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8"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25" r:id="rId54"/>
    <p:sldId id="326" r:id="rId55"/>
    <p:sldId id="327" r:id="rId56"/>
    <p:sldId id="328" r:id="rId57"/>
    <p:sldId id="329" r:id="rId58"/>
    <p:sldId id="330" r:id="rId59"/>
    <p:sldId id="331" r:id="rId60"/>
    <p:sldId id="332" r:id="rId61"/>
    <p:sldId id="333" r:id="rId62"/>
    <p:sldId id="319" r:id="rId63"/>
    <p:sldId id="320" r:id="rId64"/>
    <p:sldId id="321" r:id="rId65"/>
    <p:sldId id="322" r:id="rId66"/>
    <p:sldId id="323" r:id="rId67"/>
    <p:sldId id="324" r:id="rId68"/>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1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Ralph" initials="JR" lastIdx="0" clrIdx="0">
    <p:extLst>
      <p:ext uri="{19B8F6BF-5375-455C-9EA6-DF929625EA0E}">
        <p15:presenceInfo xmlns:p15="http://schemas.microsoft.com/office/powerpoint/2012/main" userId="e48d43c6cb8859e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68" autoAdjust="0"/>
    <p:restoredTop sz="94660"/>
  </p:normalViewPr>
  <p:slideViewPr>
    <p:cSldViewPr>
      <p:cViewPr varScale="1">
        <p:scale>
          <a:sx n="103" d="100"/>
          <a:sy n="103" d="100"/>
        </p:scale>
        <p:origin x="1098" y="108"/>
      </p:cViewPr>
      <p:guideLst>
        <p:guide orient="horz" pos="2880"/>
        <p:guide pos="211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3"/>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508760" y="4352544"/>
            <a:ext cx="7040879" cy="19431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2/16/2014</a:t>
            </a:fld>
            <a:endParaRPr lang="en-US" smtClean="0"/>
          </a:p>
        </p:txBody>
      </p:sp>
      <p:sp>
        <p:nvSpPr>
          <p:cNvPr id="6" name="Holder 6"/>
          <p:cNvSpPr>
            <a:spLocks noGrp="1"/>
          </p:cNvSpPr>
          <p:nvPr>
            <p:ph type="sldNum" sz="quarter" idx="7"/>
          </p:nvPr>
        </p:nvSpPr>
        <p:spPr/>
        <p:txBody>
          <a:bodyPr lIns="0" tIns="0" rIns="0" bIns="0"/>
          <a:lstStyle/>
          <a:p>
            <a:pPr marL="82550">
              <a:lnSpc>
                <a:spcPct val="100000"/>
              </a:lnSpc>
            </a:pPr>
            <a:r>
              <a:rPr sz="1000" dirty="0" smtClean="0">
                <a:latin typeface="Arial"/>
                <a:cs typeface="Arial"/>
              </a:rPr>
              <a:t>Page</a:t>
            </a:r>
            <a:fld id="{81D60167-4931-47E6-BA6A-407CBD079E47}" type="slidenum">
              <a:rPr sz="1000" spc="5" dirty="0" smtClean="0">
                <a:latin typeface="Arial"/>
                <a:cs typeface="Arial"/>
              </a:rPr>
              <a:pPr marL="82550">
                <a:lnSpc>
                  <a:spcPct val="100000"/>
                </a:lnSpc>
              </a:pPr>
              <a:t>‹#›</a:t>
            </a:fld>
            <a:r>
              <a:rPr sz="1000" spc="25" dirty="0" smtClean="0">
                <a:latin typeface="Arial"/>
                <a:cs typeface="Arial"/>
              </a:rPr>
              <a:t> </a:t>
            </a:r>
            <a:r>
              <a:rPr sz="1000" spc="20" dirty="0" smtClean="0">
                <a:latin typeface="Arial"/>
                <a:cs typeface="Arial"/>
              </a:rPr>
              <a:t>of</a:t>
            </a:r>
            <a:r>
              <a:rPr sz="1000" spc="-114" dirty="0" smtClean="0">
                <a:latin typeface="Arial"/>
                <a:cs typeface="Arial"/>
              </a:rPr>
              <a:t> </a:t>
            </a:r>
            <a:r>
              <a:rPr sz="1000" spc="50" dirty="0" smtClean="0">
                <a:latin typeface="Arial"/>
                <a:cs typeface="Arial"/>
              </a:rPr>
              <a:t>52</a:t>
            </a:r>
            <a:endParaRPr sz="1000">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457200"/>
            <a:ext cx="9144000" cy="6858000"/>
          </a:xfrm>
          <a:prstGeom prst="rect">
            <a:avLst/>
          </a:prstGeom>
          <a:blipFill>
            <a:blip r:embed="rId2" cstate="print"/>
            <a:stretch>
              <a:fillRect/>
            </a:stretch>
          </a:blipFill>
        </p:spPr>
        <p:txBody>
          <a:bodyPr wrap="square" lIns="0" tIns="0" rIns="0" bIns="0" rtlCol="0">
            <a:noAutofit/>
          </a:bodyPr>
          <a:lstStyle/>
          <a:p>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2/16/2014</a:t>
            </a:fld>
            <a:endParaRPr lang="en-US" smtClean="0"/>
          </a:p>
        </p:txBody>
      </p:sp>
      <p:sp>
        <p:nvSpPr>
          <p:cNvPr id="6" name="Holder 6"/>
          <p:cNvSpPr>
            <a:spLocks noGrp="1"/>
          </p:cNvSpPr>
          <p:nvPr>
            <p:ph type="sldNum" sz="quarter" idx="7"/>
          </p:nvPr>
        </p:nvSpPr>
        <p:spPr/>
        <p:txBody>
          <a:bodyPr lIns="0" tIns="0" rIns="0" bIns="0"/>
          <a:lstStyle/>
          <a:p>
            <a:pPr marL="82550">
              <a:lnSpc>
                <a:spcPct val="100000"/>
              </a:lnSpc>
            </a:pPr>
            <a:r>
              <a:rPr sz="1000" dirty="0" smtClean="0">
                <a:latin typeface="Arial"/>
                <a:cs typeface="Arial"/>
              </a:rPr>
              <a:t>Page</a:t>
            </a:r>
            <a:fld id="{81D60167-4931-47E6-BA6A-407CBD079E47}" type="slidenum">
              <a:rPr sz="1000" spc="5" dirty="0" smtClean="0">
                <a:latin typeface="Arial"/>
                <a:cs typeface="Arial"/>
              </a:rPr>
              <a:pPr marL="82550">
                <a:lnSpc>
                  <a:spcPct val="100000"/>
                </a:lnSpc>
              </a:pPr>
              <a:t>‹#›</a:t>
            </a:fld>
            <a:r>
              <a:rPr sz="1000" spc="25" dirty="0" smtClean="0">
                <a:latin typeface="Arial"/>
                <a:cs typeface="Arial"/>
              </a:rPr>
              <a:t> </a:t>
            </a:r>
            <a:r>
              <a:rPr sz="1000" spc="20" dirty="0" smtClean="0">
                <a:latin typeface="Arial"/>
                <a:cs typeface="Arial"/>
              </a:rPr>
              <a:t>of</a:t>
            </a:r>
            <a:r>
              <a:rPr sz="1000" spc="-114" dirty="0" smtClean="0">
                <a:latin typeface="Arial"/>
                <a:cs typeface="Arial"/>
              </a:rPr>
              <a:t> </a:t>
            </a:r>
            <a:r>
              <a:rPr sz="1000" spc="50" dirty="0" smtClean="0">
                <a:latin typeface="Arial"/>
                <a:cs typeface="Arial"/>
              </a:rPr>
              <a:t>52</a:t>
            </a:r>
            <a:endParaRPr sz="1000">
              <a:latin typeface="Arial"/>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5180075" y="1787652"/>
            <a:ext cx="4375404" cy="5129784"/>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2/16/2014</a:t>
            </a:fld>
            <a:endParaRPr lang="en-US" smtClean="0"/>
          </a:p>
        </p:txBody>
      </p:sp>
      <p:sp>
        <p:nvSpPr>
          <p:cNvPr id="7" name="Holder 7"/>
          <p:cNvSpPr>
            <a:spLocks noGrp="1"/>
          </p:cNvSpPr>
          <p:nvPr>
            <p:ph type="sldNum" sz="quarter" idx="7"/>
          </p:nvPr>
        </p:nvSpPr>
        <p:spPr/>
        <p:txBody>
          <a:bodyPr lIns="0" tIns="0" rIns="0" bIns="0"/>
          <a:lstStyle/>
          <a:p>
            <a:pPr marL="82550">
              <a:lnSpc>
                <a:spcPct val="100000"/>
              </a:lnSpc>
            </a:pPr>
            <a:r>
              <a:rPr sz="1000" dirty="0" smtClean="0">
                <a:latin typeface="Arial"/>
                <a:cs typeface="Arial"/>
              </a:rPr>
              <a:t>Page</a:t>
            </a:r>
            <a:fld id="{81D60167-4931-47E6-BA6A-407CBD079E47}" type="slidenum">
              <a:rPr sz="1000" spc="5" dirty="0" smtClean="0">
                <a:latin typeface="Arial"/>
                <a:cs typeface="Arial"/>
              </a:rPr>
              <a:pPr marL="82550">
                <a:lnSpc>
                  <a:spcPct val="100000"/>
                </a:lnSpc>
              </a:pPr>
              <a:t>‹#›</a:t>
            </a:fld>
            <a:r>
              <a:rPr sz="1000" spc="25" dirty="0" smtClean="0">
                <a:latin typeface="Arial"/>
                <a:cs typeface="Arial"/>
              </a:rPr>
              <a:t> </a:t>
            </a:r>
            <a:r>
              <a:rPr sz="1000" spc="20" dirty="0" smtClean="0">
                <a:latin typeface="Arial"/>
                <a:cs typeface="Arial"/>
              </a:rPr>
              <a:t>of</a:t>
            </a:r>
            <a:r>
              <a:rPr sz="1000" spc="-114" dirty="0" smtClean="0">
                <a:latin typeface="Arial"/>
                <a:cs typeface="Arial"/>
              </a:rPr>
              <a:t> </a:t>
            </a:r>
            <a:r>
              <a:rPr sz="1000" spc="50" dirty="0" smtClean="0">
                <a:latin typeface="Arial"/>
                <a:cs typeface="Arial"/>
              </a:rPr>
              <a:t>52</a:t>
            </a:r>
            <a:endParaRPr sz="1000">
              <a:latin typeface="Arial"/>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2/16/2014</a:t>
            </a:fld>
            <a:endParaRPr lang="en-US" smtClean="0"/>
          </a:p>
        </p:txBody>
      </p:sp>
      <p:sp>
        <p:nvSpPr>
          <p:cNvPr id="5" name="Holder 5"/>
          <p:cNvSpPr>
            <a:spLocks noGrp="1"/>
          </p:cNvSpPr>
          <p:nvPr>
            <p:ph type="sldNum" sz="quarter" idx="7"/>
          </p:nvPr>
        </p:nvSpPr>
        <p:spPr/>
        <p:txBody>
          <a:bodyPr lIns="0" tIns="0" rIns="0" bIns="0"/>
          <a:lstStyle/>
          <a:p>
            <a:pPr marL="82550">
              <a:lnSpc>
                <a:spcPct val="100000"/>
              </a:lnSpc>
            </a:pPr>
            <a:r>
              <a:rPr sz="1000" dirty="0" smtClean="0">
                <a:latin typeface="Arial"/>
                <a:cs typeface="Arial"/>
              </a:rPr>
              <a:t>Page</a:t>
            </a:r>
            <a:fld id="{81D60167-4931-47E6-BA6A-407CBD079E47}" type="slidenum">
              <a:rPr sz="1000" spc="5" dirty="0" smtClean="0">
                <a:latin typeface="Arial"/>
                <a:cs typeface="Arial"/>
              </a:rPr>
              <a:pPr marL="82550">
                <a:lnSpc>
                  <a:spcPct val="100000"/>
                </a:lnSpc>
              </a:pPr>
              <a:t>‹#›</a:t>
            </a:fld>
            <a:r>
              <a:rPr sz="1000" spc="25" dirty="0" smtClean="0">
                <a:latin typeface="Arial"/>
                <a:cs typeface="Arial"/>
              </a:rPr>
              <a:t> </a:t>
            </a:r>
            <a:r>
              <a:rPr sz="1000" spc="20" dirty="0" smtClean="0">
                <a:latin typeface="Arial"/>
                <a:cs typeface="Arial"/>
              </a:rPr>
              <a:t>of</a:t>
            </a:r>
            <a:r>
              <a:rPr sz="1000" spc="-114" dirty="0" smtClean="0">
                <a:latin typeface="Arial"/>
                <a:cs typeface="Arial"/>
              </a:rPr>
              <a:t> </a:t>
            </a:r>
            <a:r>
              <a:rPr sz="1000" spc="50" dirty="0" smtClean="0">
                <a:latin typeface="Arial"/>
                <a:cs typeface="Arial"/>
              </a:rPr>
              <a:t>52</a:t>
            </a:r>
            <a:endParaRPr sz="1000">
              <a:latin typeface="Arial"/>
              <a:cs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2/16/2014</a:t>
            </a:fld>
            <a:endParaRPr lang="en-US" smtClean="0"/>
          </a:p>
        </p:txBody>
      </p:sp>
      <p:sp>
        <p:nvSpPr>
          <p:cNvPr id="4" name="Holder 4"/>
          <p:cNvSpPr>
            <a:spLocks noGrp="1"/>
          </p:cNvSpPr>
          <p:nvPr>
            <p:ph type="sldNum" sz="quarter" idx="7"/>
          </p:nvPr>
        </p:nvSpPr>
        <p:spPr/>
        <p:txBody>
          <a:bodyPr lIns="0" tIns="0" rIns="0" bIns="0"/>
          <a:lstStyle/>
          <a:p>
            <a:pPr marL="82550">
              <a:lnSpc>
                <a:spcPct val="100000"/>
              </a:lnSpc>
            </a:pPr>
            <a:r>
              <a:rPr sz="1000" dirty="0" smtClean="0">
                <a:latin typeface="Arial"/>
                <a:cs typeface="Arial"/>
              </a:rPr>
              <a:t>Page</a:t>
            </a:r>
            <a:fld id="{81D60167-4931-47E6-BA6A-407CBD079E47}" type="slidenum">
              <a:rPr sz="1000" spc="5" dirty="0" smtClean="0">
                <a:latin typeface="Arial"/>
                <a:cs typeface="Arial"/>
              </a:rPr>
              <a:pPr marL="82550">
                <a:lnSpc>
                  <a:spcPct val="100000"/>
                </a:lnSpc>
              </a:pPr>
              <a:t>‹#›</a:t>
            </a:fld>
            <a:r>
              <a:rPr sz="1000" spc="25" dirty="0" smtClean="0">
                <a:latin typeface="Arial"/>
                <a:cs typeface="Arial"/>
              </a:rPr>
              <a:t> </a:t>
            </a:r>
            <a:r>
              <a:rPr sz="1000" spc="20" dirty="0" smtClean="0">
                <a:latin typeface="Arial"/>
                <a:cs typeface="Arial"/>
              </a:rPr>
              <a:t>of</a:t>
            </a:r>
            <a:r>
              <a:rPr sz="1000" spc="-114" dirty="0" smtClean="0">
                <a:latin typeface="Arial"/>
                <a:cs typeface="Arial"/>
              </a:rPr>
              <a:t> </a:t>
            </a:r>
            <a:r>
              <a:rPr sz="1000" spc="50" dirty="0" smtClean="0">
                <a:latin typeface="Arial"/>
                <a:cs typeface="Arial"/>
              </a:rPr>
              <a:t>52</a:t>
            </a:r>
            <a:endParaRPr sz="1000">
              <a:latin typeface="Arial"/>
              <a:cs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4500" y="440181"/>
            <a:ext cx="9169400" cy="362204"/>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502920" y="1787652"/>
            <a:ext cx="9052559" cy="5129784"/>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419856" y="7228332"/>
            <a:ext cx="3218687" cy="388620"/>
          </a:xfrm>
          <a:prstGeom prst="rect">
            <a:avLst/>
          </a:prstGeom>
        </p:spPr>
        <p:txBody>
          <a:bodyPr wrap="square" lIns="0" tIns="0" rIns="0" bIns="0">
            <a:no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pPr/>
              <a:t>2/16/2014</a:t>
            </a:fld>
            <a:endParaRPr lang="en-US" smtClean="0"/>
          </a:p>
        </p:txBody>
      </p:sp>
      <p:sp>
        <p:nvSpPr>
          <p:cNvPr id="6" name="Holder 6"/>
          <p:cNvSpPr>
            <a:spLocks noGrp="1"/>
          </p:cNvSpPr>
          <p:nvPr>
            <p:ph type="sldNum" sz="quarter" idx="7"/>
          </p:nvPr>
        </p:nvSpPr>
        <p:spPr>
          <a:xfrm>
            <a:off x="8823197" y="7425435"/>
            <a:ext cx="790401" cy="187451"/>
          </a:xfrm>
          <a:prstGeom prst="rect">
            <a:avLst/>
          </a:prstGeom>
        </p:spPr>
        <p:txBody>
          <a:bodyPr wrap="square" lIns="0" tIns="0" rIns="0" bIns="0">
            <a:noAutofit/>
          </a:bodyPr>
          <a:lstStyle/>
          <a:p>
            <a:pPr marL="82550">
              <a:lnSpc>
                <a:spcPct val="100000"/>
              </a:lnSpc>
            </a:pPr>
            <a:r>
              <a:rPr sz="1000" dirty="0" smtClean="0">
                <a:latin typeface="Arial"/>
                <a:cs typeface="Arial"/>
              </a:rPr>
              <a:t>Page</a:t>
            </a:r>
            <a:fld id="{81D60167-4931-47E6-BA6A-407CBD079E47}" type="slidenum">
              <a:rPr sz="1000" spc="5" dirty="0" smtClean="0">
                <a:latin typeface="Arial"/>
                <a:cs typeface="Arial"/>
              </a:rPr>
              <a:pPr marL="82550">
                <a:lnSpc>
                  <a:spcPct val="100000"/>
                </a:lnSpc>
              </a:pPr>
              <a:t>‹#›</a:t>
            </a:fld>
            <a:r>
              <a:rPr sz="1000" spc="25" dirty="0" smtClean="0">
                <a:latin typeface="Arial"/>
                <a:cs typeface="Arial"/>
              </a:rPr>
              <a:t> </a:t>
            </a:r>
            <a:r>
              <a:rPr sz="1000" spc="20" dirty="0" smtClean="0">
                <a:latin typeface="Arial"/>
                <a:cs typeface="Arial"/>
              </a:rPr>
              <a:t>of</a:t>
            </a:r>
            <a:r>
              <a:rPr sz="1000" spc="-114" dirty="0" smtClean="0">
                <a:latin typeface="Arial"/>
                <a:cs typeface="Arial"/>
              </a:rPr>
              <a:t> </a:t>
            </a:r>
            <a:r>
              <a:rPr sz="1000" spc="50" dirty="0" smtClean="0">
                <a:latin typeface="Arial"/>
                <a:cs typeface="Arial"/>
              </a:rPr>
              <a:t>52</a:t>
            </a:r>
            <a:endParaRPr sz="1000">
              <a:latin typeface="Arial"/>
              <a:cs typeface="Aria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www.lifeinsuranceadvisors.com/health-problems-life-insurance-underwriting-diabetes.html" TargetMode="External"/><Relationship Id="rId2" Type="http://schemas.openxmlformats.org/officeDocument/2006/relationships/image" Target="../media/image38.jpeg"/><Relationship Id="rId1" Type="http://schemas.openxmlformats.org/officeDocument/2006/relationships/slideLayout" Target="../slideLayouts/slideLayout5.xml"/><Relationship Id="rId6" Type="http://schemas.openxmlformats.org/officeDocument/2006/relationships/hyperlink" Target="http://www.lifeinsuranceadvisors.com/breast-cancer-life-insurance.html" TargetMode="External"/><Relationship Id="rId5" Type="http://schemas.openxmlformats.org/officeDocument/2006/relationships/hyperlink" Target="http://www.lifeinsuranceadvisors.com/health-problems-life-insurance-underwriting-skin-cancer.html" TargetMode="External"/><Relationship Id="rId4" Type="http://schemas.openxmlformats.org/officeDocument/2006/relationships/hyperlink" Target="http://www.lifeinsuranceadvisors.com/depression-life-insurance.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lifeinsuranceadvisors.com/life-insurance-for-asthma.html" TargetMode="External"/><Relationship Id="rId2" Type="http://schemas.openxmlformats.org/officeDocument/2006/relationships/image" Target="../media/image39.jpeg"/><Relationship Id="rId1" Type="http://schemas.openxmlformats.org/officeDocument/2006/relationships/slideLayout" Target="../slideLayouts/slideLayout5.xml"/><Relationship Id="rId6" Type="http://schemas.openxmlformats.org/officeDocument/2006/relationships/hyperlink" Target="http://www.lifeinsuranceadvisors.com/life_insurance_for_hepatitis.html" TargetMode="External"/><Relationship Id="rId5" Type="http://schemas.openxmlformats.org/officeDocument/2006/relationships/hyperlink" Target="http://www.lifeinsuranceadvisors.com/health-problems-life-insurance.html" TargetMode="External"/><Relationship Id="rId4" Type="http://schemas.openxmlformats.org/officeDocument/2006/relationships/hyperlink" Target="http://www.lifeinsuranceadvisors.com/life-insurance-for-sleep-apnea.html"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50.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55.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58.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61.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62.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63.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6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65.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8"/>
          <p:cNvSpPr txBox="1"/>
          <p:nvPr/>
        </p:nvSpPr>
        <p:spPr>
          <a:xfrm>
            <a:off x="649414" y="565785"/>
            <a:ext cx="7620000" cy="580390"/>
          </a:xfrm>
          <a:prstGeom prst="rect">
            <a:avLst/>
          </a:prstGeom>
        </p:spPr>
        <p:txBody>
          <a:bodyPr vert="horz"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850"/>
              </a:lnSpc>
              <a:spcBef>
                <a:spcPts val="25"/>
              </a:spcBef>
            </a:pPr>
            <a:endParaRPr sz="850" dirty="0"/>
          </a:p>
          <a:p>
            <a:pPr marL="12700">
              <a:lnSpc>
                <a:spcPct val="100000"/>
              </a:lnSpc>
            </a:pPr>
            <a:r>
              <a:rPr lang="en-US" sz="3200" b="1" spc="25" dirty="0" smtClean="0">
                <a:solidFill>
                  <a:srgbClr val="0070C0"/>
                </a:solidFill>
                <a:latin typeface="Calibri" pitchFamily="34" charset="0"/>
                <a:cs typeface="Times New Roman"/>
              </a:rPr>
              <a:t>6.0 </a:t>
            </a:r>
            <a:r>
              <a:rPr sz="3200" b="1" spc="40" dirty="0" smtClean="0">
                <a:solidFill>
                  <a:srgbClr val="0070C0"/>
                </a:solidFill>
                <a:latin typeface="Calibri" pitchFamily="34" charset="0"/>
                <a:cs typeface="Times New Roman"/>
              </a:rPr>
              <a:t>Capacity-Building</a:t>
            </a:r>
            <a:r>
              <a:rPr sz="3200" b="1" spc="204" dirty="0" smtClean="0">
                <a:solidFill>
                  <a:srgbClr val="0070C0"/>
                </a:solidFill>
                <a:latin typeface="Calibri" pitchFamily="34" charset="0"/>
                <a:cs typeface="Times New Roman"/>
              </a:rPr>
              <a:t> </a:t>
            </a:r>
            <a:r>
              <a:rPr sz="3200" b="1" spc="0" dirty="0" smtClean="0">
                <a:solidFill>
                  <a:srgbClr val="0070C0"/>
                </a:solidFill>
                <a:latin typeface="Calibri" pitchFamily="34" charset="0"/>
                <a:cs typeface="Times New Roman"/>
              </a:rPr>
              <a:t>Skills</a:t>
            </a:r>
            <a:r>
              <a:rPr sz="3200" b="1" spc="75" dirty="0" smtClean="0">
                <a:solidFill>
                  <a:srgbClr val="0070C0"/>
                </a:solidFill>
                <a:latin typeface="Calibri" pitchFamily="34" charset="0"/>
                <a:cs typeface="Times New Roman"/>
              </a:rPr>
              <a:t> </a:t>
            </a:r>
            <a:r>
              <a:rPr sz="3200" b="1" spc="70" dirty="0" smtClean="0">
                <a:solidFill>
                  <a:srgbClr val="0070C0"/>
                </a:solidFill>
                <a:latin typeface="Calibri" pitchFamily="34" charset="0"/>
                <a:cs typeface="Times New Roman"/>
              </a:rPr>
              <a:t>Flowchart</a:t>
            </a:r>
            <a:endParaRPr sz="3200" b="1" dirty="0">
              <a:solidFill>
                <a:srgbClr val="0070C0"/>
              </a:solidFill>
              <a:latin typeface="Calibri" pitchFamily="34" charset="0"/>
              <a:cs typeface="Times New Roman"/>
            </a:endParaRPr>
          </a:p>
        </p:txBody>
      </p:sp>
      <p:sp>
        <p:nvSpPr>
          <p:cNvPr id="3" name="object 5"/>
          <p:cNvSpPr txBox="1"/>
          <p:nvPr/>
        </p:nvSpPr>
        <p:spPr>
          <a:xfrm>
            <a:off x="4916614" y="2242185"/>
            <a:ext cx="4568572" cy="1154430"/>
          </a:xfrm>
          <a:prstGeom prst="rect">
            <a:avLst/>
          </a:prstGeom>
        </p:spPr>
        <p:txBody>
          <a:bodyPr vert="horz"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 algn="r">
              <a:lnSpc>
                <a:spcPct val="100000"/>
              </a:lnSpc>
            </a:pPr>
            <a:r>
              <a:rPr lang="en-US" b="1" dirty="0" smtClean="0">
                <a:solidFill>
                  <a:srgbClr val="0070C0"/>
                </a:solidFill>
                <a:latin typeface="+mj-lt"/>
                <a:cs typeface="Cambria"/>
              </a:rPr>
              <a:t>Prepared By: ILT</a:t>
            </a:r>
          </a:p>
          <a:p>
            <a:pPr marL="2540" algn="r">
              <a:lnSpc>
                <a:spcPct val="100000"/>
              </a:lnSpc>
            </a:pPr>
            <a:r>
              <a:rPr lang="en-US" b="1" dirty="0" smtClean="0">
                <a:solidFill>
                  <a:srgbClr val="0070C0"/>
                </a:solidFill>
                <a:latin typeface="+mj-lt"/>
              </a:rPr>
              <a:t>Meredith Sanantonio </a:t>
            </a:r>
          </a:p>
          <a:p>
            <a:pPr marL="2540" algn="r">
              <a:lnSpc>
                <a:spcPct val="100000"/>
              </a:lnSpc>
            </a:pPr>
            <a:r>
              <a:rPr lang="en-US" b="1" dirty="0" smtClean="0">
                <a:solidFill>
                  <a:srgbClr val="0070C0"/>
                </a:solidFill>
                <a:latin typeface="+mj-lt"/>
              </a:rPr>
              <a:t>James Ralph</a:t>
            </a:r>
          </a:p>
          <a:p>
            <a:pPr marL="2540" algn="r">
              <a:lnSpc>
                <a:spcPct val="100000"/>
              </a:lnSpc>
            </a:pPr>
            <a:r>
              <a:rPr lang="en-US" b="1" dirty="0" smtClean="0">
                <a:solidFill>
                  <a:srgbClr val="0070C0"/>
                </a:solidFill>
                <a:latin typeface="+mj-lt"/>
              </a:rPr>
              <a:t>Essex James</a:t>
            </a:r>
            <a:endParaRPr b="1" dirty="0">
              <a:solidFill>
                <a:srgbClr val="0070C0"/>
              </a:solidFill>
              <a:latin typeface="+mj-lt"/>
              <a:cs typeface="Cambria"/>
            </a:endParaRPr>
          </a:p>
        </p:txBody>
      </p:sp>
      <p:pic>
        <p:nvPicPr>
          <p:cNvPr id="4" name="Picture 3" descr="Group_1 Theme art 1a.png"/>
          <p:cNvPicPr>
            <a:picLocks noChangeAspect="1"/>
          </p:cNvPicPr>
          <p:nvPr/>
        </p:nvPicPr>
        <p:blipFill>
          <a:blip r:embed="rId2" cstate="print"/>
          <a:stretch>
            <a:fillRect/>
          </a:stretch>
        </p:blipFill>
        <p:spPr>
          <a:xfrm>
            <a:off x="192214" y="2013585"/>
            <a:ext cx="6107069" cy="5066705"/>
          </a:xfrm>
          <a:prstGeom prst="rect">
            <a:avLst/>
          </a:prstGeom>
        </p:spPr>
      </p:pic>
      <p:sp>
        <p:nvSpPr>
          <p:cNvPr id="5" name="object 5"/>
          <p:cNvSpPr txBox="1"/>
          <p:nvPr/>
        </p:nvSpPr>
        <p:spPr>
          <a:xfrm>
            <a:off x="4038600" y="6052185"/>
            <a:ext cx="5827586" cy="1154430"/>
          </a:xfrm>
          <a:prstGeom prst="rect">
            <a:avLst/>
          </a:prstGeom>
        </p:spPr>
        <p:txBody>
          <a:bodyPr vert="horz"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 algn="r">
              <a:lnSpc>
                <a:spcPct val="100000"/>
              </a:lnSpc>
            </a:pPr>
            <a:r>
              <a:rPr lang="en-US" sz="1800" b="1" spc="-110" dirty="0" smtClean="0">
                <a:solidFill>
                  <a:srgbClr val="0070C0"/>
                </a:solidFill>
                <a:latin typeface="+mj-lt"/>
                <a:cs typeface="Cambria"/>
              </a:rPr>
              <a:t>HHI </a:t>
            </a:r>
            <a:r>
              <a:rPr sz="1800" b="1" spc="-110" dirty="0" smtClean="0">
                <a:solidFill>
                  <a:srgbClr val="0070C0"/>
                </a:solidFill>
                <a:latin typeface="+mj-lt"/>
                <a:cs typeface="Cambria"/>
              </a:rPr>
              <a:t>C</a:t>
            </a:r>
            <a:r>
              <a:rPr sz="1800" b="1" spc="-90" dirty="0" smtClean="0">
                <a:solidFill>
                  <a:srgbClr val="0070C0"/>
                </a:solidFill>
                <a:latin typeface="+mj-lt"/>
                <a:cs typeface="Cambria"/>
              </a:rPr>
              <a:t>a</a:t>
            </a:r>
            <a:r>
              <a:rPr sz="1800" b="1" spc="-114" dirty="0" smtClean="0">
                <a:solidFill>
                  <a:srgbClr val="0070C0"/>
                </a:solidFill>
                <a:latin typeface="+mj-lt"/>
                <a:cs typeface="Cambria"/>
              </a:rPr>
              <a:t>p</a:t>
            </a:r>
            <a:r>
              <a:rPr sz="1800" b="1" spc="-90" dirty="0" smtClean="0">
                <a:solidFill>
                  <a:srgbClr val="0070C0"/>
                </a:solidFill>
                <a:latin typeface="+mj-lt"/>
                <a:cs typeface="Cambria"/>
              </a:rPr>
              <a:t>a</a:t>
            </a:r>
            <a:r>
              <a:rPr sz="1800" b="1" spc="-110" dirty="0" smtClean="0">
                <a:solidFill>
                  <a:srgbClr val="0070C0"/>
                </a:solidFill>
                <a:latin typeface="+mj-lt"/>
                <a:cs typeface="Cambria"/>
              </a:rPr>
              <a:t>c</a:t>
            </a:r>
            <a:r>
              <a:rPr sz="1800" b="1" spc="-100" dirty="0" smtClean="0">
                <a:solidFill>
                  <a:srgbClr val="0070C0"/>
                </a:solidFill>
                <a:latin typeface="+mj-lt"/>
                <a:cs typeface="Cambria"/>
              </a:rPr>
              <a:t>i</a:t>
            </a:r>
            <a:r>
              <a:rPr sz="1800" b="1" spc="-105" dirty="0" smtClean="0">
                <a:solidFill>
                  <a:srgbClr val="0070C0"/>
                </a:solidFill>
                <a:latin typeface="+mj-lt"/>
                <a:cs typeface="Cambria"/>
              </a:rPr>
              <a:t>ty</a:t>
            </a:r>
            <a:r>
              <a:rPr sz="1800" b="1" spc="-120" dirty="0" smtClean="0">
                <a:solidFill>
                  <a:srgbClr val="0070C0"/>
                </a:solidFill>
                <a:latin typeface="+mj-lt"/>
                <a:cs typeface="Cambria"/>
              </a:rPr>
              <a:t>-</a:t>
            </a:r>
            <a:r>
              <a:rPr sz="1800" b="1" spc="-95" dirty="0" smtClean="0">
                <a:solidFill>
                  <a:srgbClr val="0070C0"/>
                </a:solidFill>
                <a:latin typeface="+mj-lt"/>
                <a:cs typeface="Cambria"/>
              </a:rPr>
              <a:t>B</a:t>
            </a:r>
            <a:r>
              <a:rPr sz="1800" b="1" spc="-110" dirty="0" smtClean="0">
                <a:solidFill>
                  <a:srgbClr val="0070C0"/>
                </a:solidFill>
                <a:latin typeface="+mj-lt"/>
                <a:cs typeface="Cambria"/>
              </a:rPr>
              <a:t>u</a:t>
            </a:r>
            <a:r>
              <a:rPr sz="1800" b="1" spc="-100" dirty="0" smtClean="0">
                <a:solidFill>
                  <a:srgbClr val="0070C0"/>
                </a:solidFill>
                <a:latin typeface="+mj-lt"/>
                <a:cs typeface="Cambria"/>
              </a:rPr>
              <a:t>i</a:t>
            </a:r>
            <a:r>
              <a:rPr sz="1800" b="1" spc="-110" dirty="0" smtClean="0">
                <a:solidFill>
                  <a:srgbClr val="0070C0"/>
                </a:solidFill>
                <a:latin typeface="+mj-lt"/>
                <a:cs typeface="Cambria"/>
              </a:rPr>
              <a:t>l</a:t>
            </a:r>
            <a:r>
              <a:rPr sz="1800" b="1" spc="-125" dirty="0" smtClean="0">
                <a:solidFill>
                  <a:srgbClr val="0070C0"/>
                </a:solidFill>
                <a:latin typeface="+mj-lt"/>
                <a:cs typeface="Cambria"/>
              </a:rPr>
              <a:t>d</a:t>
            </a:r>
            <a:r>
              <a:rPr sz="1800" b="1" spc="-100" dirty="0" smtClean="0">
                <a:solidFill>
                  <a:srgbClr val="0070C0"/>
                </a:solidFill>
                <a:latin typeface="+mj-lt"/>
                <a:cs typeface="Cambria"/>
              </a:rPr>
              <a:t>i</a:t>
            </a:r>
            <a:r>
              <a:rPr sz="1800" b="1" spc="-95" dirty="0" smtClean="0">
                <a:solidFill>
                  <a:srgbClr val="0070C0"/>
                </a:solidFill>
                <a:latin typeface="+mj-lt"/>
                <a:cs typeface="Cambria"/>
              </a:rPr>
              <a:t>n</a:t>
            </a:r>
            <a:r>
              <a:rPr sz="1800" b="1" spc="0" dirty="0" smtClean="0">
                <a:solidFill>
                  <a:srgbClr val="0070C0"/>
                </a:solidFill>
                <a:latin typeface="+mj-lt"/>
                <a:cs typeface="Cambria"/>
              </a:rPr>
              <a:t>g</a:t>
            </a:r>
            <a:r>
              <a:rPr sz="1800" b="1" spc="-210" dirty="0" smtClean="0">
                <a:solidFill>
                  <a:srgbClr val="0070C0"/>
                </a:solidFill>
                <a:latin typeface="+mj-lt"/>
                <a:cs typeface="Cambria"/>
              </a:rPr>
              <a:t> </a:t>
            </a:r>
            <a:r>
              <a:rPr sz="1800" b="1" spc="-105" dirty="0" smtClean="0">
                <a:solidFill>
                  <a:srgbClr val="0070C0"/>
                </a:solidFill>
                <a:latin typeface="+mj-lt"/>
                <a:cs typeface="Cambria"/>
              </a:rPr>
              <a:t>Sk</a:t>
            </a:r>
            <a:r>
              <a:rPr sz="1800" b="1" spc="-100" dirty="0" smtClean="0">
                <a:solidFill>
                  <a:srgbClr val="0070C0"/>
                </a:solidFill>
                <a:latin typeface="+mj-lt"/>
                <a:cs typeface="Cambria"/>
              </a:rPr>
              <a:t>i</a:t>
            </a:r>
            <a:r>
              <a:rPr sz="1800" b="1" spc="-110" dirty="0" smtClean="0">
                <a:solidFill>
                  <a:srgbClr val="0070C0"/>
                </a:solidFill>
                <a:latin typeface="+mj-lt"/>
                <a:cs typeface="Cambria"/>
              </a:rPr>
              <a:t>ll</a:t>
            </a:r>
            <a:r>
              <a:rPr sz="1800" b="1" spc="-10" dirty="0" smtClean="0">
                <a:solidFill>
                  <a:srgbClr val="0070C0"/>
                </a:solidFill>
                <a:latin typeface="+mj-lt"/>
                <a:cs typeface="Cambria"/>
              </a:rPr>
              <a:t>s</a:t>
            </a:r>
            <a:endParaRPr sz="1800" b="1" dirty="0">
              <a:solidFill>
                <a:srgbClr val="0070C0"/>
              </a:solidFill>
              <a:latin typeface="+mj-lt"/>
              <a:cs typeface="Cambria"/>
            </a:endParaRPr>
          </a:p>
          <a:p>
            <a:pPr marL="12700" marR="12700" algn="r">
              <a:lnSpc>
                <a:spcPts val="3429"/>
              </a:lnSpc>
              <a:spcBef>
                <a:spcPts val="305"/>
              </a:spcBef>
            </a:pPr>
            <a:r>
              <a:rPr lang="en-US" b="1" spc="-100" dirty="0" smtClean="0">
                <a:solidFill>
                  <a:srgbClr val="0070C0"/>
                </a:solidFill>
                <a:latin typeface="+mj-lt"/>
                <a:cs typeface="Cambria"/>
              </a:rPr>
              <a:t>EME6226 Instructional Development and Evaluation </a:t>
            </a:r>
          </a:p>
          <a:p>
            <a:pPr marL="12700" marR="12700" algn="r">
              <a:lnSpc>
                <a:spcPts val="3429"/>
              </a:lnSpc>
              <a:spcBef>
                <a:spcPts val="305"/>
              </a:spcBef>
            </a:pPr>
            <a:r>
              <a:rPr lang="en-US" sz="1800" b="1" spc="0" dirty="0" smtClean="0">
                <a:solidFill>
                  <a:srgbClr val="0070C0"/>
                </a:solidFill>
                <a:latin typeface="+mj-lt"/>
                <a:cs typeface="Cambria"/>
              </a:rPr>
              <a:t>Feb 16</a:t>
            </a:r>
            <a:r>
              <a:rPr lang="en-US" sz="1800" b="1" spc="0" baseline="30000" dirty="0" smtClean="0">
                <a:solidFill>
                  <a:srgbClr val="0070C0"/>
                </a:solidFill>
                <a:latin typeface="+mj-lt"/>
                <a:cs typeface="Cambria"/>
              </a:rPr>
              <a:t>th</a:t>
            </a:r>
            <a:r>
              <a:rPr lang="en-US" sz="1800" b="1" spc="0" dirty="0" smtClean="0">
                <a:solidFill>
                  <a:srgbClr val="0070C0"/>
                </a:solidFill>
                <a:latin typeface="+mj-lt"/>
                <a:cs typeface="Cambria"/>
              </a:rPr>
              <a:t> 2014</a:t>
            </a:r>
            <a:endParaRPr sz="1800" b="1" dirty="0">
              <a:solidFill>
                <a:srgbClr val="0070C0"/>
              </a:solidFill>
              <a:latin typeface="+mj-lt"/>
              <a:cs typeface="Cambria"/>
            </a:endParaRPr>
          </a:p>
        </p:txBody>
      </p:sp>
      <p:sp>
        <p:nvSpPr>
          <p:cNvPr id="6" name="object 5"/>
          <p:cNvSpPr txBox="1"/>
          <p:nvPr/>
        </p:nvSpPr>
        <p:spPr>
          <a:xfrm>
            <a:off x="652589" y="1283335"/>
            <a:ext cx="6553200" cy="76200"/>
          </a:xfrm>
          <a:prstGeom prst="rect">
            <a:avLst/>
          </a:prstGeom>
          <a:solidFill>
            <a:srgbClr val="FFC000"/>
          </a:solidFill>
        </p:spPr>
        <p:txBody>
          <a:bodyPr vert="horz"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 algn="r">
              <a:lnSpc>
                <a:spcPct val="100000"/>
              </a:lnSpc>
            </a:pPr>
            <a:endParaRPr sz="1800" dirty="0">
              <a:solidFill>
                <a:schemeClr val="tx2">
                  <a:lumMod val="60000"/>
                  <a:lumOff val="40000"/>
                </a:schemeClr>
              </a:solidFill>
              <a:latin typeface="Cambria"/>
              <a:cs typeface="Cambria"/>
            </a:endParaRPr>
          </a:p>
        </p:txBody>
      </p:sp>
      <p:sp>
        <p:nvSpPr>
          <p:cNvPr id="7" name="object 5"/>
          <p:cNvSpPr txBox="1"/>
          <p:nvPr/>
        </p:nvSpPr>
        <p:spPr>
          <a:xfrm flipH="1">
            <a:off x="7324530" y="2133600"/>
            <a:ext cx="66869" cy="4299585"/>
          </a:xfrm>
          <a:prstGeom prst="rect">
            <a:avLst/>
          </a:prstGeom>
          <a:solidFill>
            <a:srgbClr val="FFC000"/>
          </a:solidFill>
        </p:spPr>
        <p:txBody>
          <a:bodyPr vert="horz"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 algn="r">
              <a:lnSpc>
                <a:spcPct val="100000"/>
              </a:lnSpc>
            </a:pPr>
            <a:endParaRPr sz="1800" dirty="0">
              <a:solidFill>
                <a:schemeClr val="tx2">
                  <a:lumMod val="60000"/>
                  <a:lumOff val="40000"/>
                </a:schemeClr>
              </a:solidFill>
              <a:latin typeface="Cambria"/>
              <a:cs typeface="Cambria"/>
            </a:endParaRPr>
          </a:p>
        </p:txBody>
      </p:sp>
      <p:sp>
        <p:nvSpPr>
          <p:cNvPr id="8" name="object 5"/>
          <p:cNvSpPr txBox="1"/>
          <p:nvPr/>
        </p:nvSpPr>
        <p:spPr>
          <a:xfrm>
            <a:off x="4688014" y="5899785"/>
            <a:ext cx="4998719" cy="45719"/>
          </a:xfrm>
          <a:prstGeom prst="rect">
            <a:avLst/>
          </a:prstGeom>
          <a:solidFill>
            <a:srgbClr val="FFC000"/>
          </a:solidFill>
        </p:spPr>
        <p:txBody>
          <a:bodyPr vert="horz"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 algn="r">
              <a:lnSpc>
                <a:spcPct val="100000"/>
              </a:lnSpc>
            </a:pPr>
            <a:endParaRPr sz="1800" dirty="0">
              <a:solidFill>
                <a:schemeClr val="tx2">
                  <a:lumMod val="60000"/>
                  <a:lumOff val="40000"/>
                </a:schemeClr>
              </a:solidFill>
              <a:latin typeface="Cambria"/>
              <a:cs typeface="Cambri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6" name="object 6"/>
          <p:cNvSpPr txBox="1"/>
          <p:nvPr/>
        </p:nvSpPr>
        <p:spPr>
          <a:xfrm>
            <a:off x="8823197" y="7425435"/>
            <a:ext cx="790575" cy="187960"/>
          </a:xfrm>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r>
              <a:rPr sz="1100" b="1" spc="-10" dirty="0" smtClean="0">
                <a:latin typeface="Calibri"/>
                <a:cs typeface="Calibri"/>
              </a:rPr>
              <a:t>1</a:t>
            </a:r>
            <a:r>
              <a:rPr sz="1100" b="1" spc="0" dirty="0" smtClean="0">
                <a:latin typeface="Calibri"/>
                <a:cs typeface="Calibri"/>
              </a:rPr>
              <a:t>0</a:t>
            </a:r>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332171047"/>
              </p:ext>
            </p:extLst>
          </p:nvPr>
        </p:nvGraphicFramePr>
        <p:xfrm>
          <a:off x="304801" y="533399"/>
          <a:ext cx="9448800" cy="6177744"/>
        </p:xfrm>
        <a:graphic>
          <a:graphicData uri="http://schemas.openxmlformats.org/drawingml/2006/table">
            <a:tbl>
              <a:tblPr firstRow="1" bandRow="1">
                <a:tableStyleId>{2D5ABB26-0587-4C30-8999-92F81FD0307C}</a:tableStyleId>
              </a:tblPr>
              <a:tblGrid>
                <a:gridCol w="46515"/>
                <a:gridCol w="955371"/>
                <a:gridCol w="3722514"/>
                <a:gridCol w="930564"/>
                <a:gridCol w="3793836"/>
              </a:tblGrid>
              <a:tr h="194361">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a:t>
                      </a:r>
                      <a:r>
                        <a:rPr sz="1100" spc="10"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y_B</a:t>
                      </a:r>
                      <a:r>
                        <a:rPr sz="1100" spc="-30"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5" dirty="0" smtClean="0">
                          <a:latin typeface="Calibri"/>
                          <a:cs typeface="Calibri"/>
                        </a:rPr>
                        <a:t>g</a:t>
                      </a:r>
                      <a:r>
                        <a:rPr sz="1100" spc="0" dirty="0" smtClean="0">
                          <a:latin typeface="Calibri"/>
                          <a:cs typeface="Calibri"/>
                        </a:rPr>
                        <a:t>_S</a:t>
                      </a:r>
                      <a:r>
                        <a:rPr sz="1100" spc="-25" dirty="0" smtClean="0">
                          <a:latin typeface="Calibri"/>
                          <a:cs typeface="Calibri"/>
                        </a:rPr>
                        <a:t>k</a:t>
                      </a:r>
                      <a:r>
                        <a:rPr sz="1100" spc="5" dirty="0" smtClean="0">
                          <a:latin typeface="Calibri"/>
                          <a:cs typeface="Calibri"/>
                        </a:rPr>
                        <a:t>il</a:t>
                      </a:r>
                      <a:r>
                        <a:rPr sz="1100" spc="-15" dirty="0" smtClean="0">
                          <a:latin typeface="Calibri"/>
                          <a:cs typeface="Calibri"/>
                        </a:rPr>
                        <a:t>l</a:t>
                      </a:r>
                      <a:r>
                        <a:rPr sz="1100" spc="0" dirty="0" smtClean="0">
                          <a:latin typeface="Calibri"/>
                          <a:cs typeface="Calibri"/>
                        </a:rPr>
                        <a:t>s</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7733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a:t>
                      </a:r>
                      <a:r>
                        <a:rPr sz="1100" spc="-30" dirty="0" smtClean="0">
                          <a:latin typeface="Calibri"/>
                          <a:cs typeface="Calibri"/>
                        </a:rPr>
                        <a:t>k</a:t>
                      </a:r>
                      <a:r>
                        <a:rPr sz="1100" spc="5" dirty="0" smtClean="0">
                          <a:latin typeface="Calibri"/>
                          <a:cs typeface="Calibri"/>
                        </a:rPr>
                        <a:t>i</a:t>
                      </a:r>
                      <a:r>
                        <a:rPr sz="1100" spc="-15" dirty="0" smtClean="0">
                          <a:latin typeface="Calibri"/>
                          <a:cs typeface="Calibri"/>
                        </a:rPr>
                        <a:t>l</a:t>
                      </a:r>
                      <a:r>
                        <a:rPr sz="1100" spc="5" dirty="0" smtClean="0">
                          <a:latin typeface="Calibri"/>
                          <a:cs typeface="Calibri"/>
                        </a:rPr>
                        <a:t>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712</a:t>
                      </a:r>
                      <a:r>
                        <a:rPr sz="1100" spc="0" dirty="0" smtClean="0">
                          <a:latin typeface="Calibri"/>
                          <a:cs typeface="Calibri"/>
                        </a:rPr>
                        <a:t>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08546">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lang="en-US" sz="1100" spc="5" dirty="0" smtClean="0">
                          <a:latin typeface="+mn-lt"/>
                          <a:cs typeface="Calibri"/>
                        </a:rPr>
                        <a:t>Identifying Risk Factors and Resources</a:t>
                      </a:r>
                      <a:endParaRPr sz="1100" dirty="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200" b="1" dirty="0" smtClean="0">
                          <a:latin typeface="Calibri"/>
                          <a:cs typeface="Calibri"/>
                        </a:rPr>
                        <a:t>1</a:t>
                      </a:r>
                      <a:r>
                        <a:rPr sz="1200" b="1" spc="-4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200" b="1" spc="0" dirty="0" smtClean="0">
                          <a:latin typeface="Calibri"/>
                          <a:cs typeface="Calibri"/>
                        </a:rPr>
                        <a:t>1</a:t>
                      </a:r>
                      <a:endParaRPr sz="12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00390">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532540">
                <a:tc gridSpan="3">
                  <a:txBody>
                    <a:bodyPr/>
                    <a:lstStyle/>
                    <a:p>
                      <a:endParaRPr sz="1200" dirty="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b="1" spc="-15" dirty="0" smtClean="0">
                          <a:latin typeface="Calibri"/>
                          <a:cs typeface="Calibri"/>
                        </a:rPr>
                        <a:t>P</a:t>
                      </a:r>
                      <a:r>
                        <a:rPr sz="1100" b="1" spc="-10" dirty="0" smtClean="0">
                          <a:latin typeface="Calibri"/>
                          <a:cs typeface="Calibri"/>
                        </a:rPr>
                        <a:t>r</a:t>
                      </a:r>
                      <a:r>
                        <a:rPr sz="1100" b="1" spc="0" dirty="0" smtClean="0">
                          <a:latin typeface="Calibri"/>
                          <a:cs typeface="Calibri"/>
                        </a:rPr>
                        <a:t>o</a:t>
                      </a:r>
                      <a:r>
                        <a:rPr sz="1100" b="1" spc="5" dirty="0" smtClean="0">
                          <a:latin typeface="Calibri"/>
                          <a:cs typeface="Calibri"/>
                        </a:rPr>
                        <a:t>b</a:t>
                      </a:r>
                      <a:r>
                        <a:rPr sz="1100" b="1" spc="-10" dirty="0" smtClean="0">
                          <a:latin typeface="Calibri"/>
                          <a:cs typeface="Calibri"/>
                        </a:rPr>
                        <a:t>l</a:t>
                      </a:r>
                      <a:r>
                        <a:rPr sz="1100" b="1" spc="-5" dirty="0" smtClean="0">
                          <a:latin typeface="Calibri"/>
                          <a:cs typeface="Calibri"/>
                        </a:rPr>
                        <a:t>e</a:t>
                      </a:r>
                      <a:r>
                        <a:rPr sz="1100" b="1" spc="-15" dirty="0" smtClean="0">
                          <a:latin typeface="Calibri"/>
                          <a:cs typeface="Calibri"/>
                        </a:rPr>
                        <a:t>m</a:t>
                      </a:r>
                      <a:r>
                        <a:rPr sz="1100" b="1" spc="0" dirty="0" smtClean="0">
                          <a:latin typeface="Calibri"/>
                          <a:cs typeface="Calibri"/>
                        </a:rPr>
                        <a:t>s</a:t>
                      </a:r>
                      <a:r>
                        <a:rPr sz="1100" b="1" spc="-20" dirty="0" smtClean="0">
                          <a:latin typeface="Calibri"/>
                          <a:cs typeface="Calibri"/>
                        </a:rPr>
                        <a:t> </a:t>
                      </a:r>
                      <a:r>
                        <a:rPr sz="1100" b="1" spc="-10" dirty="0" smtClean="0">
                          <a:latin typeface="Calibri"/>
                          <a:cs typeface="Calibri"/>
                        </a:rPr>
                        <a:t>N</a:t>
                      </a:r>
                      <a:r>
                        <a:rPr sz="1100" b="1" spc="0" dirty="0" smtClean="0">
                          <a:latin typeface="Calibri"/>
                          <a:cs typeface="Calibri"/>
                        </a:rPr>
                        <a:t>ot</a:t>
                      </a:r>
                      <a:r>
                        <a:rPr sz="1100" b="1" spc="-10" dirty="0" smtClean="0">
                          <a:latin typeface="Calibri"/>
                          <a:cs typeface="Calibri"/>
                        </a:rPr>
                        <a:t> </a:t>
                      </a:r>
                      <a:r>
                        <a:rPr sz="1100" b="1" spc="0" dirty="0" smtClean="0">
                          <a:latin typeface="Calibri"/>
                          <a:cs typeface="Calibri"/>
                        </a:rPr>
                        <a:t>A</a:t>
                      </a:r>
                      <a:r>
                        <a:rPr sz="1100" b="1" spc="5" dirty="0" smtClean="0">
                          <a:latin typeface="Calibri"/>
                          <a:cs typeface="Calibri"/>
                        </a:rPr>
                        <a:t>dd</a:t>
                      </a:r>
                      <a:r>
                        <a:rPr sz="1100" b="1" spc="-10" dirty="0" smtClean="0">
                          <a:latin typeface="Calibri"/>
                          <a:cs typeface="Calibri"/>
                        </a:rPr>
                        <a:t>r</a:t>
                      </a:r>
                      <a:r>
                        <a:rPr sz="1100" b="1" spc="-5" dirty="0" smtClean="0">
                          <a:latin typeface="Calibri"/>
                          <a:cs typeface="Calibri"/>
                        </a:rPr>
                        <a:t>e</a:t>
                      </a:r>
                      <a:r>
                        <a:rPr sz="1100" b="1" spc="-10" dirty="0" smtClean="0">
                          <a:latin typeface="Calibri"/>
                          <a:cs typeface="Calibri"/>
                        </a:rPr>
                        <a:t>ssi</a:t>
                      </a:r>
                      <a:r>
                        <a:rPr sz="1100" b="1" spc="5" dirty="0" smtClean="0">
                          <a:latin typeface="Calibri"/>
                          <a:cs typeface="Calibri"/>
                        </a:rPr>
                        <a:t>n</a:t>
                      </a:r>
                      <a:r>
                        <a:rPr sz="1100" b="1" spc="0" dirty="0" smtClean="0">
                          <a:latin typeface="Calibri"/>
                          <a:cs typeface="Calibri"/>
                        </a:rPr>
                        <a:t>g</a:t>
                      </a:r>
                      <a:r>
                        <a:rPr sz="1100" b="1" spc="-10" dirty="0" smtClean="0">
                          <a:latin typeface="Calibri"/>
                          <a:cs typeface="Calibri"/>
                        </a:rPr>
                        <a:t> </a:t>
                      </a:r>
                      <a:r>
                        <a:rPr sz="1100" b="1" spc="0" dirty="0" smtClean="0">
                          <a:latin typeface="Calibri"/>
                          <a:cs typeface="Calibri"/>
                        </a:rPr>
                        <a:t>T</a:t>
                      </a:r>
                      <a:r>
                        <a:rPr sz="1100" b="1" spc="5" dirty="0" smtClean="0">
                          <a:latin typeface="Calibri"/>
                          <a:cs typeface="Calibri"/>
                        </a:rPr>
                        <a:t>h</a:t>
                      </a:r>
                      <a:r>
                        <a:rPr sz="1100" b="1" spc="-5" dirty="0" smtClean="0">
                          <a:latin typeface="Calibri"/>
                          <a:cs typeface="Calibri"/>
                        </a:rPr>
                        <a:t>e</a:t>
                      </a:r>
                      <a:r>
                        <a:rPr sz="1100" b="1" spc="-10" dirty="0" smtClean="0">
                          <a:latin typeface="Calibri"/>
                          <a:cs typeface="Calibri"/>
                        </a:rPr>
                        <a:t>s</a:t>
                      </a:r>
                      <a:r>
                        <a:rPr sz="1100" b="1" spc="0" dirty="0" smtClean="0">
                          <a:latin typeface="Calibri"/>
                          <a:cs typeface="Calibri"/>
                        </a:rPr>
                        <a:t>e</a:t>
                      </a:r>
                      <a:r>
                        <a:rPr sz="1100" b="1" spc="-15" dirty="0" smtClean="0">
                          <a:latin typeface="Calibri"/>
                          <a:cs typeface="Calibri"/>
                        </a:rPr>
                        <a:t> </a:t>
                      </a:r>
                      <a:r>
                        <a:rPr sz="1100" b="1" spc="0" dirty="0" smtClean="0">
                          <a:latin typeface="Calibri"/>
                          <a:cs typeface="Calibri"/>
                        </a:rPr>
                        <a:t>Sk</a:t>
                      </a:r>
                      <a:r>
                        <a:rPr sz="1100" b="1" spc="-10" dirty="0" smtClean="0">
                          <a:latin typeface="Calibri"/>
                          <a:cs typeface="Calibri"/>
                        </a:rPr>
                        <a:t>i</a:t>
                      </a:r>
                      <a:r>
                        <a:rPr sz="1100" b="1" spc="15" dirty="0" smtClean="0">
                          <a:latin typeface="Calibri"/>
                          <a:cs typeface="Calibri"/>
                        </a:rPr>
                        <a:t>l</a:t>
                      </a:r>
                      <a:r>
                        <a:rPr sz="1100" b="1" spc="-10" dirty="0" smtClean="0">
                          <a:latin typeface="Calibri"/>
                          <a:cs typeface="Calibri"/>
                        </a:rPr>
                        <a:t>l</a:t>
                      </a:r>
                      <a:r>
                        <a:rPr sz="1100" b="1" spc="0" dirty="0" smtClean="0">
                          <a:latin typeface="Calibri"/>
                          <a:cs typeface="Calibri"/>
                        </a:rPr>
                        <a:t>s</a:t>
                      </a:r>
                      <a:endParaRPr sz="1100" dirty="0">
                        <a:latin typeface="Calibri"/>
                        <a:cs typeface="Calibri"/>
                      </a:endParaRPr>
                    </a:p>
                    <a:p>
                      <a:pPr>
                        <a:lnSpc>
                          <a:spcPts val="1100"/>
                        </a:lnSpc>
                        <a:spcBef>
                          <a:spcPts val="74"/>
                        </a:spcBef>
                      </a:pPr>
                      <a:endParaRPr sz="1100" dirty="0"/>
                    </a:p>
                    <a:p>
                      <a:pPr marL="57150" marR="472440">
                        <a:lnSpc>
                          <a:spcPct val="116500"/>
                        </a:lnSpc>
                      </a:pPr>
                      <a:r>
                        <a:rPr sz="1100" dirty="0" smtClean="0">
                          <a:latin typeface="Calibri"/>
                          <a:cs typeface="Calibri"/>
                        </a:rPr>
                        <a:t>What</a:t>
                      </a:r>
                      <a:r>
                        <a:rPr sz="1100" spc="-25" dirty="0" smtClean="0">
                          <a:latin typeface="Calibri"/>
                          <a:cs typeface="Calibri"/>
                        </a:rPr>
                        <a:t> </a:t>
                      </a:r>
                      <a:r>
                        <a:rPr sz="1100" spc="-5" dirty="0" smtClean="0">
                          <a:latin typeface="Calibri"/>
                          <a:cs typeface="Calibri"/>
                        </a:rPr>
                        <a:t>d</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0" dirty="0" smtClean="0">
                          <a:latin typeface="Calibri"/>
                          <a:cs typeface="Calibri"/>
                        </a:rPr>
                        <a:t>u</a:t>
                      </a:r>
                      <a:r>
                        <a:rPr sz="1100" spc="10"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k</a:t>
                      </a:r>
                      <a:r>
                        <a:rPr sz="1100" spc="-10" dirty="0" smtClean="0">
                          <a:latin typeface="Calibri"/>
                          <a:cs typeface="Calibri"/>
                        </a:rPr>
                        <a:t> </a:t>
                      </a:r>
                      <a:r>
                        <a:rPr sz="1100" spc="0" dirty="0" smtClean="0">
                          <a:latin typeface="Calibri"/>
                          <a:cs typeface="Calibri"/>
                        </a:rPr>
                        <a:t>are</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p</a:t>
                      </a:r>
                      <a:r>
                        <a:rPr sz="1100" spc="20" dirty="0" smtClean="0">
                          <a:latin typeface="Calibri"/>
                          <a:cs typeface="Calibri"/>
                        </a:rPr>
                        <a:t>r</a:t>
                      </a:r>
                      <a:r>
                        <a:rPr sz="1100" spc="-10" dirty="0" smtClean="0">
                          <a:latin typeface="Calibri"/>
                          <a:cs typeface="Calibri"/>
                        </a:rPr>
                        <a:t>o</a:t>
                      </a:r>
                      <a:r>
                        <a:rPr sz="1100" spc="-5" dirty="0" smtClean="0">
                          <a:latin typeface="Calibri"/>
                          <a:cs typeface="Calibri"/>
                        </a:rPr>
                        <a:t>b</a:t>
                      </a:r>
                      <a:r>
                        <a:rPr sz="1100" spc="5" dirty="0" smtClean="0">
                          <a:latin typeface="Calibri"/>
                          <a:cs typeface="Calibri"/>
                        </a:rPr>
                        <a:t>l</a:t>
                      </a:r>
                      <a:r>
                        <a:rPr sz="1100" spc="0" dirty="0" smtClean="0">
                          <a:latin typeface="Calibri"/>
                          <a:cs typeface="Calibri"/>
                        </a:rPr>
                        <a:t>e</a:t>
                      </a:r>
                      <a:r>
                        <a:rPr sz="1100" spc="5" dirty="0" smtClean="0">
                          <a:latin typeface="Calibri"/>
                          <a:cs typeface="Calibri"/>
                        </a:rPr>
                        <a:t>m</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asso</a:t>
                      </a:r>
                      <a:r>
                        <a:rPr sz="1100" spc="-15" dirty="0" smtClean="0">
                          <a:latin typeface="Calibri"/>
                          <a:cs typeface="Calibri"/>
                        </a:rPr>
                        <a:t>c</a:t>
                      </a:r>
                      <a:r>
                        <a:rPr sz="1100" spc="5" dirty="0" smtClean="0">
                          <a:latin typeface="Calibri"/>
                          <a:cs typeface="Calibri"/>
                        </a:rPr>
                        <a:t>i</a:t>
                      </a:r>
                      <a:r>
                        <a:rPr sz="1100" spc="0" dirty="0" smtClean="0">
                          <a:latin typeface="Calibri"/>
                          <a:cs typeface="Calibri"/>
                        </a:rPr>
                        <a:t>a</a:t>
                      </a:r>
                      <a:r>
                        <a:rPr sz="1100" spc="-15" dirty="0" smtClean="0">
                          <a:latin typeface="Calibri"/>
                          <a:cs typeface="Calibri"/>
                        </a:rPr>
                        <a:t>t</a:t>
                      </a:r>
                      <a:r>
                        <a:rPr sz="1100" spc="0" dirty="0" smtClean="0">
                          <a:latin typeface="Calibri"/>
                          <a:cs typeface="Calibri"/>
                        </a:rPr>
                        <a:t>ed</a:t>
                      </a:r>
                      <a:r>
                        <a:rPr sz="1100" spc="-10"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0" dirty="0" smtClean="0">
                          <a:latin typeface="Calibri"/>
                          <a:cs typeface="Calibri"/>
                        </a:rPr>
                        <a:t>t</a:t>
                      </a:r>
                      <a:r>
                        <a:rPr sz="1100" spc="0" dirty="0" smtClean="0">
                          <a:latin typeface="Calibri"/>
                          <a:cs typeface="Calibri"/>
                        </a:rPr>
                        <a:t>h</a:t>
                      </a:r>
                      <a:r>
                        <a:rPr sz="1100" spc="-1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a:t>
                      </a:r>
                      <a:r>
                        <a:rPr sz="1100" spc="-5" dirty="0" smtClean="0">
                          <a:latin typeface="Calibri"/>
                          <a:cs typeface="Calibri"/>
                        </a:rPr>
                        <a:t>dd</a:t>
                      </a:r>
                      <a:r>
                        <a:rPr sz="1100" spc="0" dirty="0" smtClean="0">
                          <a:latin typeface="Calibri"/>
                          <a:cs typeface="Calibri"/>
                        </a:rPr>
                        <a:t>ress</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 </a:t>
                      </a:r>
                      <a:r>
                        <a:rPr sz="1100" spc="-5"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5" dirty="0" smtClean="0">
                          <a:latin typeface="Calibri"/>
                          <a:cs typeface="Calibri"/>
                        </a:rPr>
                        <a:t>i</a:t>
                      </a:r>
                      <a:r>
                        <a:rPr sz="1100" spc="-30"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sk</a:t>
                      </a:r>
                      <a:r>
                        <a:rPr sz="1100" spc="10" dirty="0" smtClean="0">
                          <a:latin typeface="Calibri"/>
                          <a:cs typeface="Calibri"/>
                        </a:rPr>
                        <a:t>i</a:t>
                      </a:r>
                      <a:r>
                        <a:rPr sz="1100" spc="5" dirty="0" smtClean="0">
                          <a:latin typeface="Calibri"/>
                          <a:cs typeface="Calibri"/>
                        </a:rPr>
                        <a:t>l</a:t>
                      </a:r>
                      <a:r>
                        <a:rPr sz="1100" spc="-15" dirty="0" smtClean="0">
                          <a:latin typeface="Calibri"/>
                          <a:cs typeface="Calibri"/>
                        </a:rPr>
                        <a:t>l</a:t>
                      </a:r>
                      <a:r>
                        <a:rPr sz="1100" spc="0" dirty="0" smtClean="0">
                          <a:latin typeface="Calibri"/>
                          <a:cs typeface="Calibri"/>
                        </a:rPr>
                        <a:t>s</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5" dirty="0" smtClean="0">
                          <a:latin typeface="Calibri"/>
                          <a:cs typeface="Calibri"/>
                        </a:rPr>
                        <a:t>bu</a:t>
                      </a:r>
                      <a:r>
                        <a:rPr sz="1100" spc="5" dirty="0" smtClean="0">
                          <a:latin typeface="Calibri"/>
                          <a:cs typeface="Calibri"/>
                        </a:rPr>
                        <a:t>il</a:t>
                      </a:r>
                      <a:r>
                        <a:rPr sz="1100" spc="0" dirty="0" smtClean="0">
                          <a:latin typeface="Calibri"/>
                          <a:cs typeface="Calibri"/>
                        </a:rPr>
                        <a:t>d</a:t>
                      </a:r>
                      <a:r>
                        <a:rPr sz="1100" spc="-15" dirty="0" smtClean="0">
                          <a:latin typeface="Calibri"/>
                          <a:cs typeface="Calibri"/>
                        </a:rPr>
                        <a:t> 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0"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r</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s?</a:t>
                      </a:r>
                      <a:endParaRPr sz="1100" dirty="0">
                        <a:latin typeface="Calibri"/>
                        <a:cs typeface="Calibri"/>
                      </a:endParaRPr>
                    </a:p>
                    <a:p>
                      <a:pPr>
                        <a:lnSpc>
                          <a:spcPts val="1200"/>
                        </a:lnSpc>
                        <a:spcBef>
                          <a:spcPts val="24"/>
                        </a:spcBef>
                      </a:pPr>
                      <a:endParaRPr sz="1200" dirty="0"/>
                    </a:p>
                    <a:p>
                      <a:pPr marL="57150">
                        <a:lnSpc>
                          <a:spcPct val="100000"/>
                        </a:lnSpc>
                      </a:pPr>
                      <a:r>
                        <a:rPr sz="1100" spc="-10" dirty="0" smtClean="0">
                          <a:latin typeface="Calibri"/>
                          <a:cs typeface="Calibri"/>
                        </a:rPr>
                        <a:t>L</a:t>
                      </a:r>
                      <a:r>
                        <a:rPr sz="1100" spc="0" dirty="0" smtClean="0">
                          <a:latin typeface="Calibri"/>
                          <a:cs typeface="Calibri"/>
                        </a:rPr>
                        <a:t>e</a:t>
                      </a:r>
                      <a:r>
                        <a:rPr sz="1100" spc="-10" dirty="0" smtClean="0">
                          <a:latin typeface="Calibri"/>
                          <a:cs typeface="Calibri"/>
                        </a:rPr>
                        <a:t>t</a:t>
                      </a:r>
                      <a:r>
                        <a:rPr sz="1100" spc="-15" dirty="0" smtClean="0">
                          <a:latin typeface="Calibri"/>
                          <a:cs typeface="Calibri"/>
                        </a:rPr>
                        <a:t>’</a:t>
                      </a:r>
                      <a:r>
                        <a:rPr sz="1100" spc="0" dirty="0" smtClean="0">
                          <a:latin typeface="Calibri"/>
                          <a:cs typeface="Calibri"/>
                        </a:rPr>
                        <a:t>s</a:t>
                      </a:r>
                      <a:r>
                        <a:rPr sz="1100" spc="-10" dirty="0" smtClean="0">
                          <a:latin typeface="Calibri"/>
                          <a:cs typeface="Calibri"/>
                        </a:rPr>
                        <a:t> </a:t>
                      </a:r>
                      <a:r>
                        <a:rPr sz="1100" spc="5" dirty="0" smtClean="0">
                          <a:latin typeface="Calibri"/>
                          <a:cs typeface="Calibri"/>
                        </a:rPr>
                        <a:t>l</a:t>
                      </a:r>
                      <a:r>
                        <a:rPr sz="1100" spc="-10" dirty="0" smtClean="0">
                          <a:latin typeface="Calibri"/>
                          <a:cs typeface="Calibri"/>
                        </a:rPr>
                        <a:t>oo</a:t>
                      </a:r>
                      <a:r>
                        <a:rPr sz="1100" spc="0" dirty="0" smtClean="0">
                          <a:latin typeface="Calibri"/>
                          <a:cs typeface="Calibri"/>
                        </a:rPr>
                        <a:t>k</a:t>
                      </a:r>
                      <a:r>
                        <a:rPr sz="1100" spc="-10" dirty="0" smtClean="0">
                          <a:latin typeface="Calibri"/>
                          <a:cs typeface="Calibri"/>
                        </a:rPr>
                        <a:t> </a:t>
                      </a:r>
                      <a:r>
                        <a:rPr sz="1100" spc="0" dirty="0" smtClean="0">
                          <a:latin typeface="Calibri"/>
                          <a:cs typeface="Calibri"/>
                        </a:rPr>
                        <a:t>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5" dirty="0" smtClean="0">
                          <a:latin typeface="Calibri"/>
                          <a:cs typeface="Calibri"/>
                        </a:rPr>
                        <a:t> </a:t>
                      </a:r>
                      <a:r>
                        <a:rPr sz="1100" spc="-10" dirty="0" smtClean="0">
                          <a:latin typeface="Calibri"/>
                          <a:cs typeface="Calibri"/>
                        </a:rPr>
                        <a:t>t</a:t>
                      </a:r>
                      <a:r>
                        <a:rPr sz="1100" spc="0" dirty="0" smtClean="0">
                          <a:latin typeface="Calibri"/>
                          <a:cs typeface="Calibri"/>
                        </a:rPr>
                        <a:t>wo</a:t>
                      </a:r>
                      <a:r>
                        <a:rPr sz="1100" spc="-15" dirty="0" smtClean="0">
                          <a:latin typeface="Calibri"/>
                          <a:cs typeface="Calibri"/>
                        </a:rPr>
                        <a:t> </a:t>
                      </a:r>
                      <a:r>
                        <a:rPr sz="1100" spc="0" dirty="0" smtClean="0">
                          <a:latin typeface="Calibri"/>
                          <a:cs typeface="Calibri"/>
                        </a:rPr>
                        <a:t>ma</a:t>
                      </a:r>
                      <a:r>
                        <a:rPr sz="1100" spc="5" dirty="0" smtClean="0">
                          <a:latin typeface="Calibri"/>
                          <a:cs typeface="Calibri"/>
                        </a:rPr>
                        <a:t>i</a:t>
                      </a:r>
                      <a:r>
                        <a:rPr sz="1100" spc="0" dirty="0" smtClean="0">
                          <a:latin typeface="Calibri"/>
                          <a:cs typeface="Calibri"/>
                        </a:rPr>
                        <a:t>n</a:t>
                      </a:r>
                      <a:r>
                        <a:rPr sz="1100" spc="-15" dirty="0" smtClean="0">
                          <a:latin typeface="Calibri"/>
                          <a:cs typeface="Calibri"/>
                        </a:rPr>
                        <a:t> </a:t>
                      </a:r>
                      <a:r>
                        <a:rPr sz="1100" spc="-5" dirty="0" smtClean="0">
                          <a:latin typeface="Calibri"/>
                          <a:cs typeface="Calibri"/>
                        </a:rPr>
                        <a:t>p</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b</a:t>
                      </a:r>
                      <a:r>
                        <a:rPr sz="1100" spc="5" dirty="0" smtClean="0">
                          <a:latin typeface="Calibri"/>
                          <a:cs typeface="Calibri"/>
                        </a:rPr>
                        <a:t>l</a:t>
                      </a:r>
                      <a:r>
                        <a:rPr sz="1100" spc="0" dirty="0" smtClean="0">
                          <a:latin typeface="Calibri"/>
                          <a:cs typeface="Calibri"/>
                        </a:rPr>
                        <a:t>e</a:t>
                      </a:r>
                      <a:r>
                        <a:rPr sz="1100" spc="5" dirty="0" smtClean="0">
                          <a:latin typeface="Calibri"/>
                          <a:cs typeface="Calibri"/>
                        </a:rPr>
                        <a:t>m</a:t>
                      </a:r>
                      <a:r>
                        <a:rPr sz="1100" spc="0" dirty="0" smtClean="0">
                          <a:latin typeface="Calibri"/>
                          <a:cs typeface="Calibri"/>
                        </a:rPr>
                        <a:t>s.</a:t>
                      </a:r>
                      <a:endParaRPr sz="1100" dirty="0">
                        <a:latin typeface="Calibri"/>
                        <a:cs typeface="Calibri"/>
                      </a:endParaRPr>
                    </a:p>
                    <a:p>
                      <a:pPr>
                        <a:lnSpc>
                          <a:spcPts val="950"/>
                        </a:lnSpc>
                        <a:spcBef>
                          <a:spcPts val="49"/>
                        </a:spcBef>
                      </a:pPr>
                      <a:endParaRPr sz="950" dirty="0"/>
                    </a:p>
                    <a:p>
                      <a:pPr marL="514350" marR="243840" indent="-229235">
                        <a:lnSpc>
                          <a:spcPct val="117000"/>
                        </a:lnSpc>
                        <a:buFont typeface="Calibri"/>
                        <a:buAutoNum type="arabicPeriod"/>
                        <a:tabLst>
                          <a:tab pos="514350" algn="l"/>
                        </a:tabLst>
                      </a:pP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a:t>
                      </a:r>
                      <a:r>
                        <a:rPr sz="1100" spc="10" dirty="0" smtClean="0">
                          <a:latin typeface="Calibri"/>
                          <a:cs typeface="Calibri"/>
                        </a:rPr>
                        <a:t>l</a:t>
                      </a:r>
                      <a:r>
                        <a:rPr sz="1100" spc="-10" dirty="0" smtClean="0">
                          <a:latin typeface="Calibri"/>
                          <a:cs typeface="Calibri"/>
                        </a:rPr>
                        <a:t>t</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we</a:t>
                      </a:r>
                      <a:r>
                        <a:rPr sz="1100" spc="5" dirty="0" smtClean="0">
                          <a:latin typeface="Calibri"/>
                          <a:cs typeface="Calibri"/>
                        </a:rPr>
                        <a:t>l</a:t>
                      </a:r>
                      <a:r>
                        <a:rPr sz="1100" spc="0" dirty="0" smtClean="0">
                          <a:latin typeface="Calibri"/>
                          <a:cs typeface="Calibri"/>
                        </a:rPr>
                        <a:t>l </a:t>
                      </a:r>
                      <a:r>
                        <a:rPr sz="1100" spc="-5" dirty="0" smtClean="0">
                          <a:latin typeface="Calibri"/>
                          <a:cs typeface="Calibri"/>
                        </a:rPr>
                        <a:t>b</a:t>
                      </a:r>
                      <a:r>
                        <a:rPr sz="1100" spc="0" dirty="0" smtClean="0">
                          <a:latin typeface="Calibri"/>
                          <a:cs typeface="Calibri"/>
                        </a:rPr>
                        <a:t>e</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r</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ent</a:t>
                      </a:r>
                      <a:r>
                        <a:rPr sz="1100" spc="-20" dirty="0" smtClean="0">
                          <a:latin typeface="Calibri"/>
                          <a:cs typeface="Calibri"/>
                        </a:rPr>
                        <a:t> </a:t>
                      </a:r>
                      <a:r>
                        <a:rPr sz="1100" spc="0" dirty="0" smtClean="0">
                          <a:latin typeface="Calibri"/>
                          <a:cs typeface="Calibri"/>
                        </a:rPr>
                        <a:t>may</a:t>
                      </a:r>
                      <a:r>
                        <a:rPr sz="1100" spc="-10" dirty="0" smtClean="0">
                          <a:latin typeface="Calibri"/>
                          <a:cs typeface="Calibri"/>
                        </a:rPr>
                        <a:t> </a:t>
                      </a:r>
                      <a:r>
                        <a:rPr sz="1100" spc="0" dirty="0" smtClean="0">
                          <a:latin typeface="Calibri"/>
                          <a:cs typeface="Calibri"/>
                        </a:rPr>
                        <a:t>su</a:t>
                      </a:r>
                      <a:r>
                        <a:rPr sz="1100" spc="-10" dirty="0" smtClean="0">
                          <a:latin typeface="Calibri"/>
                          <a:cs typeface="Calibri"/>
                        </a:rPr>
                        <a:t>f</a:t>
                      </a:r>
                      <a:r>
                        <a:rPr sz="1100" spc="0" dirty="0" smtClean="0">
                          <a:latin typeface="Calibri"/>
                          <a:cs typeface="Calibri"/>
                        </a:rPr>
                        <a:t>fer. </a:t>
                      </a:r>
                      <a:r>
                        <a:rPr sz="1100" spc="5" dirty="0" smtClean="0">
                          <a:latin typeface="Calibri"/>
                          <a:cs typeface="Calibri"/>
                        </a:rPr>
                        <a:t>C</a:t>
                      </a:r>
                      <a:r>
                        <a:rPr sz="1100" spc="-15" dirty="0" smtClean="0">
                          <a:latin typeface="Calibri"/>
                          <a:cs typeface="Calibri"/>
                        </a:rPr>
                        <a:t>li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may</a:t>
                      </a:r>
                      <a:r>
                        <a:rPr sz="1100" spc="-10" dirty="0" smtClean="0">
                          <a:latin typeface="Calibri"/>
                          <a:cs typeface="Calibri"/>
                        </a:rPr>
                        <a:t> </a:t>
                      </a:r>
                      <a:r>
                        <a:rPr sz="1100" spc="0" dirty="0" smtClean="0">
                          <a:latin typeface="Calibri"/>
                          <a:cs typeface="Calibri"/>
                        </a:rPr>
                        <a:t>feel </a:t>
                      </a:r>
                      <a:r>
                        <a:rPr sz="1100" spc="5" dirty="0" smtClean="0">
                          <a:latin typeface="Calibri"/>
                          <a:cs typeface="Calibri"/>
                        </a:rPr>
                        <a:t>l</a:t>
                      </a:r>
                      <a:r>
                        <a:rPr sz="1100" spc="0" dirty="0" smtClean="0">
                          <a:latin typeface="Calibri"/>
                          <a:cs typeface="Calibri"/>
                        </a:rPr>
                        <a:t>ess</a:t>
                      </a:r>
                      <a:r>
                        <a:rPr sz="1100" spc="-10"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f</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ent</a:t>
                      </a:r>
                      <a:r>
                        <a:rPr sz="1100" spc="-20" dirty="0" smtClean="0">
                          <a:latin typeface="Calibri"/>
                          <a:cs typeface="Calibri"/>
                        </a:rPr>
                        <a:t> </a:t>
                      </a:r>
                      <a:r>
                        <a:rPr sz="1100" spc="-10" dirty="0" smtClean="0">
                          <a:latin typeface="Calibri"/>
                          <a:cs typeface="Calibri"/>
                        </a:rPr>
                        <a:t>o</a:t>
                      </a:r>
                      <a:r>
                        <a:rPr sz="1100" spc="0" dirty="0" smtClean="0">
                          <a:latin typeface="Calibri"/>
                          <a:cs typeface="Calibri"/>
                        </a:rPr>
                        <a:t>r</a:t>
                      </a:r>
                      <a:r>
                        <a:rPr sz="1100" spc="-10" dirty="0" smtClean="0">
                          <a:latin typeface="Calibri"/>
                          <a:cs typeface="Calibri"/>
                        </a:rPr>
                        <a:t> </a:t>
                      </a:r>
                      <a:r>
                        <a:rPr sz="1100" spc="-5" dirty="0" smtClean="0">
                          <a:latin typeface="Calibri"/>
                          <a:cs typeface="Calibri"/>
                        </a:rPr>
                        <a:t>un</a:t>
                      </a:r>
                      <a:r>
                        <a:rPr sz="1100" spc="0" dirty="0" smtClean="0">
                          <a:latin typeface="Calibri"/>
                          <a:cs typeface="Calibri"/>
                        </a:rPr>
                        <a:t>a</a:t>
                      </a:r>
                      <a:r>
                        <a:rPr sz="1100" spc="-5" dirty="0" smtClean="0">
                          <a:latin typeface="Calibri"/>
                          <a:cs typeface="Calibri"/>
                        </a:rPr>
                        <a:t>b</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o</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ll</a:t>
                      </a:r>
                      <a:r>
                        <a:rPr sz="1100" spc="-10" dirty="0" smtClean="0">
                          <a:latin typeface="Calibri"/>
                          <a:cs typeface="Calibri"/>
                        </a:rPr>
                        <a:t>o</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r</a:t>
                      </a:r>
                      <a:r>
                        <a:rPr sz="1100" spc="-10" dirty="0" smtClean="0">
                          <a:latin typeface="Calibri"/>
                          <a:cs typeface="Calibri"/>
                        </a:rPr>
                        <a:t> </a:t>
                      </a:r>
                      <a:r>
                        <a:rPr sz="1100" spc="0" dirty="0" smtClean="0">
                          <a:latin typeface="Calibri"/>
                          <a:cs typeface="Calibri"/>
                        </a:rPr>
                        <a:t>re</a:t>
                      </a:r>
                      <a:r>
                        <a:rPr sz="1100" spc="-10" dirty="0" smtClean="0">
                          <a:latin typeface="Calibri"/>
                          <a:cs typeface="Calibri"/>
                        </a:rPr>
                        <a:t>co</a:t>
                      </a:r>
                      <a:r>
                        <a:rPr sz="1100" spc="0" dirty="0" smtClean="0">
                          <a:latin typeface="Calibri"/>
                          <a:cs typeface="Calibri"/>
                        </a:rPr>
                        <a:t>mmen</a:t>
                      </a:r>
                      <a:r>
                        <a:rPr sz="1100" spc="-10" dirty="0" smtClean="0">
                          <a:latin typeface="Calibri"/>
                          <a:cs typeface="Calibri"/>
                        </a:rPr>
                        <a:t>d</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10" dirty="0" smtClean="0">
                          <a:latin typeface="Calibri"/>
                          <a:cs typeface="Calibri"/>
                        </a:rPr>
                        <a:t> </a:t>
                      </a:r>
                      <a:r>
                        <a:rPr sz="1100" spc="-10" dirty="0" smtClean="0">
                          <a:latin typeface="Calibri"/>
                          <a:cs typeface="Calibri"/>
                        </a:rPr>
                        <a:t>o</a:t>
                      </a:r>
                      <a:r>
                        <a:rPr sz="1100" spc="0" dirty="0" smtClean="0">
                          <a:latin typeface="Calibri"/>
                          <a:cs typeface="Calibri"/>
                        </a:rPr>
                        <a:t>r </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s</a:t>
                      </a:r>
                      <a:r>
                        <a:rPr sz="1100" spc="-10" dirty="0" smtClean="0">
                          <a:latin typeface="Calibri"/>
                          <a:cs typeface="Calibri"/>
                        </a:rPr>
                        <a:t>t</a:t>
                      </a:r>
                      <a:r>
                        <a:rPr sz="1100" spc="0" dirty="0" smtClean="0">
                          <a:latin typeface="Calibri"/>
                          <a:cs typeface="Calibri"/>
                        </a:rPr>
                        <a:t>r</a:t>
                      </a:r>
                      <a:r>
                        <a:rPr sz="1100" spc="-5" dirty="0" smtClean="0">
                          <a:latin typeface="Calibri"/>
                          <a:cs typeface="Calibri"/>
                        </a:rPr>
                        <a:t>u</a:t>
                      </a:r>
                      <a:r>
                        <a:rPr sz="1100" spc="-15" dirty="0" smtClean="0">
                          <a:latin typeface="Calibri"/>
                          <a:cs typeface="Calibri"/>
                        </a:rPr>
                        <a:t>c</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5" dirty="0" smtClean="0">
                          <a:latin typeface="Calibri"/>
                          <a:cs typeface="Calibri"/>
                        </a:rPr>
                        <a:t> </a:t>
                      </a:r>
                      <a:r>
                        <a:rPr sz="1100" spc="-15"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i</a:t>
                      </a:r>
                      <a:r>
                        <a:rPr sz="1100" spc="0" dirty="0" smtClean="0">
                          <a:latin typeface="Calibri"/>
                          <a:cs typeface="Calibri"/>
                        </a:rPr>
                        <a:t>r</a:t>
                      </a:r>
                      <a:r>
                        <a:rPr sz="1100" spc="-10" dirty="0" smtClean="0">
                          <a:latin typeface="Calibri"/>
                          <a:cs typeface="Calibri"/>
                        </a:rPr>
                        <a:t> </a:t>
                      </a:r>
                      <a:r>
                        <a:rPr sz="1100" spc="0" dirty="0" smtClean="0">
                          <a:latin typeface="Calibri"/>
                          <a:cs typeface="Calibri"/>
                        </a:rPr>
                        <a:t>m</a:t>
                      </a:r>
                      <a:r>
                        <a:rPr sz="1100" spc="-10" dirty="0" smtClean="0">
                          <a:latin typeface="Calibri"/>
                          <a:cs typeface="Calibri"/>
                        </a:rPr>
                        <a:t>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5" dirty="0" smtClean="0">
                          <a:latin typeface="Calibri"/>
                          <a:cs typeface="Calibri"/>
                        </a:rPr>
                        <a:t>b</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resp</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5" dirty="0" smtClean="0">
                          <a:latin typeface="Calibri"/>
                          <a:cs typeface="Calibri"/>
                        </a:rPr>
                        <a:t>i</a:t>
                      </a:r>
                      <a:r>
                        <a:rPr sz="1100" spc="-5" dirty="0" smtClean="0">
                          <a:latin typeface="Calibri"/>
                          <a:cs typeface="Calibri"/>
                        </a:rPr>
                        <a:t>b</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0" dirty="0" smtClean="0">
                          <a:latin typeface="Calibri"/>
                          <a:cs typeface="Calibri"/>
                        </a:rPr>
                        <a:t>r</a:t>
                      </a:r>
                      <a:r>
                        <a:rPr sz="1100" spc="-10" dirty="0" smtClean="0">
                          <a:latin typeface="Calibri"/>
                          <a:cs typeface="Calibri"/>
                        </a:rPr>
                        <a:t> t</a:t>
                      </a:r>
                      <a:r>
                        <a:rPr sz="1100" spc="-5" dirty="0" smtClean="0">
                          <a:latin typeface="Calibri"/>
                          <a:cs typeface="Calibri"/>
                        </a:rPr>
                        <a:t>h</a:t>
                      </a:r>
                      <a:r>
                        <a:rPr sz="1100" spc="25" dirty="0" smtClean="0">
                          <a:latin typeface="Calibri"/>
                          <a:cs typeface="Calibri"/>
                        </a:rPr>
                        <a:t>e</a:t>
                      </a:r>
                      <a:r>
                        <a:rPr sz="1100" spc="5" dirty="0" smtClean="0">
                          <a:latin typeface="Calibri"/>
                          <a:cs typeface="Calibri"/>
                        </a:rPr>
                        <a:t>i</a:t>
                      </a:r>
                      <a:r>
                        <a:rPr sz="1100" spc="0" dirty="0" smtClean="0">
                          <a:latin typeface="Calibri"/>
                          <a:cs typeface="Calibri"/>
                        </a:rPr>
                        <a:t>r</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a:t>
                      </a:r>
                      <a:r>
                        <a:rPr sz="1100" spc="10" dirty="0" smtClean="0">
                          <a:latin typeface="Calibri"/>
                          <a:cs typeface="Calibri"/>
                        </a:rPr>
                        <a:t>l</a:t>
                      </a:r>
                      <a:r>
                        <a:rPr sz="1100" spc="-10" dirty="0" smtClean="0">
                          <a:latin typeface="Calibri"/>
                          <a:cs typeface="Calibri"/>
                        </a:rPr>
                        <a:t>t</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may </a:t>
                      </a:r>
                      <a:r>
                        <a:rPr sz="1100" spc="-5" dirty="0" smtClean="0">
                          <a:latin typeface="Calibri"/>
                          <a:cs typeface="Calibri"/>
                        </a:rPr>
                        <a:t>d</a:t>
                      </a:r>
                      <a:r>
                        <a:rPr sz="1100" spc="0" dirty="0" smtClean="0">
                          <a:latin typeface="Calibri"/>
                          <a:cs typeface="Calibri"/>
                        </a:rPr>
                        <a:t>e</a:t>
                      </a:r>
                      <a:r>
                        <a:rPr sz="1100" spc="-10" dirty="0" smtClean="0">
                          <a:latin typeface="Calibri"/>
                          <a:cs typeface="Calibri"/>
                        </a:rPr>
                        <a:t>t</a:t>
                      </a:r>
                      <a:r>
                        <a:rPr sz="1100" spc="0" dirty="0" smtClean="0">
                          <a:latin typeface="Calibri"/>
                          <a:cs typeface="Calibri"/>
                        </a:rPr>
                        <a:t>er</a:t>
                      </a:r>
                      <a:r>
                        <a:rPr sz="1100" spc="10" dirty="0" smtClean="0">
                          <a:latin typeface="Calibri"/>
                          <a:cs typeface="Calibri"/>
                        </a:rPr>
                        <a:t>i</a:t>
                      </a:r>
                      <a:r>
                        <a:rPr sz="1100" spc="-10" dirty="0" smtClean="0">
                          <a:latin typeface="Calibri"/>
                          <a:cs typeface="Calibri"/>
                        </a:rPr>
                        <a:t>o</a:t>
                      </a:r>
                      <a:r>
                        <a:rPr sz="1100" spc="-5" dirty="0" smtClean="0">
                          <a:latin typeface="Calibri"/>
                          <a:cs typeface="Calibri"/>
                        </a:rPr>
                        <a:t>r</a:t>
                      </a:r>
                      <a:r>
                        <a:rPr sz="1100" spc="0" dirty="0" smtClean="0">
                          <a:latin typeface="Calibri"/>
                          <a:cs typeface="Calibri"/>
                        </a:rPr>
                        <a:t>a</a:t>
                      </a:r>
                      <a:r>
                        <a:rPr sz="1100" spc="-15" dirty="0" smtClean="0">
                          <a:latin typeface="Calibri"/>
                          <a:cs typeface="Calibri"/>
                        </a:rPr>
                        <a:t>t</a:t>
                      </a:r>
                      <a:r>
                        <a:rPr sz="1100" spc="0" dirty="0" smtClean="0">
                          <a:latin typeface="Calibri"/>
                          <a:cs typeface="Calibri"/>
                        </a:rPr>
                        <a:t>e.</a:t>
                      </a:r>
                      <a:endParaRPr sz="1100" dirty="0">
                        <a:latin typeface="Calibri"/>
                        <a:cs typeface="Calibri"/>
                      </a:endParaRPr>
                    </a:p>
                    <a:p>
                      <a:pPr marL="514350" marR="548005" indent="-229235">
                        <a:lnSpc>
                          <a:spcPts val="1560"/>
                        </a:lnSpc>
                        <a:spcBef>
                          <a:spcPts val="65"/>
                        </a:spcBef>
                        <a:buFont typeface="Calibri"/>
                        <a:buAutoNum type="arabicPeriod"/>
                        <a:tabLst>
                          <a:tab pos="514350" algn="l"/>
                        </a:tabLst>
                      </a:pPr>
                      <a:r>
                        <a:rPr sz="1100" spc="0" dirty="0" smtClean="0">
                          <a:latin typeface="Calibri"/>
                          <a:cs typeface="Calibri"/>
                        </a:rPr>
                        <a:t>A </a:t>
                      </a:r>
                      <a:r>
                        <a:rPr sz="1100" spc="-5" dirty="0" smtClean="0">
                          <a:latin typeface="Calibri"/>
                          <a:cs typeface="Calibri"/>
                        </a:rPr>
                        <a:t>n</a:t>
                      </a:r>
                      <a:r>
                        <a:rPr sz="1100" spc="0" dirty="0" smtClean="0">
                          <a:latin typeface="Calibri"/>
                          <a:cs typeface="Calibri"/>
                        </a:rPr>
                        <a:t>e</a:t>
                      </a:r>
                      <a:r>
                        <a:rPr sz="1100" spc="5" dirty="0" smtClean="0">
                          <a:latin typeface="Calibri"/>
                          <a:cs typeface="Calibri"/>
                        </a:rPr>
                        <a:t>g</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0" dirty="0" smtClean="0">
                          <a:latin typeface="Calibri"/>
                          <a:cs typeface="Calibri"/>
                        </a:rPr>
                        <a:t>ve</a:t>
                      </a:r>
                      <a:r>
                        <a:rPr sz="1100" spc="-10" dirty="0" smtClean="0">
                          <a:latin typeface="Calibri"/>
                          <a:cs typeface="Calibri"/>
                        </a:rPr>
                        <a:t> </a:t>
                      </a:r>
                      <a:r>
                        <a:rPr sz="1100" spc="-5" dirty="0" smtClean="0">
                          <a:latin typeface="Calibri"/>
                          <a:cs typeface="Calibri"/>
                        </a:rPr>
                        <a:t>p</a:t>
                      </a:r>
                      <a:r>
                        <a:rPr sz="1100" spc="0" dirty="0" smtClean="0">
                          <a:latin typeface="Calibri"/>
                          <a:cs typeface="Calibri"/>
                        </a:rPr>
                        <a:t>er</a:t>
                      </a:r>
                      <a:r>
                        <a:rPr sz="1100" spc="-10" dirty="0" smtClean="0">
                          <a:latin typeface="Calibri"/>
                          <a:cs typeface="Calibri"/>
                        </a:rPr>
                        <a:t>c</a:t>
                      </a:r>
                      <a:r>
                        <a:rPr sz="1100" spc="0" dirty="0" smtClean="0">
                          <a:latin typeface="Calibri"/>
                          <a:cs typeface="Calibri"/>
                        </a:rPr>
                        <a:t>ep</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spc="5" dirty="0" smtClean="0">
                          <a:latin typeface="Calibri"/>
                          <a:cs typeface="Calibri"/>
                        </a:rPr>
                        <a:t>HH</a:t>
                      </a:r>
                      <a:r>
                        <a:rPr sz="1100" spc="0" dirty="0" smtClean="0">
                          <a:latin typeface="Calibri"/>
                          <a:cs typeface="Calibri"/>
                        </a:rPr>
                        <a:t>I</a:t>
                      </a:r>
                      <a:r>
                        <a:rPr sz="1100" spc="-5" dirty="0" smtClean="0">
                          <a:latin typeface="Calibri"/>
                          <a:cs typeface="Calibri"/>
                        </a:rPr>
                        <a:t> </a:t>
                      </a:r>
                      <a:r>
                        <a:rPr sz="1100" spc="0" dirty="0" smtClean="0">
                          <a:latin typeface="Calibri"/>
                          <a:cs typeface="Calibri"/>
                        </a:rPr>
                        <a:t>m</a:t>
                      </a:r>
                      <a:r>
                        <a:rPr sz="1100" spc="-25" dirty="0" smtClean="0">
                          <a:latin typeface="Calibri"/>
                          <a:cs typeface="Calibri"/>
                        </a:rPr>
                        <a:t>a</a:t>
                      </a:r>
                      <a:r>
                        <a:rPr sz="1100" spc="0" dirty="0" smtClean="0">
                          <a:latin typeface="Calibri"/>
                          <a:cs typeface="Calibri"/>
                        </a:rPr>
                        <a:t>y</a:t>
                      </a:r>
                      <a:r>
                        <a:rPr sz="1100" spc="-10" dirty="0" smtClean="0">
                          <a:latin typeface="Calibri"/>
                          <a:cs typeface="Calibri"/>
                        </a:rPr>
                        <a:t> </a:t>
                      </a:r>
                      <a:r>
                        <a:rPr sz="1100" spc="-5"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0" dirty="0" smtClean="0">
                          <a:latin typeface="Calibri"/>
                          <a:cs typeface="Calibri"/>
                        </a:rPr>
                        <a:t>p</a:t>
                      </a:r>
                      <a:r>
                        <a:rPr sz="1100" spc="-15" dirty="0" smtClean="0">
                          <a:latin typeface="Calibri"/>
                          <a:cs typeface="Calibri"/>
                        </a:rPr>
                        <a:t> </a:t>
                      </a:r>
                      <a:r>
                        <a:rPr sz="1100" spc="0" dirty="0" smtClean="0">
                          <a:latin typeface="Calibri"/>
                          <a:cs typeface="Calibri"/>
                        </a:rPr>
                        <a:t>resu</a:t>
                      </a:r>
                      <a:r>
                        <a:rPr sz="1100" spc="5" dirty="0" smtClean="0">
                          <a:latin typeface="Calibri"/>
                          <a:cs typeface="Calibri"/>
                        </a:rPr>
                        <a:t>l</a:t>
                      </a:r>
                      <a:r>
                        <a:rPr sz="1100" spc="-3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i</a:t>
                      </a:r>
                      <a:r>
                        <a:rPr sz="1100" spc="0" dirty="0" smtClean="0">
                          <a:latin typeface="Calibri"/>
                          <a:cs typeface="Calibri"/>
                        </a:rPr>
                        <a:t>n</a:t>
                      </a:r>
                      <a:r>
                        <a:rPr sz="1100" spc="-40"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5" dirty="0" smtClean="0">
                          <a:latin typeface="Calibri"/>
                          <a:cs typeface="Calibri"/>
                        </a:rPr>
                        <a:t>l</a:t>
                      </a:r>
                      <a:r>
                        <a:rPr sz="1100" spc="-10" dirty="0" smtClean="0">
                          <a:latin typeface="Calibri"/>
                          <a:cs typeface="Calibri"/>
                        </a:rPr>
                        <a:t>o</a:t>
                      </a:r>
                      <a:r>
                        <a:rPr sz="1100" spc="0" dirty="0" smtClean="0">
                          <a:latin typeface="Calibri"/>
                          <a:cs typeface="Calibri"/>
                        </a:rPr>
                        <a:t>ss</a:t>
                      </a:r>
                      <a:r>
                        <a:rPr sz="1100" spc="-10" dirty="0" smtClean="0">
                          <a:latin typeface="Calibri"/>
                          <a:cs typeface="Calibri"/>
                        </a:rPr>
                        <a:t> o</a:t>
                      </a:r>
                      <a:r>
                        <a:rPr sz="1100" spc="0" dirty="0" smtClean="0">
                          <a:latin typeface="Calibri"/>
                          <a:cs typeface="Calibri"/>
                        </a:rPr>
                        <a:t>f </a:t>
                      </a:r>
                      <a:r>
                        <a:rPr sz="1100" spc="-15" dirty="0" smtClean="0">
                          <a:latin typeface="Calibri"/>
                          <a:cs typeface="Calibri"/>
                        </a:rPr>
                        <a:t>c</a:t>
                      </a:r>
                      <a:r>
                        <a:rPr sz="1100" spc="0" dirty="0" smtClean="0">
                          <a:latin typeface="Calibri"/>
                          <a:cs typeface="Calibri"/>
                        </a:rPr>
                        <a:t>red</a:t>
                      </a:r>
                      <a:r>
                        <a:rPr sz="1100" spc="5" dirty="0" smtClean="0">
                          <a:latin typeface="Calibri"/>
                          <a:cs typeface="Calibri"/>
                        </a:rPr>
                        <a:t>i</a:t>
                      </a:r>
                      <a:r>
                        <a:rPr sz="1100" spc="-5" dirty="0" smtClean="0">
                          <a:latin typeface="Calibri"/>
                          <a:cs typeface="Calibri"/>
                        </a:rPr>
                        <a:t>b</a:t>
                      </a:r>
                      <a:r>
                        <a:rPr sz="1100" spc="5" dirty="0" smtClean="0">
                          <a:latin typeface="Calibri"/>
                          <a:cs typeface="Calibri"/>
                        </a:rPr>
                        <a:t>i</a:t>
                      </a:r>
                      <a:r>
                        <a:rPr sz="1100" spc="-15" dirty="0" smtClean="0">
                          <a:latin typeface="Calibri"/>
                          <a:cs typeface="Calibri"/>
                        </a:rPr>
                        <a:t>l</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5"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0" dirty="0" smtClean="0">
                          <a:latin typeface="Calibri"/>
                          <a:cs typeface="Calibri"/>
                        </a:rPr>
                        <a:t>t</a:t>
                      </a:r>
                      <a:r>
                        <a:rPr sz="1100" spc="0" dirty="0" smtClean="0">
                          <a:latin typeface="Calibri"/>
                          <a:cs typeface="Calibri"/>
                        </a:rPr>
                        <a:t>h</a:t>
                      </a:r>
                      <a:r>
                        <a:rPr sz="1100" spc="-15" dirty="0" smtClean="0">
                          <a:latin typeface="Calibri"/>
                          <a:cs typeface="Calibri"/>
                        </a:rPr>
                        <a:t> </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r</a:t>
                      </a:r>
                      <a:r>
                        <a:rPr sz="1100" spc="-10"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0" dirty="0" smtClean="0">
                          <a:latin typeface="Calibri"/>
                          <a:cs typeface="Calibri"/>
                        </a:rPr>
                        <a:t>mm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y</a:t>
                      </a:r>
                      <a:r>
                        <a:rPr sz="1100" spc="0" dirty="0" smtClean="0">
                          <a:latin typeface="Calibri"/>
                          <a:cs typeface="Calibri"/>
                        </a:rPr>
                        <a:t>”</a:t>
                      </a:r>
                      <a:r>
                        <a:rPr sz="1100" spc="-15"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a:t>
                      </a:r>
                      <a:r>
                        <a:rPr sz="1100" spc="-5" dirty="0" smtClean="0">
                          <a:latin typeface="Calibri"/>
                          <a:cs typeface="Calibri"/>
                        </a:rPr>
                        <a:t>ou</a:t>
                      </a:r>
                      <a:r>
                        <a:rPr sz="1100" spc="0" dirty="0" smtClean="0">
                          <a:latin typeface="Calibri"/>
                          <a:cs typeface="Calibri"/>
                        </a:rPr>
                        <a:t>r</a:t>
                      </a:r>
                      <a:r>
                        <a:rPr sz="1100" spc="10" dirty="0" smtClean="0">
                          <a:latin typeface="Calibri"/>
                          <a:cs typeface="Calibri"/>
                        </a:rPr>
                        <a:t>c</a:t>
                      </a:r>
                      <a:r>
                        <a:rPr sz="1100" spc="0" dirty="0" smtClean="0">
                          <a:latin typeface="Calibri"/>
                          <a:cs typeface="Calibri"/>
                        </a:rPr>
                        <a:t>es.</a:t>
                      </a:r>
                      <a:endParaRPr lang="en-US" sz="1100" spc="0" dirty="0" smtClean="0">
                        <a:latin typeface="Calibri"/>
                        <a:cs typeface="Calibri"/>
                      </a:endParaRPr>
                    </a:p>
                    <a:p>
                      <a:pPr marL="514350" marR="548005" indent="-229235">
                        <a:lnSpc>
                          <a:spcPts val="1560"/>
                        </a:lnSpc>
                        <a:spcBef>
                          <a:spcPts val="65"/>
                        </a:spcBef>
                        <a:buFont typeface="Calibri"/>
                        <a:buAutoNum type="arabicPeriod"/>
                        <a:tabLst>
                          <a:tab pos="514350" algn="l"/>
                        </a:tabLst>
                      </a:pPr>
                      <a:endParaRPr lang="en-US" sz="1100" spc="0" dirty="0" smtClean="0">
                        <a:latin typeface="Calibri"/>
                        <a:cs typeface="Calibri"/>
                      </a:endParaRPr>
                    </a:p>
                    <a:p>
                      <a:pPr marL="285115" marR="548005" indent="0">
                        <a:lnSpc>
                          <a:spcPts val="1560"/>
                        </a:lnSpc>
                        <a:spcBef>
                          <a:spcPts val="65"/>
                        </a:spcBef>
                        <a:buFont typeface="Calibri"/>
                        <a:buNone/>
                        <a:tabLst>
                          <a:tab pos="514350" algn="l"/>
                        </a:tabLst>
                      </a:pPr>
                      <a:r>
                        <a:rPr lang="en-US" sz="1400" spc="0" dirty="0" smtClean="0">
                          <a:solidFill>
                            <a:srgbClr val="FFC000"/>
                          </a:solidFill>
                          <a:latin typeface="Calibri"/>
                          <a:cs typeface="Calibri"/>
                        </a:rPr>
                        <a:t>See updated graphic.</a:t>
                      </a:r>
                      <a:endParaRPr sz="1400" dirty="0">
                        <a:solidFill>
                          <a:srgbClr val="FFC000"/>
                        </a:solidFill>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r>
              <a:tr h="212804">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542175">
                <a:tc gridSpan="3">
                  <a:txBody>
                    <a:bodyPr/>
                    <a:lstStyle/>
                    <a:p>
                      <a:pPr marL="50800">
                        <a:lnSpc>
                          <a:spcPct val="1000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p</a:t>
                      </a:r>
                      <a:r>
                        <a:rPr sz="1100" spc="0" dirty="0" smtClean="0">
                          <a:latin typeface="Calibri"/>
                          <a:cs typeface="Calibri"/>
                        </a:rPr>
                        <a:t>r</a:t>
                      </a:r>
                      <a:r>
                        <a:rPr sz="1100" spc="-10" dirty="0" smtClean="0">
                          <a:latin typeface="Calibri"/>
                          <a:cs typeface="Calibri"/>
                        </a:rPr>
                        <a:t>o</a:t>
                      </a:r>
                      <a:r>
                        <a:rPr sz="1100" spc="0" dirty="0" smtClean="0">
                          <a:latin typeface="Calibri"/>
                          <a:cs typeface="Calibri"/>
                        </a:rPr>
                        <a:t>v</a:t>
                      </a:r>
                      <a:r>
                        <a:rPr sz="1100" spc="5" dirty="0" smtClean="0">
                          <a:latin typeface="Calibri"/>
                          <a:cs typeface="Calibri"/>
                        </a:rPr>
                        <a:t>i</a:t>
                      </a:r>
                      <a:r>
                        <a:rPr sz="1100" spc="0" dirty="0" smtClean="0">
                          <a:latin typeface="Calibri"/>
                          <a:cs typeface="Calibri"/>
                        </a:rPr>
                        <a:t>des</a:t>
                      </a:r>
                      <a:r>
                        <a:rPr sz="1100" spc="-10" dirty="0" smtClean="0">
                          <a:latin typeface="Calibri"/>
                          <a:cs typeface="Calibri"/>
                        </a:rPr>
                        <a:t> </a:t>
                      </a:r>
                      <a:r>
                        <a:rPr sz="1100" spc="-5" dirty="0" smtClean="0">
                          <a:latin typeface="Calibri"/>
                          <a:cs typeface="Calibri"/>
                        </a:rPr>
                        <a:t>p</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b</a:t>
                      </a:r>
                      <a:r>
                        <a:rPr sz="1100" spc="5" dirty="0" smtClean="0">
                          <a:latin typeface="Calibri"/>
                          <a:cs typeface="Calibri"/>
                        </a:rPr>
                        <a:t>l</a:t>
                      </a:r>
                      <a:r>
                        <a:rPr sz="1100" spc="0" dirty="0" smtClean="0">
                          <a:latin typeface="Calibri"/>
                          <a:cs typeface="Calibri"/>
                        </a:rPr>
                        <a:t>e</a:t>
                      </a:r>
                      <a:r>
                        <a:rPr sz="1100" spc="5" dirty="0" smtClean="0">
                          <a:latin typeface="Calibri"/>
                          <a:cs typeface="Calibri"/>
                        </a:rPr>
                        <a:t>m</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0" dirty="0" smtClean="0">
                          <a:latin typeface="Calibri"/>
                          <a:cs typeface="Calibri"/>
                        </a:rPr>
                        <a:t>r</a:t>
                      </a:r>
                      <a:r>
                        <a:rPr sz="1100" spc="-10"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a:t>
                      </a:r>
                      <a:r>
                        <a:rPr sz="1100" spc="-5" dirty="0" smtClean="0">
                          <a:latin typeface="Calibri"/>
                          <a:cs typeface="Calibri"/>
                        </a:rPr>
                        <a:t>dd</a:t>
                      </a:r>
                      <a:r>
                        <a:rPr sz="1100" spc="0" dirty="0" smtClean="0">
                          <a:latin typeface="Calibri"/>
                          <a:cs typeface="Calibri"/>
                        </a:rPr>
                        <a:t>ress</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20" dirty="0" smtClean="0">
                          <a:latin typeface="Calibri"/>
                          <a:cs typeface="Calibri"/>
                        </a:rPr>
                        <a:t>s</a:t>
                      </a:r>
                      <a:r>
                        <a:rPr sz="1100" spc="0" dirty="0" smtClean="0">
                          <a:latin typeface="Calibri"/>
                          <a:cs typeface="Calibri"/>
                        </a:rPr>
                        <a:t>k</a:t>
                      </a:r>
                      <a:r>
                        <a:rPr sz="1100" spc="10" dirty="0" smtClean="0">
                          <a:latin typeface="Calibri"/>
                          <a:cs typeface="Calibri"/>
                        </a:rPr>
                        <a:t>i</a:t>
                      </a:r>
                      <a:r>
                        <a:rPr sz="1100" spc="-15" dirty="0" smtClean="0">
                          <a:latin typeface="Calibri"/>
                          <a:cs typeface="Calibri"/>
                        </a:rPr>
                        <a:t>l</a:t>
                      </a:r>
                      <a:r>
                        <a:rPr sz="1100" spc="5" dirty="0" smtClean="0">
                          <a:latin typeface="Calibri"/>
                          <a:cs typeface="Calibri"/>
                        </a:rPr>
                        <a:t>l</a:t>
                      </a:r>
                      <a:r>
                        <a:rPr sz="1100" spc="0" dirty="0" smtClean="0">
                          <a:latin typeface="Calibri"/>
                          <a:cs typeface="Calibri"/>
                        </a:rPr>
                        <a:t>s.</a:t>
                      </a:r>
                      <a:endParaRPr sz="1100">
                        <a:latin typeface="Calibri"/>
                        <a:cs typeface="Calibri"/>
                      </a:endParaRPr>
                    </a:p>
                    <a:p>
                      <a:pPr marL="50800" marR="334010">
                        <a:lnSpc>
                          <a:spcPct val="102000"/>
                        </a:lnSpc>
                        <a:spcBef>
                          <a:spcPts val="165"/>
                        </a:spcBef>
                      </a:pPr>
                      <a:r>
                        <a:rPr sz="110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20" dirty="0" smtClean="0">
                          <a:latin typeface="Calibri"/>
                          <a:cs typeface="Calibri"/>
                        </a:rPr>
                        <a:t> </a:t>
                      </a:r>
                      <a:r>
                        <a:rPr sz="1100" spc="-10" dirty="0" smtClean="0">
                          <a:latin typeface="Calibri"/>
                          <a:cs typeface="Calibri"/>
                        </a:rPr>
                        <a:t>44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 </a:t>
                      </a:r>
                      <a:r>
                        <a:rPr sz="1100" spc="-10" dirty="0" smtClean="0">
                          <a:latin typeface="Calibri"/>
                          <a:cs typeface="Calibri"/>
                        </a:rPr>
                        <a:t>14</a:t>
                      </a:r>
                      <a:r>
                        <a:rPr sz="1100" spc="-5" dirty="0" smtClean="0">
                          <a:latin typeface="Calibri"/>
                          <a:cs typeface="Calibri"/>
                        </a:rPr>
                        <a:t>p</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15"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30"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dirty="0" smtClean="0">
                          <a:latin typeface="Calibri"/>
                          <a:cs typeface="Calibri"/>
                        </a:rPr>
                        <a:t>G</a:t>
                      </a:r>
                      <a:r>
                        <a:rPr sz="1100" spc="-10" dirty="0" smtClean="0">
                          <a:latin typeface="Calibri"/>
                          <a:cs typeface="Calibri"/>
                        </a:rPr>
                        <a:t>oo</a:t>
                      </a:r>
                      <a:r>
                        <a:rPr sz="1100" spc="5" dirty="0" smtClean="0">
                          <a:latin typeface="Calibri"/>
                          <a:cs typeface="Calibri"/>
                        </a:rPr>
                        <a:t>gl</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25" dirty="0" smtClean="0">
                          <a:latin typeface="Calibri"/>
                          <a:cs typeface="Calibri"/>
                        </a:rPr>
                        <a:t>a</a:t>
                      </a:r>
                      <a:r>
                        <a:rPr sz="1100" spc="5" dirty="0" smtClean="0">
                          <a:latin typeface="Calibri"/>
                          <a:cs typeface="Calibri"/>
                        </a:rPr>
                        <a:t>g</a:t>
                      </a:r>
                      <a:r>
                        <a:rPr sz="1100" spc="0" dirty="0" smtClean="0">
                          <a:latin typeface="Calibri"/>
                          <a:cs typeface="Calibri"/>
                        </a:rPr>
                        <a:t>es</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r>
              <a:tr h="219896">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r>
              <a:tr h="884152">
                <a:tc gridSpan="3">
                  <a:txBody>
                    <a:bodyPr/>
                    <a:lstStyle/>
                    <a:p>
                      <a:pPr marL="50800" marR="284480">
                        <a:lnSpc>
                          <a:spcPct val="117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2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10"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10" dirty="0" smtClean="0">
                          <a:latin typeface="Calibri"/>
                          <a:cs typeface="Calibri"/>
                        </a:rPr>
                        <a:t>i</a:t>
                      </a:r>
                      <a:r>
                        <a:rPr sz="1100" spc="5" dirty="0" smtClean="0">
                          <a:latin typeface="Calibri"/>
                          <a:cs typeface="Calibri"/>
                        </a:rPr>
                        <a:t>l</a:t>
                      </a:r>
                      <a:r>
                        <a:rPr sz="1100" spc="-30"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r>
                        <a:rPr sz="1100" spc="-1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1</a:t>
                      </a:r>
                      <a:r>
                        <a:rPr sz="1100" spc="-20" dirty="0" smtClean="0">
                          <a:latin typeface="Calibri"/>
                          <a:cs typeface="Calibri"/>
                        </a:rPr>
                        <a:t> </a:t>
                      </a:r>
                      <a:r>
                        <a:rPr sz="1100" spc="-15" dirty="0" smtClean="0">
                          <a:latin typeface="Calibri"/>
                          <a:cs typeface="Calibri"/>
                        </a:rPr>
                        <a:t>O</a:t>
                      </a:r>
                      <a:r>
                        <a:rPr sz="1100" spc="0" dirty="0" smtClean="0">
                          <a:latin typeface="Calibri"/>
                          <a:cs typeface="Calibri"/>
                        </a:rPr>
                        <a:t>ver</a:t>
                      </a:r>
                      <a:r>
                        <a:rPr sz="1100" spc="5" dirty="0" smtClean="0">
                          <a:latin typeface="Calibri"/>
                          <a:cs typeface="Calibri"/>
                        </a:rPr>
                        <a:t>vi</a:t>
                      </a:r>
                      <a:r>
                        <a:rPr sz="1100" spc="-25" dirty="0" smtClean="0">
                          <a:latin typeface="Calibri"/>
                          <a:cs typeface="Calibri"/>
                        </a:rPr>
                        <a:t>e</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p</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2</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3</a:t>
                      </a:r>
                      <a:r>
                        <a:rPr sz="1100" spc="-20" dirty="0" smtClean="0">
                          <a:latin typeface="Calibri"/>
                          <a:cs typeface="Calibri"/>
                        </a:rPr>
                        <a:t> </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en</a:t>
                      </a:r>
                      <a:r>
                        <a:rPr sz="1100" spc="-15" dirty="0" smtClean="0">
                          <a:latin typeface="Calibri"/>
                          <a:cs typeface="Calibri"/>
                        </a:rPr>
                        <a:t>t</a:t>
                      </a:r>
                      <a:r>
                        <a:rPr sz="1100" spc="5" dirty="0" smtClean="0">
                          <a:latin typeface="Calibri"/>
                          <a:cs typeface="Calibri"/>
                        </a:rPr>
                        <a:t>i</a:t>
                      </a:r>
                      <a:r>
                        <a:rPr sz="1100" spc="0" dirty="0" smtClean="0">
                          <a:latin typeface="Calibri"/>
                          <a:cs typeface="Calibri"/>
                        </a:rPr>
                        <a:t>fy</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 </a:t>
                      </a:r>
                      <a:r>
                        <a:rPr sz="1100" spc="-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4</a:t>
                      </a:r>
                      <a:r>
                        <a:rPr sz="1100" spc="5" dirty="0" smtClean="0">
                          <a:latin typeface="Calibri"/>
                          <a:cs typeface="Calibri"/>
                        </a:rPr>
                        <a:t> </a:t>
                      </a:r>
                      <a:r>
                        <a:rPr sz="1100" spc="0"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g</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Pa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g</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5</a:t>
                      </a:r>
                      <a:r>
                        <a:rPr sz="1100" spc="-20" dirty="0" smtClean="0">
                          <a:latin typeface="Calibri"/>
                          <a:cs typeface="Calibri"/>
                        </a:rPr>
                        <a:t> </a:t>
                      </a:r>
                      <a:r>
                        <a:rPr sz="1100" spc="-15" dirty="0" smtClean="0">
                          <a:latin typeface="Calibri"/>
                          <a:cs typeface="Calibri"/>
                        </a:rPr>
                        <a:t>E</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Cli</a:t>
                      </a:r>
                      <a:r>
                        <a:rPr sz="1100" spc="-25" dirty="0" smtClean="0">
                          <a:latin typeface="Calibri"/>
                          <a:cs typeface="Calibri"/>
                        </a:rPr>
                        <a:t>e</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6</a:t>
                      </a:r>
                      <a:r>
                        <a:rPr sz="1100" spc="5" dirty="0" smtClean="0">
                          <a:latin typeface="Calibri"/>
                          <a:cs typeface="Calibri"/>
                        </a:rPr>
                        <a:t> </a:t>
                      </a: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7</a:t>
                      </a:r>
                      <a:r>
                        <a:rPr sz="1100" spc="-20" dirty="0" smtClean="0">
                          <a:latin typeface="Calibri"/>
                          <a:cs typeface="Calibri"/>
                        </a:rPr>
                        <a:t> </a:t>
                      </a:r>
                      <a:r>
                        <a:rPr sz="1100" spc="-10"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C</a:t>
                      </a:r>
                      <a:r>
                        <a:rPr sz="1100" spc="-10" dirty="0" smtClean="0">
                          <a:latin typeface="Calibri"/>
                          <a:cs typeface="Calibri"/>
                        </a:rPr>
                        <a:t>o</a:t>
                      </a:r>
                      <a:r>
                        <a:rPr sz="1100" spc="-20" dirty="0" smtClean="0">
                          <a:latin typeface="Calibri"/>
                          <a:cs typeface="Calibri"/>
                        </a:rPr>
                        <a:t>m</a:t>
                      </a:r>
                      <a:r>
                        <a:rPr sz="1100" spc="0" dirty="0" smtClean="0">
                          <a:latin typeface="Calibri"/>
                          <a:cs typeface="Calibri"/>
                        </a:rPr>
                        <a:t>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30" dirty="0" smtClean="0">
                          <a:latin typeface="Calibri"/>
                          <a:cs typeface="Calibri"/>
                        </a:rPr>
                        <a:t>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s,</a:t>
                      </a:r>
                      <a:r>
                        <a:rPr sz="1100" spc="-25" dirty="0" smtClean="0">
                          <a:latin typeface="Calibri"/>
                          <a:cs typeface="Calibri"/>
                        </a:rPr>
                        <a:t> </a:t>
                      </a:r>
                      <a:r>
                        <a:rPr sz="1100" spc="-5" dirty="0" smtClean="0">
                          <a:latin typeface="Calibri"/>
                          <a:cs typeface="Calibri"/>
                        </a:rPr>
                        <a:t>7</a:t>
                      </a:r>
                      <a:r>
                        <a:rPr sz="1100" spc="5" dirty="0" smtClean="0">
                          <a:latin typeface="Calibri"/>
                          <a:cs typeface="Calibri"/>
                        </a:rPr>
                        <a:t>.</a:t>
                      </a:r>
                      <a:r>
                        <a:rPr sz="1100" spc="0" dirty="0" smtClean="0">
                          <a:latin typeface="Calibri"/>
                          <a:cs typeface="Calibri"/>
                        </a:rPr>
                        <a:t>8</a:t>
                      </a:r>
                      <a:r>
                        <a:rPr sz="1100" spc="-20" dirty="0" smtClean="0">
                          <a:latin typeface="Calibri"/>
                          <a:cs typeface="Calibri"/>
                        </a:rPr>
                        <a:t> </a:t>
                      </a: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a:t>
                      </a:r>
                      <a:r>
                        <a:rPr sz="1100" spc="-5" dirty="0" smtClean="0">
                          <a:latin typeface="Calibri"/>
                          <a:cs typeface="Calibri"/>
                        </a:rPr>
                        <a:t>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 </a:t>
                      </a:r>
                      <a:r>
                        <a:rPr sz="1100" spc="-15" dirty="0" smtClean="0">
                          <a:latin typeface="Calibri"/>
                          <a:cs typeface="Calibri"/>
                        </a:rPr>
                        <a:t>E</a:t>
                      </a:r>
                      <a:r>
                        <a:rPr sz="1100" spc="0" dirty="0" smtClean="0">
                          <a:latin typeface="Calibri"/>
                          <a:cs typeface="Calibri"/>
                        </a:rPr>
                        <a:t>x</a:t>
                      </a:r>
                      <a:r>
                        <a:rPr sz="1100" spc="10" dirty="0" smtClean="0">
                          <a:latin typeface="Calibri"/>
                          <a:cs typeface="Calibri"/>
                        </a:rPr>
                        <a:t>i</a:t>
                      </a:r>
                      <a:r>
                        <a:rPr sz="1100" spc="0" dirty="0" smtClean="0">
                          <a:latin typeface="Calibri"/>
                          <a:cs typeface="Calibri"/>
                        </a:rPr>
                        <a:t>t</a:t>
                      </a:r>
                      <a:endParaRPr sz="1100" dirty="0">
                        <a:latin typeface="Calibri"/>
                        <a:cs typeface="Calibri"/>
                      </a:endParaRPr>
                    </a:p>
                  </a:txBody>
                  <a:tcPr marL="0" marR="0" marT="0" marB="0">
                    <a:lnL w="37845">
                      <a:solidFill>
                        <a:srgbClr val="000000"/>
                      </a:solidFill>
                      <a:prstDash val="solid"/>
                    </a:lnL>
                    <a:lnR w="19557">
                      <a:solidFill>
                        <a:srgbClr val="40404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r>
                        <a:rPr lang="en-US" sz="1100" dirty="0" smtClean="0">
                          <a:latin typeface="+mn-lt"/>
                          <a:cs typeface="Calibri"/>
                        </a:rPr>
                        <a:t> </a:t>
                      </a:r>
                      <a:r>
                        <a:rPr lang="en-US" sz="1100" dirty="0" smtClean="0">
                          <a:solidFill>
                            <a:srgbClr val="FF0000"/>
                          </a:solidFill>
                          <a:latin typeface="+mn-lt"/>
                          <a:cs typeface="Calibri"/>
                        </a:rPr>
                        <a:t>See (Matrix) updating narration including text improvements (Slide # 54)</a:t>
                      </a:r>
                    </a:p>
                    <a:p>
                      <a:r>
                        <a:rPr lang="en-US" sz="1100" dirty="0" smtClean="0">
                          <a:solidFill>
                            <a:srgbClr val="FF0000"/>
                          </a:solidFill>
                          <a:latin typeface="+mn-lt"/>
                          <a:cs typeface="Calibri"/>
                        </a:rPr>
                        <a:t>  Narration:  see slide # 62</a:t>
                      </a:r>
                    </a:p>
                    <a:p>
                      <a:r>
                        <a:rPr lang="en-US" sz="1100" dirty="0" smtClean="0">
                          <a:solidFill>
                            <a:srgbClr val="FF0000"/>
                          </a:solidFill>
                          <a:latin typeface="+mn-lt"/>
                          <a:cs typeface="Calibri"/>
                        </a:rPr>
                        <a:t> Combine screens 7000-7130</a:t>
                      </a:r>
                      <a:endParaRPr sz="1100" dirty="0">
                        <a:solidFill>
                          <a:srgbClr val="FF0000"/>
                        </a:solidFill>
                        <a:latin typeface="Calibri"/>
                        <a:cs typeface="Calibri"/>
                      </a:endParaRPr>
                    </a:p>
                  </a:txBody>
                  <a:tcPr marL="0" marR="0" marT="0" marB="0">
                    <a:lnL w="19557">
                      <a:solidFill>
                        <a:srgbClr val="404040"/>
                      </a:solidFill>
                      <a:prstDash val="solid"/>
                    </a:lnL>
                    <a:lnR w="37846">
                      <a:solidFill>
                        <a:srgbClr val="00000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r>
            </a:tbl>
          </a:graphicData>
        </a:graphic>
      </p:graphicFrame>
      <p:sp>
        <p:nvSpPr>
          <p:cNvPr id="5" name="object 4"/>
          <p:cNvSpPr/>
          <p:nvPr/>
        </p:nvSpPr>
        <p:spPr>
          <a:xfrm>
            <a:off x="457200" y="1371600"/>
            <a:ext cx="4482338" cy="3382645"/>
          </a:xfrm>
          <a:prstGeom prst="rect">
            <a:avLst/>
          </a:prstGeom>
          <a:blipFill>
            <a:blip r:embed="rId2" cstate="print"/>
            <a:stretch>
              <a:fillRect/>
            </a:stretch>
          </a:blipFill>
        </p:spPr>
        <p:txBody>
          <a:bodyPr wrap="square" lIns="0" tIns="0" rIns="0" bIns="0" rtlCol="0">
            <a:noAutofit/>
          </a:bodyPr>
          <a:lstStyle/>
          <a:p>
            <a:endParaRPr/>
          </a:p>
        </p:txBody>
      </p:sp>
      <p:pic>
        <p:nvPicPr>
          <p:cNvPr id="7" name="Picture 6" descr="Problems not addressing.jpg"/>
          <p:cNvPicPr>
            <a:picLocks noChangeAspect="1"/>
          </p:cNvPicPr>
          <p:nvPr/>
        </p:nvPicPr>
        <p:blipFill>
          <a:blip r:embed="rId3" cstate="print"/>
          <a:stretch>
            <a:fillRect/>
          </a:stretch>
        </p:blipFill>
        <p:spPr>
          <a:xfrm>
            <a:off x="3345596" y="2057401"/>
            <a:ext cx="1607403" cy="152399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5" name="object 5"/>
          <p:cNvSpPr/>
          <p:nvPr/>
        </p:nvSpPr>
        <p:spPr>
          <a:xfrm>
            <a:off x="450532" y="1534413"/>
            <a:ext cx="4495038" cy="3390900"/>
          </a:xfrm>
          <a:custGeom>
            <a:avLst/>
            <a:gdLst/>
            <a:ahLst/>
            <a:cxnLst/>
            <a:rect l="l" t="t" r="r" b="b"/>
            <a:pathLst>
              <a:path w="4495038" h="3390900">
                <a:moveTo>
                  <a:pt x="0" y="3390900"/>
                </a:moveTo>
                <a:lnTo>
                  <a:pt x="4495038" y="3390900"/>
                </a:lnTo>
                <a:lnTo>
                  <a:pt x="4495038" y="0"/>
                </a:lnTo>
                <a:lnTo>
                  <a:pt x="0" y="0"/>
                </a:lnTo>
                <a:lnTo>
                  <a:pt x="0" y="3390900"/>
                </a:lnTo>
                <a:close/>
              </a:path>
            </a:pathLst>
          </a:custGeom>
          <a:ln w="9525">
            <a:solidFill>
              <a:srgbClr val="4F81BC"/>
            </a:solidFill>
          </a:ln>
        </p:spPr>
        <p:txBody>
          <a:bodyPr wrap="square" lIns="0" tIns="0" rIns="0" bIns="0" rtlCol="0">
            <a:noAutofit/>
          </a:bodyPr>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fld id="{81D60167-4931-47E6-BA6A-407CBD079E47}" type="slidenum">
              <a:rPr sz="1100" b="1" spc="0" dirty="0" smtClean="0">
                <a:latin typeface="Calibri"/>
                <a:cs typeface="Calibri"/>
              </a:rPr>
              <a:pPr marL="12700">
                <a:lnSpc>
                  <a:spcPct val="100000"/>
                </a:lnSpc>
              </a:pPr>
              <a:t>11</a:t>
            </a:fld>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576132234"/>
              </p:ext>
            </p:extLst>
          </p:nvPr>
        </p:nvGraphicFramePr>
        <p:xfrm>
          <a:off x="362077" y="456819"/>
          <a:ext cx="9287255" cy="6630361"/>
        </p:xfrm>
        <a:graphic>
          <a:graphicData uri="http://schemas.openxmlformats.org/drawingml/2006/table">
            <a:tbl>
              <a:tblPr firstRow="1" bandRow="1">
                <a:tableStyleId>{2D5ABB26-0587-4C30-8999-92F81FD0307C}</a:tableStyleId>
              </a:tblPr>
              <a:tblGrid>
                <a:gridCol w="45720"/>
                <a:gridCol w="939038"/>
                <a:gridCol w="3658870"/>
                <a:gridCol w="914654"/>
                <a:gridCol w="3728973"/>
              </a:tblGrid>
              <a:tr h="208788">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a:t>
                      </a:r>
                      <a:r>
                        <a:rPr sz="1100" spc="10"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y_B</a:t>
                      </a:r>
                      <a:r>
                        <a:rPr sz="1100" spc="-30"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5" dirty="0" smtClean="0">
                          <a:latin typeface="Calibri"/>
                          <a:cs typeface="Calibri"/>
                        </a:rPr>
                        <a:t>g</a:t>
                      </a:r>
                      <a:r>
                        <a:rPr sz="1100" spc="0" dirty="0" smtClean="0">
                          <a:latin typeface="Calibri"/>
                          <a:cs typeface="Calibri"/>
                        </a:rPr>
                        <a:t>_S</a:t>
                      </a:r>
                      <a:r>
                        <a:rPr sz="1100" spc="-25" dirty="0" smtClean="0">
                          <a:latin typeface="Calibri"/>
                          <a:cs typeface="Calibri"/>
                        </a:rPr>
                        <a:t>k</a:t>
                      </a:r>
                      <a:r>
                        <a:rPr sz="1100" spc="5" dirty="0" smtClean="0">
                          <a:latin typeface="Calibri"/>
                          <a:cs typeface="Calibri"/>
                        </a:rPr>
                        <a:t>il</a:t>
                      </a:r>
                      <a:r>
                        <a:rPr sz="1100" spc="-15" dirty="0" smtClean="0">
                          <a:latin typeface="Calibri"/>
                          <a:cs typeface="Calibri"/>
                        </a:rPr>
                        <a:t>l</a:t>
                      </a:r>
                      <a:r>
                        <a:rPr sz="1100" spc="0" dirty="0" smtClean="0">
                          <a:latin typeface="Calibri"/>
                          <a:cs typeface="Calibri"/>
                        </a:rPr>
                        <a:t>s</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50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a:t>
                      </a:r>
                      <a:r>
                        <a:rPr sz="1100" spc="-30" dirty="0" smtClean="0">
                          <a:latin typeface="Calibri"/>
                          <a:cs typeface="Calibri"/>
                        </a:rPr>
                        <a:t>k</a:t>
                      </a:r>
                      <a:r>
                        <a:rPr sz="1100" spc="5" dirty="0" smtClean="0">
                          <a:latin typeface="Calibri"/>
                          <a:cs typeface="Calibri"/>
                        </a:rPr>
                        <a:t>i</a:t>
                      </a:r>
                      <a:r>
                        <a:rPr sz="1100" spc="-15" dirty="0" smtClean="0">
                          <a:latin typeface="Calibri"/>
                          <a:cs typeface="Calibri"/>
                        </a:rPr>
                        <a:t>l</a:t>
                      </a:r>
                      <a:r>
                        <a:rPr sz="1100" spc="5" dirty="0" smtClean="0">
                          <a:latin typeface="Calibri"/>
                          <a:cs typeface="Calibri"/>
                        </a:rPr>
                        <a:t>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713</a:t>
                      </a:r>
                      <a:r>
                        <a:rPr sz="1100" spc="0" dirty="0" smtClean="0">
                          <a:latin typeface="Calibri"/>
                          <a:cs typeface="Calibri"/>
                        </a:rPr>
                        <a:t>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lang="en-US" sz="1100" dirty="0" smtClean="0"/>
                        <a:t>Guiding the Client Through Paperwork and Training</a:t>
                      </a:r>
                      <a:endParaRPr sz="1100" dirty="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200" b="1" dirty="0" smtClean="0">
                          <a:latin typeface="Calibri"/>
                          <a:cs typeface="Calibri"/>
                        </a:rPr>
                        <a:t>1</a:t>
                      </a:r>
                      <a:r>
                        <a:rPr sz="1200" b="1" spc="-4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200" b="1" spc="0" dirty="0" smtClean="0">
                          <a:latin typeface="Calibri"/>
                          <a:cs typeface="Calibri"/>
                        </a:rPr>
                        <a:t>1</a:t>
                      </a:r>
                      <a:endParaRPr sz="12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5265">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794759">
                <a:tc gridSpan="3">
                  <a:txBody>
                    <a:bodyPr/>
                    <a:lstStyle/>
                    <a:p>
                      <a:endParaRPr sz="1200" dirty="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b="1" dirty="0" smtClean="0">
                          <a:latin typeface="Calibri"/>
                          <a:cs typeface="Calibri"/>
                        </a:rPr>
                        <a:t>Ob</a:t>
                      </a:r>
                      <a:r>
                        <a:rPr sz="1100" b="1" spc="5" dirty="0" smtClean="0">
                          <a:latin typeface="Calibri"/>
                          <a:cs typeface="Calibri"/>
                        </a:rPr>
                        <a:t>j</a:t>
                      </a:r>
                      <a:r>
                        <a:rPr sz="1100" b="1" spc="-5" dirty="0" smtClean="0">
                          <a:latin typeface="Calibri"/>
                          <a:cs typeface="Calibri"/>
                        </a:rPr>
                        <a:t>e</a:t>
                      </a:r>
                      <a:r>
                        <a:rPr sz="1100" b="1" spc="-10" dirty="0" smtClean="0">
                          <a:latin typeface="Calibri"/>
                          <a:cs typeface="Calibri"/>
                        </a:rPr>
                        <a:t>c</a:t>
                      </a:r>
                      <a:r>
                        <a:rPr sz="1100" b="1" spc="0" dirty="0" smtClean="0">
                          <a:latin typeface="Calibri"/>
                          <a:cs typeface="Calibri"/>
                        </a:rPr>
                        <a:t>t</a:t>
                      </a:r>
                      <a:r>
                        <a:rPr sz="1100" b="1" spc="-10" dirty="0" smtClean="0">
                          <a:latin typeface="Calibri"/>
                          <a:cs typeface="Calibri"/>
                        </a:rPr>
                        <a:t>i</a:t>
                      </a:r>
                      <a:r>
                        <a:rPr sz="1100" b="1" spc="0" dirty="0" smtClean="0">
                          <a:latin typeface="Calibri"/>
                          <a:cs typeface="Calibri"/>
                        </a:rPr>
                        <a:t>v</a:t>
                      </a:r>
                      <a:r>
                        <a:rPr sz="1100" b="1" spc="-5" dirty="0" smtClean="0">
                          <a:latin typeface="Calibri"/>
                          <a:cs typeface="Calibri"/>
                        </a:rPr>
                        <a:t>e</a:t>
                      </a:r>
                      <a:r>
                        <a:rPr sz="1100" b="1" spc="0" dirty="0" smtClean="0">
                          <a:latin typeface="Calibri"/>
                          <a:cs typeface="Calibri"/>
                        </a:rPr>
                        <a:t>s</a:t>
                      </a:r>
                      <a:endParaRPr sz="1100" dirty="0">
                        <a:latin typeface="Calibri"/>
                        <a:cs typeface="Calibri"/>
                      </a:endParaRPr>
                    </a:p>
                    <a:p>
                      <a:pPr>
                        <a:lnSpc>
                          <a:spcPts val="1100"/>
                        </a:lnSpc>
                        <a:spcBef>
                          <a:spcPts val="75"/>
                        </a:spcBef>
                      </a:pPr>
                      <a:endParaRPr sz="1100" dirty="0"/>
                    </a:p>
                    <a:p>
                      <a:pPr marL="57150" marR="164465">
                        <a:lnSpc>
                          <a:spcPct val="116399"/>
                        </a:lnSpc>
                      </a:pP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5" dirty="0" smtClean="0">
                          <a:latin typeface="Calibri"/>
                          <a:cs typeface="Calibri"/>
                        </a:rPr>
                        <a:t>a</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5"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0" dirty="0" smtClean="0">
                          <a:latin typeface="Calibri"/>
                          <a:cs typeface="Calibri"/>
                        </a:rPr>
                        <a:t>p</a:t>
                      </a:r>
                      <a:r>
                        <a:rPr sz="1100" spc="-15" dirty="0" smtClean="0">
                          <a:latin typeface="Calibri"/>
                          <a:cs typeface="Calibri"/>
                        </a:rPr>
                        <a:t> c</a:t>
                      </a:r>
                      <a:r>
                        <a:rPr sz="1100" spc="0" dirty="0" smtClean="0">
                          <a:latin typeface="Calibri"/>
                          <a:cs typeface="Calibri"/>
                        </a:rPr>
                        <a:t>a</a:t>
                      </a:r>
                      <a:r>
                        <a:rPr sz="1100" spc="-5" dirty="0" smtClean="0">
                          <a:latin typeface="Calibri"/>
                          <a:cs typeface="Calibri"/>
                        </a:rPr>
                        <a:t>p</a:t>
                      </a:r>
                      <a:r>
                        <a:rPr sz="1100" spc="2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5" dirty="0" smtClean="0">
                          <a:latin typeface="Calibri"/>
                          <a:cs typeface="Calibri"/>
                        </a:rPr>
                        <a:t>bu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i</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r</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25" dirty="0" smtClean="0">
                          <a:latin typeface="Calibri"/>
                          <a:cs typeface="Calibri"/>
                        </a:rPr>
                        <a:t>e</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so</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ey </a:t>
                      </a:r>
                      <a:r>
                        <a:rPr sz="1100" spc="-15" dirty="0" smtClean="0">
                          <a:latin typeface="Calibri"/>
                          <a:cs typeface="Calibri"/>
                        </a:rPr>
                        <a:t> c</a:t>
                      </a:r>
                      <a:r>
                        <a:rPr sz="1100" spc="5" dirty="0" smtClean="0">
                          <a:latin typeface="Calibri"/>
                          <a:cs typeface="Calibri"/>
                        </a:rPr>
                        <a:t>li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s f</a:t>
                      </a:r>
                      <a:r>
                        <a:rPr sz="1100" spc="-10" dirty="0" smtClean="0">
                          <a:latin typeface="Calibri"/>
                          <a:cs typeface="Calibri"/>
                        </a:rPr>
                        <a:t>o</a:t>
                      </a:r>
                      <a:r>
                        <a:rPr sz="1100" spc="5" dirty="0" smtClean="0">
                          <a:latin typeface="Calibri"/>
                          <a:cs typeface="Calibri"/>
                        </a:rPr>
                        <a:t>ll</a:t>
                      </a:r>
                      <a:r>
                        <a:rPr sz="1100" spc="-10" dirty="0" smtClean="0">
                          <a:latin typeface="Calibri"/>
                          <a:cs typeface="Calibri"/>
                        </a:rPr>
                        <a:t>o</a:t>
                      </a:r>
                      <a:r>
                        <a:rPr sz="1100" spc="0" dirty="0" smtClean="0">
                          <a:latin typeface="Calibri"/>
                          <a:cs typeface="Calibri"/>
                        </a:rPr>
                        <a:t>w</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med</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al</a:t>
                      </a:r>
                      <a:r>
                        <a:rPr sz="1100" spc="-5" dirty="0" smtClean="0">
                          <a:latin typeface="Calibri"/>
                          <a:cs typeface="Calibri"/>
                        </a:rPr>
                        <a:t> </a:t>
                      </a:r>
                      <a:r>
                        <a:rPr sz="1100" spc="0" dirty="0" smtClean="0">
                          <a:latin typeface="Calibri"/>
                          <a:cs typeface="Calibri"/>
                        </a:rPr>
                        <a:t>re</a:t>
                      </a:r>
                      <a:r>
                        <a:rPr sz="1100" spc="-10" dirty="0" smtClean="0">
                          <a:latin typeface="Calibri"/>
                          <a:cs typeface="Calibri"/>
                        </a:rPr>
                        <a:t>co</a:t>
                      </a:r>
                      <a:r>
                        <a:rPr sz="1100" spc="0" dirty="0" smtClean="0">
                          <a:latin typeface="Calibri"/>
                          <a:cs typeface="Calibri"/>
                        </a:rPr>
                        <a:t>mmen</a:t>
                      </a:r>
                      <a:r>
                        <a:rPr sz="1100" spc="-10" dirty="0" smtClean="0">
                          <a:latin typeface="Calibri"/>
                          <a:cs typeface="Calibri"/>
                        </a:rPr>
                        <a:t>d</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at</a:t>
                      </a:r>
                      <a:r>
                        <a:rPr sz="1100" spc="-20"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0" dirty="0" smtClean="0">
                          <a:latin typeface="Calibri"/>
                          <a:cs typeface="Calibri"/>
                        </a:rPr>
                        <a:t>u</a:t>
                      </a:r>
                      <a:r>
                        <a:rPr sz="1100" spc="-15" dirty="0" smtClean="0">
                          <a:latin typeface="Calibri"/>
                          <a:cs typeface="Calibri"/>
                        </a:rPr>
                        <a:t> </a:t>
                      </a:r>
                      <a:r>
                        <a:rPr sz="1100" spc="-5" dirty="0" smtClean="0">
                          <a:latin typeface="Calibri"/>
                          <a:cs typeface="Calibri"/>
                        </a:rPr>
                        <a:t>p</a:t>
                      </a:r>
                      <a:r>
                        <a:rPr sz="1100" spc="0" dirty="0" smtClean="0">
                          <a:latin typeface="Calibri"/>
                          <a:cs typeface="Calibri"/>
                        </a:rPr>
                        <a:t>r</a:t>
                      </a:r>
                      <a:r>
                        <a:rPr sz="1100" spc="-10" dirty="0" smtClean="0">
                          <a:latin typeface="Calibri"/>
                          <a:cs typeface="Calibri"/>
                        </a:rPr>
                        <a:t>o</a:t>
                      </a:r>
                      <a:r>
                        <a:rPr sz="1100" spc="0" dirty="0" smtClean="0">
                          <a:latin typeface="Calibri"/>
                          <a:cs typeface="Calibri"/>
                        </a:rPr>
                        <a:t>v</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0" dirty="0" smtClean="0">
                          <a:latin typeface="Calibri"/>
                          <a:cs typeface="Calibri"/>
                        </a:rPr>
                        <a:t>t</a:t>
                      </a:r>
                      <a:r>
                        <a:rPr sz="1100" spc="0" dirty="0" smtClean="0">
                          <a:latin typeface="Calibri"/>
                          <a:cs typeface="Calibri"/>
                        </a:rPr>
                        <a:t>h</a:t>
                      </a:r>
                      <a:r>
                        <a:rPr sz="1100" spc="-15" dirty="0" smtClean="0">
                          <a:latin typeface="Calibri"/>
                          <a:cs typeface="Calibri"/>
                        </a:rPr>
                        <a:t> </a:t>
                      </a:r>
                      <a:r>
                        <a:rPr sz="1100" spc="5" dirty="0" smtClean="0">
                          <a:latin typeface="Calibri"/>
                          <a:cs typeface="Calibri"/>
                        </a:rPr>
                        <a:t>li</a:t>
                      </a:r>
                      <a:r>
                        <a:rPr sz="1100" spc="-10" dirty="0" smtClean="0">
                          <a:latin typeface="Calibri"/>
                          <a:cs typeface="Calibri"/>
                        </a:rPr>
                        <a:t>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o</a:t>
                      </a:r>
                      <a:r>
                        <a:rPr sz="1100" spc="0" dirty="0" smtClean="0">
                          <a:latin typeface="Calibri"/>
                          <a:cs typeface="Calibri"/>
                        </a:rPr>
                        <a:t>r</a:t>
                      </a:r>
                      <a:r>
                        <a:rPr sz="1100" spc="-10" dirty="0" smtClean="0">
                          <a:latin typeface="Calibri"/>
                          <a:cs typeface="Calibri"/>
                        </a:rPr>
                        <a:t> </a:t>
                      </a:r>
                      <a:r>
                        <a:rPr sz="1100" spc="-5" dirty="0" smtClean="0">
                          <a:latin typeface="Calibri"/>
                          <a:cs typeface="Calibri"/>
                        </a:rPr>
                        <a:t>n</a:t>
                      </a:r>
                      <a:r>
                        <a:rPr sz="1100" spc="0" dirty="0" smtClean="0">
                          <a:latin typeface="Calibri"/>
                          <a:cs typeface="Calibri"/>
                        </a:rPr>
                        <a:t>o ass</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15" dirty="0" smtClean="0">
                          <a:latin typeface="Calibri"/>
                          <a:cs typeface="Calibri"/>
                        </a:rPr>
                        <a:t>c</a:t>
                      </a:r>
                      <a:r>
                        <a:rPr sz="1100" spc="0" dirty="0" smtClean="0">
                          <a:latin typeface="Calibri"/>
                          <a:cs typeface="Calibri"/>
                        </a:rPr>
                        <a:t>e.</a:t>
                      </a:r>
                      <a:endParaRPr sz="1100" dirty="0">
                        <a:latin typeface="Calibri"/>
                        <a:cs typeface="Calibri"/>
                      </a:endParaRPr>
                    </a:p>
                    <a:p>
                      <a:pPr>
                        <a:lnSpc>
                          <a:spcPts val="1100"/>
                        </a:lnSpc>
                        <a:spcBef>
                          <a:spcPts val="76"/>
                        </a:spcBef>
                      </a:pPr>
                      <a:endParaRPr sz="1100" dirty="0"/>
                    </a:p>
                    <a:p>
                      <a:pPr marL="57150" marR="81915">
                        <a:lnSpc>
                          <a:spcPct val="101800"/>
                        </a:lnSpc>
                      </a:pPr>
                      <a:r>
                        <a:rPr sz="1100" dirty="0" smtClean="0">
                          <a:latin typeface="Calibri"/>
                          <a:cs typeface="Calibri"/>
                        </a:rPr>
                        <a:t>G</a:t>
                      </a:r>
                      <a:r>
                        <a:rPr sz="1100" spc="5" dirty="0" smtClean="0">
                          <a:latin typeface="Calibri"/>
                          <a:cs typeface="Calibri"/>
                        </a:rPr>
                        <a:t>i</a:t>
                      </a:r>
                      <a:r>
                        <a:rPr sz="1100" spc="0" dirty="0" smtClean="0">
                          <a:latin typeface="Calibri"/>
                          <a:cs typeface="Calibri"/>
                        </a:rPr>
                        <a:t>ven</a:t>
                      </a:r>
                      <a:r>
                        <a:rPr sz="1100" spc="-10"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0" dirty="0" smtClean="0">
                          <a:latin typeface="Calibri"/>
                          <a:cs typeface="Calibri"/>
                        </a:rPr>
                        <a:t>ser</a:t>
                      </a:r>
                      <a:r>
                        <a:rPr sz="1100" spc="10" dirty="0" smtClean="0">
                          <a:latin typeface="Calibri"/>
                          <a:cs typeface="Calibri"/>
                        </a:rPr>
                        <a:t>i</a:t>
                      </a:r>
                      <a:r>
                        <a:rPr sz="1100" spc="0" dirty="0" smtClean="0">
                          <a:latin typeface="Calibri"/>
                          <a:cs typeface="Calibri"/>
                        </a:rPr>
                        <a:t>es</a:t>
                      </a:r>
                      <a:r>
                        <a:rPr sz="1100" spc="-10" dirty="0" smtClean="0">
                          <a:latin typeface="Calibri"/>
                          <a:cs typeface="Calibri"/>
                        </a:rPr>
                        <a:t> o</a:t>
                      </a:r>
                      <a:r>
                        <a:rPr sz="1100" spc="0" dirty="0" smtClean="0">
                          <a:latin typeface="Calibri"/>
                          <a:cs typeface="Calibri"/>
                        </a:rPr>
                        <a:t>f</a:t>
                      </a:r>
                      <a:r>
                        <a:rPr sz="1100" spc="-10" dirty="0" smtClean="0">
                          <a:latin typeface="Calibri"/>
                          <a:cs typeface="Calibri"/>
                        </a:rPr>
                        <a:t> o</a:t>
                      </a:r>
                      <a:r>
                        <a:rPr sz="1100" spc="-5" dirty="0" smtClean="0">
                          <a:latin typeface="Calibri"/>
                          <a:cs typeface="Calibri"/>
                        </a:rPr>
                        <a:t>n</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asse</a:t>
                      </a:r>
                      <a:r>
                        <a:rPr sz="1100" spc="-25" dirty="0" smtClean="0">
                          <a:latin typeface="Calibri"/>
                          <a:cs typeface="Calibri"/>
                        </a:rPr>
                        <a:t>s</a:t>
                      </a:r>
                      <a:r>
                        <a:rPr sz="1100" spc="0" dirty="0" smtClean="0">
                          <a:latin typeface="Calibri"/>
                          <a:cs typeface="Calibri"/>
                        </a:rPr>
                        <a:t>s</a:t>
                      </a:r>
                      <a:r>
                        <a:rPr sz="1100" spc="5" dirty="0" smtClean="0">
                          <a:latin typeface="Calibri"/>
                          <a:cs typeface="Calibri"/>
                        </a:rPr>
                        <a:t>m</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0" dirty="0" smtClean="0">
                          <a:latin typeface="Calibri"/>
                          <a:cs typeface="Calibri"/>
                        </a:rPr>
                        <a:t>r</a:t>
                      </a:r>
                      <a:r>
                        <a:rPr sz="1100" spc="-10" dirty="0" smtClean="0">
                          <a:latin typeface="Calibri"/>
                          <a:cs typeface="Calibri"/>
                        </a:rPr>
                        <a:t> </a:t>
                      </a:r>
                      <a:r>
                        <a:rPr sz="1100" spc="0" dirty="0" smtClean="0">
                          <a:latin typeface="Calibri"/>
                          <a:cs typeface="Calibri"/>
                        </a:rPr>
                        <a:t>mas</a:t>
                      </a:r>
                      <a:r>
                        <a:rPr sz="1100" spc="-10" dirty="0" smtClean="0">
                          <a:latin typeface="Calibri"/>
                          <a:cs typeface="Calibri"/>
                        </a:rPr>
                        <a:t>t</a:t>
                      </a:r>
                      <a:r>
                        <a:rPr sz="1100" spc="0" dirty="0" smtClean="0">
                          <a:latin typeface="Calibri"/>
                          <a:cs typeface="Calibri"/>
                        </a:rPr>
                        <a:t>ery</a:t>
                      </a:r>
                      <a:r>
                        <a:rPr sz="1100" spc="-5"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spc="-15" dirty="0" smtClean="0">
                          <a:latin typeface="Calibri"/>
                          <a:cs typeface="Calibri"/>
                        </a:rPr>
                        <a:t>c</a:t>
                      </a:r>
                      <a:r>
                        <a:rPr sz="1100" spc="2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20" dirty="0" smtClean="0">
                          <a:latin typeface="Calibri"/>
                          <a:cs typeface="Calibri"/>
                        </a:rPr>
                        <a:t>y</a:t>
                      </a:r>
                      <a:r>
                        <a:rPr sz="1100" spc="0" dirty="0" smtClean="0">
                          <a:latin typeface="Calibri"/>
                          <a:cs typeface="Calibri"/>
                        </a:rPr>
                        <a:t>-</a:t>
                      </a:r>
                      <a:r>
                        <a:rPr sz="1100" spc="-5" dirty="0" smtClean="0">
                          <a:latin typeface="Calibri"/>
                          <a:cs typeface="Calibri"/>
                        </a:rPr>
                        <a:t>bu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0" dirty="0" smtClean="0">
                          <a:latin typeface="Calibri"/>
                          <a:cs typeface="Calibri"/>
                        </a:rPr>
                        <a:t>i</a:t>
                      </a:r>
                      <a:r>
                        <a:rPr sz="1100" spc="-15" dirty="0" smtClean="0">
                          <a:latin typeface="Calibri"/>
                          <a:cs typeface="Calibri"/>
                        </a:rPr>
                        <a:t>l</a:t>
                      </a:r>
                      <a:r>
                        <a:rPr sz="1100" spc="5" dirty="0" smtClean="0">
                          <a:latin typeface="Calibri"/>
                          <a:cs typeface="Calibri"/>
                        </a:rPr>
                        <a:t>l</a:t>
                      </a:r>
                      <a:r>
                        <a:rPr sz="1100" spc="0" dirty="0" smtClean="0">
                          <a:latin typeface="Calibri"/>
                          <a:cs typeface="Calibri"/>
                        </a:rPr>
                        <a:t>s,</a:t>
                      </a:r>
                      <a:r>
                        <a:rPr sz="1100" spc="-25"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0" dirty="0" smtClean="0">
                          <a:latin typeface="Calibri"/>
                          <a:cs typeface="Calibri"/>
                        </a:rPr>
                        <a:t>u sh</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l</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b</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to</a:t>
                      </a:r>
                      <a:r>
                        <a:rPr sz="1100" spc="0" dirty="0" smtClean="0">
                          <a:latin typeface="Calibri"/>
                          <a:cs typeface="Calibri"/>
                        </a:rPr>
                        <a:t>:</a:t>
                      </a:r>
                      <a:endParaRPr sz="1100" dirty="0">
                        <a:latin typeface="Calibri"/>
                        <a:cs typeface="Calibri"/>
                      </a:endParaRPr>
                    </a:p>
                    <a:p>
                      <a:pPr>
                        <a:lnSpc>
                          <a:spcPts val="1000"/>
                        </a:lnSpc>
                        <a:spcBef>
                          <a:spcPts val="34"/>
                        </a:spcBef>
                      </a:pPr>
                      <a:endParaRPr sz="1000" dirty="0"/>
                    </a:p>
                    <a:p>
                      <a:pPr marL="535940" indent="-229235">
                        <a:lnSpc>
                          <a:spcPct val="100000"/>
                        </a:lnSpc>
                        <a:buFont typeface="Wingdings"/>
                        <a:buChar char=""/>
                        <a:tabLst>
                          <a:tab pos="535940" algn="l"/>
                        </a:tabLst>
                      </a:pPr>
                      <a:r>
                        <a:rPr sz="1100" spc="-10" dirty="0" smtClean="0">
                          <a:latin typeface="Calibri"/>
                          <a:cs typeface="Calibri"/>
                        </a:rPr>
                        <a:t>D</a:t>
                      </a:r>
                      <a:r>
                        <a:rPr sz="1100" spc="0" dirty="0" smtClean="0">
                          <a:latin typeface="Calibri"/>
                          <a:cs typeface="Calibri"/>
                        </a:rPr>
                        <a:t>ef</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0" dirty="0" smtClean="0">
                          <a:latin typeface="Calibri"/>
                          <a:cs typeface="Calibri"/>
                        </a:rPr>
                        <a:t>t</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at</a:t>
                      </a:r>
                      <a:r>
                        <a:rPr sz="1100" spc="-20" dirty="0" smtClean="0">
                          <a:latin typeface="Calibri"/>
                          <a:cs typeface="Calibri"/>
                        </a:rPr>
                        <a:t> </a:t>
                      </a:r>
                      <a:r>
                        <a:rPr sz="1100" spc="5" dirty="0" smtClean="0">
                          <a:latin typeface="Calibri"/>
                          <a:cs typeface="Calibri"/>
                        </a:rPr>
                        <a:t>l</a:t>
                      </a:r>
                      <a:r>
                        <a:rPr sz="1100" spc="0" dirty="0" smtClean="0">
                          <a:latin typeface="Calibri"/>
                          <a:cs typeface="Calibri"/>
                        </a:rPr>
                        <a:t>east</a:t>
                      </a:r>
                      <a:r>
                        <a:rPr sz="1100" spc="-20" dirty="0" smtClean="0">
                          <a:latin typeface="Calibri"/>
                          <a:cs typeface="Calibri"/>
                        </a:rPr>
                        <a:t> </a:t>
                      </a:r>
                      <a:r>
                        <a:rPr sz="1100" spc="-10" dirty="0" smtClean="0">
                          <a:latin typeface="Calibri"/>
                          <a:cs typeface="Calibri"/>
                        </a:rPr>
                        <a:t>90</a:t>
                      </a:r>
                      <a:r>
                        <a:rPr sz="1100" spc="0" dirty="0" smtClean="0">
                          <a:latin typeface="Calibri"/>
                          <a:cs typeface="Calibri"/>
                        </a:rPr>
                        <a:t>%</a:t>
                      </a:r>
                      <a:r>
                        <a:rPr sz="1100" spc="-10" dirty="0" smtClean="0">
                          <a:latin typeface="Calibri"/>
                          <a:cs typeface="Calibri"/>
                        </a:rPr>
                        <a:t> </a:t>
                      </a:r>
                      <a:r>
                        <a:rPr sz="1100" spc="20" dirty="0" smtClean="0">
                          <a:latin typeface="Calibri"/>
                          <a:cs typeface="Calibri"/>
                        </a:rPr>
                        <a:t>a</a:t>
                      </a:r>
                      <a:r>
                        <a:rPr sz="1100" spc="-15" dirty="0" smtClean="0">
                          <a:latin typeface="Calibri"/>
                          <a:cs typeface="Calibri"/>
                        </a:rPr>
                        <a:t>cc</a:t>
                      </a:r>
                      <a:r>
                        <a:rPr sz="1100" spc="-5" dirty="0" smtClean="0">
                          <a:latin typeface="Calibri"/>
                          <a:cs typeface="Calibri"/>
                        </a:rPr>
                        <a:t>u</a:t>
                      </a:r>
                      <a:r>
                        <a:rPr sz="1100" spc="0" dirty="0" smtClean="0">
                          <a:latin typeface="Calibri"/>
                          <a:cs typeface="Calibri"/>
                        </a:rPr>
                        <a:t>ra</a:t>
                      </a:r>
                      <a:r>
                        <a:rPr sz="1100" spc="-15" dirty="0" smtClean="0">
                          <a:latin typeface="Calibri"/>
                          <a:cs typeface="Calibri"/>
                        </a:rPr>
                        <a:t>c</a:t>
                      </a:r>
                      <a:r>
                        <a:rPr sz="1100" spc="0" dirty="0" smtClean="0">
                          <a:latin typeface="Calibri"/>
                          <a:cs typeface="Calibri"/>
                        </a:rPr>
                        <a:t>y.</a:t>
                      </a:r>
                      <a:endParaRPr sz="1100" dirty="0">
                        <a:latin typeface="Calibri"/>
                        <a:cs typeface="Calibri"/>
                      </a:endParaRPr>
                    </a:p>
                    <a:p>
                      <a:pPr marL="535940" marR="565785" indent="-229235">
                        <a:lnSpc>
                          <a:spcPct val="101800"/>
                        </a:lnSpc>
                        <a:buFont typeface="Wingdings"/>
                        <a:buChar char=""/>
                        <a:tabLst>
                          <a:tab pos="535940" algn="l"/>
                        </a:tabLst>
                      </a:pPr>
                      <a:r>
                        <a:rPr sz="1100" spc="5" dirty="0" smtClean="0">
                          <a:latin typeface="Calibri"/>
                          <a:cs typeface="Calibri"/>
                        </a:rPr>
                        <a:t>I</a:t>
                      </a:r>
                      <a:r>
                        <a:rPr sz="1100" spc="-5" dirty="0" smtClean="0">
                          <a:latin typeface="Calibri"/>
                          <a:cs typeface="Calibri"/>
                        </a:rPr>
                        <a:t>d</a:t>
                      </a:r>
                      <a:r>
                        <a:rPr sz="1100" spc="0" dirty="0" smtClean="0">
                          <a:latin typeface="Calibri"/>
                          <a:cs typeface="Calibri"/>
                        </a:rPr>
                        <a:t>en</a:t>
                      </a:r>
                      <a:r>
                        <a:rPr sz="1100" spc="-15" dirty="0" smtClean="0">
                          <a:latin typeface="Calibri"/>
                          <a:cs typeface="Calibri"/>
                        </a:rPr>
                        <a:t>t</a:t>
                      </a:r>
                      <a:r>
                        <a:rPr sz="1100" spc="5" dirty="0" smtClean="0">
                          <a:latin typeface="Calibri"/>
                          <a:cs typeface="Calibri"/>
                        </a:rPr>
                        <a:t>i</a:t>
                      </a:r>
                      <a:r>
                        <a:rPr sz="1100" spc="0" dirty="0" smtClean="0">
                          <a:latin typeface="Calibri"/>
                          <a:cs typeface="Calibri"/>
                        </a:rPr>
                        <a:t>fy</a:t>
                      </a:r>
                      <a:r>
                        <a:rPr sz="1100" spc="-10" dirty="0" smtClean="0">
                          <a:latin typeface="Calibri"/>
                          <a:cs typeface="Calibri"/>
                        </a:rPr>
                        <a:t> </a:t>
                      </a:r>
                      <a:r>
                        <a:rPr sz="1100" spc="0" dirty="0" smtClean="0">
                          <a:latin typeface="Calibri"/>
                          <a:cs typeface="Calibri"/>
                        </a:rPr>
                        <a:t>what</a:t>
                      </a:r>
                      <a:r>
                        <a:rPr sz="1100" spc="-25" dirty="0" smtClean="0">
                          <a:latin typeface="Calibri"/>
                          <a:cs typeface="Calibri"/>
                        </a:rPr>
                        <a:t> </a:t>
                      </a:r>
                      <a:r>
                        <a:rPr sz="1100" spc="0" dirty="0" smtClean="0">
                          <a:latin typeface="Calibri"/>
                          <a:cs typeface="Calibri"/>
                        </a:rPr>
                        <a:t>res</a:t>
                      </a:r>
                      <a:r>
                        <a:rPr sz="1100" spc="-5" dirty="0" smtClean="0">
                          <a:latin typeface="Calibri"/>
                          <a:cs typeface="Calibri"/>
                        </a:rPr>
                        <a:t>ou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5"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r</a:t>
                      </a:r>
                      <a:r>
                        <a:rPr sz="1100" spc="5"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30" dirty="0" smtClean="0">
                          <a:latin typeface="Calibri"/>
                          <a:cs typeface="Calibri"/>
                        </a:rPr>
                        <a:t> </a:t>
                      </a:r>
                      <a:r>
                        <a:rPr sz="1100" spc="-5" dirty="0" smtClean="0">
                          <a:latin typeface="Calibri"/>
                          <a:cs typeface="Calibri"/>
                        </a:rPr>
                        <a:t>p</a:t>
                      </a:r>
                      <a:r>
                        <a:rPr sz="1100" spc="0" dirty="0" smtClean="0">
                          <a:latin typeface="Calibri"/>
                          <a:cs typeface="Calibri"/>
                        </a:rPr>
                        <a:t>r</a:t>
                      </a:r>
                      <a:r>
                        <a:rPr sz="1100" spc="-10" dirty="0" smtClean="0">
                          <a:latin typeface="Calibri"/>
                          <a:cs typeface="Calibri"/>
                        </a:rPr>
                        <a:t>o</a:t>
                      </a:r>
                      <a:r>
                        <a:rPr sz="1100" spc="0" dirty="0" smtClean="0">
                          <a:latin typeface="Calibri"/>
                          <a:cs typeface="Calibri"/>
                        </a:rPr>
                        <a:t>v</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 req</a:t>
                      </a:r>
                      <a:r>
                        <a:rPr sz="1100" spc="-10" dirty="0" smtClean="0">
                          <a:latin typeface="Calibri"/>
                          <a:cs typeface="Calibri"/>
                        </a:rPr>
                        <a:t>u</a:t>
                      </a:r>
                      <a:r>
                        <a:rPr sz="1100" spc="5" dirty="0" smtClean="0">
                          <a:latin typeface="Calibri"/>
                          <a:cs typeface="Calibri"/>
                        </a:rPr>
                        <a:t>i</a:t>
                      </a:r>
                      <a:r>
                        <a:rPr sz="1100" spc="0" dirty="0" smtClean="0">
                          <a:latin typeface="Calibri"/>
                          <a:cs typeface="Calibri"/>
                        </a:rPr>
                        <a:t>red</a:t>
                      </a:r>
                      <a:r>
                        <a:rPr sz="1100" spc="-15" dirty="0" smtClean="0">
                          <a:latin typeface="Calibri"/>
                          <a:cs typeface="Calibri"/>
                        </a:rPr>
                        <a:t> </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f</a:t>
                      </a:r>
                      <a:r>
                        <a:rPr sz="1100" spc="-10" dirty="0" smtClean="0">
                          <a:latin typeface="Calibri"/>
                          <a:cs typeface="Calibri"/>
                        </a:rPr>
                        <a:t>o</a:t>
                      </a:r>
                      <a:r>
                        <a:rPr sz="1100" spc="0" dirty="0" smtClean="0">
                          <a:latin typeface="Calibri"/>
                          <a:cs typeface="Calibri"/>
                        </a:rPr>
                        <a:t>rma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ent</a:t>
                      </a:r>
                      <a:r>
                        <a:rPr sz="1100" spc="-20"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0" dirty="0" smtClean="0">
                          <a:latin typeface="Calibri"/>
                          <a:cs typeface="Calibri"/>
                        </a:rPr>
                        <a:t>t</a:t>
                      </a:r>
                      <a:r>
                        <a:rPr sz="1100" spc="0" dirty="0" smtClean="0">
                          <a:latin typeface="Calibri"/>
                          <a:cs typeface="Calibri"/>
                        </a:rPr>
                        <a:t>h</a:t>
                      </a:r>
                      <a:r>
                        <a:rPr sz="1100" spc="-15" dirty="0" smtClean="0">
                          <a:latin typeface="Calibri"/>
                          <a:cs typeface="Calibri"/>
                        </a:rPr>
                        <a:t> </a:t>
                      </a:r>
                      <a:r>
                        <a:rPr sz="1100" spc="-10" dirty="0" smtClean="0">
                          <a:latin typeface="Calibri"/>
                          <a:cs typeface="Calibri"/>
                        </a:rPr>
                        <a:t>1</a:t>
                      </a:r>
                      <a:r>
                        <a:rPr sz="1100" spc="15" dirty="0" smtClean="0">
                          <a:latin typeface="Calibri"/>
                          <a:cs typeface="Calibri"/>
                        </a:rPr>
                        <a:t>0</a:t>
                      </a:r>
                      <a:r>
                        <a:rPr sz="1100" spc="-10" dirty="0" smtClean="0">
                          <a:latin typeface="Calibri"/>
                          <a:cs typeface="Calibri"/>
                        </a:rPr>
                        <a:t>0</a:t>
                      </a:r>
                      <a:r>
                        <a:rPr sz="1100" spc="0" dirty="0" smtClean="0">
                          <a:latin typeface="Calibri"/>
                          <a:cs typeface="Calibri"/>
                        </a:rPr>
                        <a:t>%</a:t>
                      </a:r>
                      <a:r>
                        <a:rPr sz="1100" spc="-10" dirty="0" smtClean="0">
                          <a:latin typeface="Calibri"/>
                          <a:cs typeface="Calibri"/>
                        </a:rPr>
                        <a:t> </a:t>
                      </a:r>
                      <a:r>
                        <a:rPr sz="1100" spc="0" dirty="0" smtClean="0">
                          <a:latin typeface="Calibri"/>
                          <a:cs typeface="Calibri"/>
                        </a:rPr>
                        <a:t>a</a:t>
                      </a:r>
                      <a:r>
                        <a:rPr sz="1100" spc="-15" dirty="0" smtClean="0">
                          <a:latin typeface="Calibri"/>
                          <a:cs typeface="Calibri"/>
                        </a:rPr>
                        <a:t>c</a:t>
                      </a:r>
                      <a:r>
                        <a:rPr sz="1100" spc="10" dirty="0" smtClean="0">
                          <a:latin typeface="Calibri"/>
                          <a:cs typeface="Calibri"/>
                        </a:rPr>
                        <a:t>c</a:t>
                      </a:r>
                      <a:r>
                        <a:rPr sz="1100" spc="-5" dirty="0" smtClean="0">
                          <a:latin typeface="Calibri"/>
                          <a:cs typeface="Calibri"/>
                        </a:rPr>
                        <a:t>u</a:t>
                      </a:r>
                      <a:r>
                        <a:rPr sz="1100" spc="0" dirty="0" smtClean="0">
                          <a:latin typeface="Calibri"/>
                          <a:cs typeface="Calibri"/>
                        </a:rPr>
                        <a:t>ra</a:t>
                      </a:r>
                      <a:r>
                        <a:rPr sz="1100" spc="-15" dirty="0" smtClean="0">
                          <a:latin typeface="Calibri"/>
                          <a:cs typeface="Calibri"/>
                        </a:rPr>
                        <a:t>c</a:t>
                      </a:r>
                      <a:r>
                        <a:rPr sz="1100" spc="0" dirty="0" smtClean="0">
                          <a:latin typeface="Calibri"/>
                          <a:cs typeface="Calibri"/>
                        </a:rPr>
                        <a:t>y.</a:t>
                      </a:r>
                      <a:endParaRPr sz="1100" dirty="0">
                        <a:latin typeface="Calibri"/>
                        <a:cs typeface="Calibri"/>
                      </a:endParaRPr>
                    </a:p>
                    <a:p>
                      <a:pPr marL="514350" indent="-229235">
                        <a:lnSpc>
                          <a:spcPct val="100000"/>
                        </a:lnSpc>
                        <a:spcBef>
                          <a:spcPts val="25"/>
                        </a:spcBef>
                        <a:buFont typeface="Wingdings"/>
                        <a:buChar char=""/>
                        <a:tabLst>
                          <a:tab pos="514350" algn="l"/>
                        </a:tabLst>
                      </a:pPr>
                      <a:r>
                        <a:rPr sz="1100" spc="0"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ent</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n</a:t>
                      </a:r>
                      <a:r>
                        <a:rPr sz="1100" spc="-15" dirty="0" smtClean="0">
                          <a:latin typeface="Calibri"/>
                          <a:cs typeface="Calibri"/>
                        </a:rPr>
                        <a:t> c</a:t>
                      </a:r>
                      <a:r>
                        <a:rPr sz="1100" spc="-10" dirty="0" smtClean="0">
                          <a:latin typeface="Calibri"/>
                          <a:cs typeface="Calibri"/>
                        </a:rPr>
                        <a:t>o</a:t>
                      </a:r>
                      <a:r>
                        <a:rPr sz="1100" spc="0" dirty="0" smtClean="0">
                          <a:latin typeface="Calibri"/>
                          <a:cs typeface="Calibri"/>
                        </a:rPr>
                        <a:t>m</a:t>
                      </a:r>
                      <a:r>
                        <a:rPr sz="1100" spc="-5" dirty="0" smtClean="0">
                          <a:latin typeface="Calibri"/>
                          <a:cs typeface="Calibri"/>
                        </a:rPr>
                        <a:t>p</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p</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0" dirty="0" smtClean="0">
                          <a:latin typeface="Calibri"/>
                          <a:cs typeface="Calibri"/>
                        </a:rPr>
                        <a:t>t</a:t>
                      </a:r>
                      <a:r>
                        <a:rPr sz="1100" spc="0" dirty="0" smtClean="0">
                          <a:latin typeface="Calibri"/>
                          <a:cs typeface="Calibri"/>
                        </a:rPr>
                        <a:t>h</a:t>
                      </a:r>
                      <a:r>
                        <a:rPr sz="1100" spc="-15" dirty="0" smtClean="0">
                          <a:latin typeface="Calibri"/>
                          <a:cs typeface="Calibri"/>
                        </a:rPr>
                        <a:t> </a:t>
                      </a:r>
                      <a:r>
                        <a:rPr sz="1100" spc="5" dirty="0" smtClean="0">
                          <a:latin typeface="Calibri"/>
                          <a:cs typeface="Calibri"/>
                        </a:rPr>
                        <a:t>li</a:t>
                      </a:r>
                      <a:r>
                        <a:rPr sz="1100" spc="-10" dirty="0" smtClean="0">
                          <a:latin typeface="Calibri"/>
                          <a:cs typeface="Calibri"/>
                        </a:rPr>
                        <a:t>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o</a:t>
                      </a:r>
                      <a:r>
                        <a:rPr sz="1100" spc="0" dirty="0" smtClean="0">
                          <a:latin typeface="Calibri"/>
                          <a:cs typeface="Calibri"/>
                        </a:rPr>
                        <a:t>r</a:t>
                      </a:r>
                      <a:r>
                        <a:rPr sz="1100" spc="-10" dirty="0" smtClean="0">
                          <a:latin typeface="Calibri"/>
                          <a:cs typeface="Calibri"/>
                        </a:rPr>
                        <a:t> </a:t>
                      </a:r>
                      <a:r>
                        <a:rPr sz="1100" spc="-5" dirty="0" smtClean="0">
                          <a:latin typeface="Calibri"/>
                          <a:cs typeface="Calibri"/>
                        </a:rPr>
                        <a:t>n</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ass</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15" dirty="0" smtClean="0">
                          <a:latin typeface="Calibri"/>
                          <a:cs typeface="Calibri"/>
                        </a:rPr>
                        <a:t>c</a:t>
                      </a:r>
                      <a:r>
                        <a:rPr sz="1100" spc="0" dirty="0" smtClean="0">
                          <a:latin typeface="Calibri"/>
                          <a:cs typeface="Calibri"/>
                        </a:rPr>
                        <a:t>e.</a:t>
                      </a:r>
                      <a:endParaRPr sz="1100" dirty="0">
                        <a:latin typeface="Calibri"/>
                        <a:cs typeface="Calibri"/>
                      </a:endParaRPr>
                    </a:p>
                    <a:p>
                      <a:pPr marL="514350" marR="141605" indent="-229235">
                        <a:lnSpc>
                          <a:spcPct val="101800"/>
                        </a:lnSpc>
                        <a:buFont typeface="Wingdings"/>
                        <a:buChar char=""/>
                        <a:tabLst>
                          <a:tab pos="514350" algn="l"/>
                        </a:tabLst>
                      </a:pPr>
                      <a:r>
                        <a:rPr sz="1100" spc="0" dirty="0" smtClean="0">
                          <a:latin typeface="Calibri"/>
                          <a:cs typeface="Calibri"/>
                        </a:rPr>
                        <a:t>F</a:t>
                      </a:r>
                      <a:r>
                        <a:rPr sz="1100" spc="-10" dirty="0" smtClean="0">
                          <a:latin typeface="Calibri"/>
                          <a:cs typeface="Calibri"/>
                        </a:rPr>
                        <a:t>o</a:t>
                      </a:r>
                      <a:r>
                        <a:rPr sz="1100" spc="0" dirty="0" smtClean="0">
                          <a:latin typeface="Calibri"/>
                          <a:cs typeface="Calibri"/>
                        </a:rPr>
                        <a:t>rm</a:t>
                      </a:r>
                      <a:r>
                        <a:rPr sz="1100" spc="-5" dirty="0" smtClean="0">
                          <a:latin typeface="Calibri"/>
                          <a:cs typeface="Calibri"/>
                        </a:rPr>
                        <a:t>u</a:t>
                      </a:r>
                      <a:r>
                        <a:rPr sz="1100" spc="5"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a</a:t>
                      </a:r>
                      <a:r>
                        <a:rPr sz="1100" spc="-10" dirty="0" smtClean="0">
                          <a:latin typeface="Calibri"/>
                          <a:cs typeface="Calibri"/>
                        </a:rPr>
                        <a:t> t</a:t>
                      </a:r>
                      <a:r>
                        <a:rPr sz="1100" spc="0" dirty="0" smtClean="0">
                          <a:latin typeface="Calibri"/>
                          <a:cs typeface="Calibri"/>
                        </a:rPr>
                        <a:t>rea</a:t>
                      </a:r>
                      <a:r>
                        <a:rPr sz="1100" spc="-10" dirty="0" smtClean="0">
                          <a:latin typeface="Calibri"/>
                          <a:cs typeface="Calibri"/>
                        </a:rPr>
                        <a:t>t</a:t>
                      </a:r>
                      <a:r>
                        <a:rPr sz="1100" spc="0" dirty="0" smtClean="0">
                          <a:latin typeface="Calibri"/>
                          <a:cs typeface="Calibri"/>
                        </a:rPr>
                        <a:t>ment</a:t>
                      </a:r>
                      <a:r>
                        <a:rPr sz="1100" spc="-20" dirty="0" smtClean="0">
                          <a:latin typeface="Calibri"/>
                          <a:cs typeface="Calibri"/>
                        </a:rPr>
                        <a:t> </a:t>
                      </a:r>
                      <a:r>
                        <a:rPr sz="1100" spc="0" dirty="0" smtClean="0">
                          <a:latin typeface="Calibri"/>
                          <a:cs typeface="Calibri"/>
                        </a:rPr>
                        <a:t>s</a:t>
                      </a:r>
                      <a:r>
                        <a:rPr sz="1100" spc="-10" dirty="0" smtClean="0">
                          <a:latin typeface="Calibri"/>
                          <a:cs typeface="Calibri"/>
                        </a:rPr>
                        <a:t>t</a:t>
                      </a:r>
                      <a:r>
                        <a:rPr sz="1100" spc="0" dirty="0" smtClean="0">
                          <a:latin typeface="Calibri"/>
                          <a:cs typeface="Calibri"/>
                        </a:rPr>
                        <a:t>ra</a:t>
                      </a:r>
                      <a:r>
                        <a:rPr sz="1100" spc="-15" dirty="0" smtClean="0">
                          <a:latin typeface="Calibri"/>
                          <a:cs typeface="Calibri"/>
                        </a:rPr>
                        <a:t>t</a:t>
                      </a:r>
                      <a:r>
                        <a:rPr sz="1100" spc="0" dirty="0" smtClean="0">
                          <a:latin typeface="Calibri"/>
                          <a:cs typeface="Calibri"/>
                        </a:rPr>
                        <a:t>e</a:t>
                      </a:r>
                      <a:r>
                        <a:rPr sz="1100" spc="5" dirty="0" smtClean="0">
                          <a:latin typeface="Calibri"/>
                          <a:cs typeface="Calibri"/>
                        </a:rPr>
                        <a:t>g</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0" dirty="0" smtClean="0">
                          <a:latin typeface="Calibri"/>
                          <a:cs typeface="Calibri"/>
                        </a:rPr>
                        <a:t>t</a:t>
                      </a:r>
                      <a:r>
                        <a:rPr sz="1100" spc="0" dirty="0" smtClean="0">
                          <a:latin typeface="Calibri"/>
                          <a:cs typeface="Calibri"/>
                        </a:rPr>
                        <a:t>h</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5"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ent</a:t>
                      </a:r>
                      <a:r>
                        <a:rPr sz="1100" spc="-20"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a</a:t>
                      </a:r>
                      <a:r>
                        <a:rPr sz="1100" spc="-5" dirty="0" smtClean="0">
                          <a:latin typeface="Calibri"/>
                          <a:cs typeface="Calibri"/>
                        </a:rPr>
                        <a:t>dd</a:t>
                      </a:r>
                      <a:r>
                        <a:rPr sz="1100" spc="20" dirty="0" smtClean="0">
                          <a:latin typeface="Calibri"/>
                          <a:cs typeface="Calibri"/>
                        </a:rPr>
                        <a:t>r</a:t>
                      </a:r>
                      <a:r>
                        <a:rPr sz="1100" spc="0" dirty="0" smtClean="0">
                          <a:latin typeface="Calibri"/>
                          <a:cs typeface="Calibri"/>
                        </a:rPr>
                        <a:t>ess</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i</a:t>
                      </a:r>
                      <a:r>
                        <a:rPr sz="1100" spc="0" dirty="0" smtClean="0">
                          <a:latin typeface="Calibri"/>
                          <a:cs typeface="Calibri"/>
                        </a:rPr>
                        <a:t>r</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a:t>
                      </a:r>
                      <a:r>
                        <a:rPr sz="1100" spc="10" dirty="0" smtClean="0">
                          <a:latin typeface="Calibri"/>
                          <a:cs typeface="Calibri"/>
                        </a:rPr>
                        <a:t>l</a:t>
                      </a:r>
                      <a:r>
                        <a:rPr sz="1100" spc="-10" dirty="0" smtClean="0">
                          <a:latin typeface="Calibri"/>
                          <a:cs typeface="Calibri"/>
                        </a:rPr>
                        <a:t>t</a:t>
                      </a:r>
                      <a:r>
                        <a:rPr sz="1100" spc="0" dirty="0" smtClean="0">
                          <a:latin typeface="Calibri"/>
                          <a:cs typeface="Calibri"/>
                        </a:rPr>
                        <a:t>h r</a:t>
                      </a:r>
                      <a:r>
                        <a:rPr sz="1100" spc="5" dirty="0" smtClean="0">
                          <a:latin typeface="Calibri"/>
                          <a:cs typeface="Calibri"/>
                        </a:rPr>
                        <a:t>i</a:t>
                      </a:r>
                      <a:r>
                        <a:rPr sz="1100" spc="0" dirty="0" smtClean="0">
                          <a:latin typeface="Calibri"/>
                          <a:cs typeface="Calibri"/>
                        </a:rPr>
                        <a:t>sks</a:t>
                      </a:r>
                      <a:r>
                        <a:rPr sz="1100" spc="-10"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0" dirty="0" smtClean="0">
                          <a:latin typeface="Calibri"/>
                          <a:cs typeface="Calibri"/>
                        </a:rPr>
                        <a:t>t</a:t>
                      </a:r>
                      <a:r>
                        <a:rPr sz="1100" spc="0" dirty="0" smtClean="0">
                          <a:latin typeface="Calibri"/>
                          <a:cs typeface="Calibri"/>
                        </a:rPr>
                        <a:t>h</a:t>
                      </a:r>
                      <a:r>
                        <a:rPr sz="1100" spc="-15" dirty="0" smtClean="0">
                          <a:latin typeface="Calibri"/>
                          <a:cs typeface="Calibri"/>
                        </a:rPr>
                        <a:t> </a:t>
                      </a:r>
                      <a:r>
                        <a:rPr sz="1100" spc="-10" dirty="0" smtClean="0">
                          <a:latin typeface="Calibri"/>
                          <a:cs typeface="Calibri"/>
                        </a:rPr>
                        <a:t>100</a:t>
                      </a:r>
                      <a:r>
                        <a:rPr sz="1100" spc="0" dirty="0" smtClean="0">
                          <a:latin typeface="Calibri"/>
                          <a:cs typeface="Calibri"/>
                        </a:rPr>
                        <a:t>%</a:t>
                      </a:r>
                      <a:r>
                        <a:rPr sz="1100" spc="-10" dirty="0" smtClean="0">
                          <a:latin typeface="Calibri"/>
                          <a:cs typeface="Calibri"/>
                        </a:rPr>
                        <a:t> </a:t>
                      </a:r>
                      <a:r>
                        <a:rPr sz="1100" spc="0" dirty="0" smtClean="0">
                          <a:latin typeface="Calibri"/>
                          <a:cs typeface="Calibri"/>
                        </a:rPr>
                        <a:t>a</a:t>
                      </a:r>
                      <a:r>
                        <a:rPr sz="1100" spc="-15" dirty="0" smtClean="0">
                          <a:latin typeface="Calibri"/>
                          <a:cs typeface="Calibri"/>
                        </a:rPr>
                        <a:t>cc</a:t>
                      </a:r>
                      <a:r>
                        <a:rPr sz="1100" spc="-5" dirty="0" smtClean="0">
                          <a:latin typeface="Calibri"/>
                          <a:cs typeface="Calibri"/>
                        </a:rPr>
                        <a:t>u</a:t>
                      </a:r>
                      <a:r>
                        <a:rPr sz="1100" spc="0" dirty="0" smtClean="0">
                          <a:latin typeface="Calibri"/>
                          <a:cs typeface="Calibri"/>
                        </a:rPr>
                        <a:t>ra</a:t>
                      </a:r>
                      <a:r>
                        <a:rPr sz="1100" spc="-15" dirty="0" smtClean="0">
                          <a:latin typeface="Calibri"/>
                          <a:cs typeface="Calibri"/>
                        </a:rPr>
                        <a:t>c</a:t>
                      </a:r>
                      <a:r>
                        <a:rPr sz="1100" spc="0" dirty="0" smtClean="0">
                          <a:latin typeface="Calibri"/>
                          <a:cs typeface="Calibri"/>
                        </a:rPr>
                        <a:t>y.</a:t>
                      </a:r>
                      <a:endParaRPr sz="1100" dirty="0">
                        <a:latin typeface="Calibri"/>
                        <a:cs typeface="Calibri"/>
                      </a:endParaRPr>
                    </a:p>
                    <a:p>
                      <a:pPr>
                        <a:lnSpc>
                          <a:spcPts val="1000"/>
                        </a:lnSpc>
                        <a:spcBef>
                          <a:spcPts val="7"/>
                        </a:spcBef>
                      </a:pPr>
                      <a:endParaRPr sz="1000" dirty="0"/>
                    </a:p>
                    <a:p>
                      <a:pPr marL="118110">
                        <a:lnSpc>
                          <a:spcPct val="100000"/>
                        </a:lnSpc>
                      </a:pPr>
                      <a:r>
                        <a:rPr sz="1100" b="1" dirty="0" smtClean="0">
                          <a:latin typeface="Calibri"/>
                          <a:cs typeface="Calibri"/>
                        </a:rPr>
                        <a:t>T</a:t>
                      </a:r>
                      <a:r>
                        <a:rPr sz="1100" b="1" spc="5" dirty="0" smtClean="0">
                          <a:latin typeface="Calibri"/>
                          <a:cs typeface="Calibri"/>
                        </a:rPr>
                        <a:t>h</a:t>
                      </a:r>
                      <a:r>
                        <a:rPr sz="1100" b="1" spc="-10" dirty="0" smtClean="0">
                          <a:latin typeface="Calibri"/>
                          <a:cs typeface="Calibri"/>
                        </a:rPr>
                        <a:t>i</a:t>
                      </a:r>
                      <a:r>
                        <a:rPr sz="1100" b="1" spc="0" dirty="0" smtClean="0">
                          <a:latin typeface="Calibri"/>
                          <a:cs typeface="Calibri"/>
                        </a:rPr>
                        <a:t>s</a:t>
                      </a:r>
                      <a:r>
                        <a:rPr sz="1100" b="1" spc="-20" dirty="0" smtClean="0">
                          <a:latin typeface="Calibri"/>
                          <a:cs typeface="Calibri"/>
                        </a:rPr>
                        <a:t> </a:t>
                      </a:r>
                      <a:r>
                        <a:rPr sz="1100" b="1" spc="5" dirty="0" smtClean="0">
                          <a:latin typeface="Calibri"/>
                          <a:cs typeface="Calibri"/>
                        </a:rPr>
                        <a:t>un</a:t>
                      </a:r>
                      <a:r>
                        <a:rPr sz="1100" b="1" spc="-10" dirty="0" smtClean="0">
                          <a:latin typeface="Calibri"/>
                          <a:cs typeface="Calibri"/>
                        </a:rPr>
                        <a:t>i</a:t>
                      </a:r>
                      <a:r>
                        <a:rPr sz="1100" b="1" spc="0" dirty="0" smtClean="0">
                          <a:latin typeface="Calibri"/>
                          <a:cs typeface="Calibri"/>
                        </a:rPr>
                        <a:t>t</a:t>
                      </a:r>
                      <a:r>
                        <a:rPr sz="1100" b="1" spc="-10" dirty="0" smtClean="0">
                          <a:latin typeface="Calibri"/>
                          <a:cs typeface="Calibri"/>
                        </a:rPr>
                        <a:t> s</a:t>
                      </a:r>
                      <a:r>
                        <a:rPr sz="1100" b="1" spc="5" dirty="0" smtClean="0">
                          <a:latin typeface="Calibri"/>
                          <a:cs typeface="Calibri"/>
                        </a:rPr>
                        <a:t>h</a:t>
                      </a:r>
                      <a:r>
                        <a:rPr sz="1100" b="1" spc="0" dirty="0" smtClean="0">
                          <a:latin typeface="Calibri"/>
                          <a:cs typeface="Calibri"/>
                        </a:rPr>
                        <a:t>o</a:t>
                      </a:r>
                      <a:r>
                        <a:rPr sz="1100" b="1" spc="5" dirty="0" smtClean="0">
                          <a:latin typeface="Calibri"/>
                          <a:cs typeface="Calibri"/>
                        </a:rPr>
                        <a:t>u</a:t>
                      </a:r>
                      <a:r>
                        <a:rPr sz="1100" b="1" spc="-10" dirty="0" smtClean="0">
                          <a:latin typeface="Calibri"/>
                          <a:cs typeface="Calibri"/>
                        </a:rPr>
                        <a:t>l</a:t>
                      </a:r>
                      <a:r>
                        <a:rPr sz="1100" b="1" spc="0" dirty="0" smtClean="0">
                          <a:latin typeface="Calibri"/>
                          <a:cs typeface="Calibri"/>
                        </a:rPr>
                        <a:t>d</a:t>
                      </a:r>
                      <a:r>
                        <a:rPr sz="1100" b="1" spc="-5" dirty="0" smtClean="0">
                          <a:latin typeface="Calibri"/>
                          <a:cs typeface="Calibri"/>
                        </a:rPr>
                        <a:t> </a:t>
                      </a:r>
                      <a:r>
                        <a:rPr sz="1100" b="1" spc="0" dirty="0" smtClean="0">
                          <a:latin typeface="Calibri"/>
                          <a:cs typeface="Calibri"/>
                        </a:rPr>
                        <a:t>t</a:t>
                      </a:r>
                      <a:r>
                        <a:rPr sz="1100" b="1" spc="5" dirty="0" smtClean="0">
                          <a:latin typeface="Calibri"/>
                          <a:cs typeface="Calibri"/>
                        </a:rPr>
                        <a:t>a</a:t>
                      </a:r>
                      <a:r>
                        <a:rPr sz="1100" b="1" spc="0" dirty="0" smtClean="0">
                          <a:latin typeface="Calibri"/>
                          <a:cs typeface="Calibri"/>
                        </a:rPr>
                        <a:t>ke</a:t>
                      </a:r>
                      <a:r>
                        <a:rPr sz="1100" b="1" spc="-15" dirty="0" smtClean="0">
                          <a:latin typeface="Calibri"/>
                          <a:cs typeface="Calibri"/>
                        </a:rPr>
                        <a:t> </a:t>
                      </a:r>
                      <a:r>
                        <a:rPr sz="1100" b="1" spc="5" dirty="0" smtClean="0">
                          <a:latin typeface="Calibri"/>
                          <a:cs typeface="Calibri"/>
                        </a:rPr>
                        <a:t>app</a:t>
                      </a:r>
                      <a:r>
                        <a:rPr sz="1100" b="1" spc="-10" dirty="0" smtClean="0">
                          <a:latin typeface="Calibri"/>
                          <a:cs typeface="Calibri"/>
                        </a:rPr>
                        <a:t>r</a:t>
                      </a:r>
                      <a:r>
                        <a:rPr sz="1100" b="1" spc="0" dirty="0" smtClean="0">
                          <a:latin typeface="Calibri"/>
                          <a:cs typeface="Calibri"/>
                        </a:rPr>
                        <a:t>ox</a:t>
                      </a:r>
                      <a:r>
                        <a:rPr sz="1100" b="1" spc="-10" dirty="0" smtClean="0">
                          <a:latin typeface="Calibri"/>
                          <a:cs typeface="Calibri"/>
                        </a:rPr>
                        <a:t>i</a:t>
                      </a:r>
                      <a:r>
                        <a:rPr sz="1100" b="1" spc="-15" dirty="0" smtClean="0">
                          <a:latin typeface="Calibri"/>
                          <a:cs typeface="Calibri"/>
                        </a:rPr>
                        <a:t>m</a:t>
                      </a:r>
                      <a:r>
                        <a:rPr sz="1100" b="1" spc="5" dirty="0" smtClean="0">
                          <a:latin typeface="Calibri"/>
                          <a:cs typeface="Calibri"/>
                        </a:rPr>
                        <a:t>a</a:t>
                      </a:r>
                      <a:r>
                        <a:rPr sz="1100" b="1" spc="0" dirty="0" smtClean="0">
                          <a:latin typeface="Calibri"/>
                          <a:cs typeface="Calibri"/>
                        </a:rPr>
                        <a:t>te</a:t>
                      </a:r>
                      <a:r>
                        <a:rPr sz="1100" b="1" spc="-10" dirty="0" smtClean="0">
                          <a:latin typeface="Calibri"/>
                          <a:cs typeface="Calibri"/>
                        </a:rPr>
                        <a:t>l</a:t>
                      </a:r>
                      <a:r>
                        <a:rPr sz="1100" b="1" spc="0" dirty="0" smtClean="0">
                          <a:latin typeface="Calibri"/>
                          <a:cs typeface="Calibri"/>
                        </a:rPr>
                        <a:t>y</a:t>
                      </a:r>
                      <a:r>
                        <a:rPr sz="1100" b="1" spc="-10" dirty="0" smtClean="0">
                          <a:latin typeface="Calibri"/>
                          <a:cs typeface="Calibri"/>
                        </a:rPr>
                        <a:t> </a:t>
                      </a:r>
                      <a:r>
                        <a:rPr sz="1100" b="1" spc="0" dirty="0" smtClean="0">
                          <a:latin typeface="Calibri"/>
                          <a:cs typeface="Calibri"/>
                        </a:rPr>
                        <a:t>t</a:t>
                      </a:r>
                      <a:r>
                        <a:rPr sz="1100" b="1" spc="-10" dirty="0" smtClean="0">
                          <a:latin typeface="Calibri"/>
                          <a:cs typeface="Calibri"/>
                        </a:rPr>
                        <a:t>w</a:t>
                      </a:r>
                      <a:r>
                        <a:rPr sz="1100" b="1" spc="0" dirty="0" smtClean="0">
                          <a:latin typeface="Calibri"/>
                          <a:cs typeface="Calibri"/>
                        </a:rPr>
                        <a:t>o</a:t>
                      </a:r>
                      <a:r>
                        <a:rPr sz="1100" b="1" spc="-5" dirty="0" smtClean="0">
                          <a:latin typeface="Calibri"/>
                          <a:cs typeface="Calibri"/>
                        </a:rPr>
                        <a:t> </a:t>
                      </a:r>
                      <a:r>
                        <a:rPr sz="1100" b="1" spc="-20" dirty="0" smtClean="0">
                          <a:latin typeface="Calibri"/>
                          <a:cs typeface="Calibri"/>
                        </a:rPr>
                        <a:t>h</a:t>
                      </a:r>
                      <a:r>
                        <a:rPr sz="1100" b="1" spc="0" dirty="0" smtClean="0">
                          <a:latin typeface="Calibri"/>
                          <a:cs typeface="Calibri"/>
                        </a:rPr>
                        <a:t>o</a:t>
                      </a:r>
                      <a:r>
                        <a:rPr sz="1100" b="1" spc="5" dirty="0" smtClean="0">
                          <a:latin typeface="Calibri"/>
                          <a:cs typeface="Calibri"/>
                        </a:rPr>
                        <a:t>u</a:t>
                      </a:r>
                      <a:r>
                        <a:rPr sz="1100" b="1" spc="-10" dirty="0" smtClean="0">
                          <a:latin typeface="Calibri"/>
                          <a:cs typeface="Calibri"/>
                        </a:rPr>
                        <a:t>r</a:t>
                      </a:r>
                      <a:r>
                        <a:rPr sz="1100" b="1" spc="0" dirty="0" smtClean="0">
                          <a:latin typeface="Calibri"/>
                          <a:cs typeface="Calibri"/>
                        </a:rPr>
                        <a:t>s</a:t>
                      </a:r>
                      <a:r>
                        <a:rPr sz="1100" b="1" spc="-20" dirty="0" smtClean="0">
                          <a:latin typeface="Calibri"/>
                          <a:cs typeface="Calibri"/>
                        </a:rPr>
                        <a:t> </a:t>
                      </a:r>
                      <a:r>
                        <a:rPr sz="1100" b="1" spc="0" dirty="0" smtClean="0">
                          <a:latin typeface="Calibri"/>
                          <a:cs typeface="Calibri"/>
                        </a:rPr>
                        <a:t>to</a:t>
                      </a:r>
                      <a:r>
                        <a:rPr sz="1100" b="1" spc="-5" dirty="0" smtClean="0">
                          <a:latin typeface="Calibri"/>
                          <a:cs typeface="Calibri"/>
                        </a:rPr>
                        <a:t> </a:t>
                      </a:r>
                      <a:r>
                        <a:rPr sz="1100" b="1" spc="-10" dirty="0" smtClean="0">
                          <a:latin typeface="Calibri"/>
                          <a:cs typeface="Calibri"/>
                        </a:rPr>
                        <a:t>c</a:t>
                      </a:r>
                      <a:r>
                        <a:rPr sz="1100" b="1" spc="0" dirty="0" smtClean="0">
                          <a:latin typeface="Calibri"/>
                          <a:cs typeface="Calibri"/>
                        </a:rPr>
                        <a:t>o</a:t>
                      </a:r>
                      <a:r>
                        <a:rPr sz="1100" b="1" spc="-15" dirty="0" smtClean="0">
                          <a:latin typeface="Calibri"/>
                          <a:cs typeface="Calibri"/>
                        </a:rPr>
                        <a:t>m</a:t>
                      </a:r>
                      <a:r>
                        <a:rPr sz="1100" b="1" spc="5" dirty="0" smtClean="0">
                          <a:latin typeface="Calibri"/>
                          <a:cs typeface="Calibri"/>
                        </a:rPr>
                        <a:t>p</a:t>
                      </a:r>
                      <a:r>
                        <a:rPr sz="1100" b="1" spc="-10" dirty="0" smtClean="0">
                          <a:latin typeface="Calibri"/>
                          <a:cs typeface="Calibri"/>
                        </a:rPr>
                        <a:t>l</a:t>
                      </a:r>
                      <a:r>
                        <a:rPr sz="1100" b="1" spc="-5" dirty="0" smtClean="0">
                          <a:latin typeface="Calibri"/>
                          <a:cs typeface="Calibri"/>
                        </a:rPr>
                        <a:t>e</a:t>
                      </a:r>
                      <a:r>
                        <a:rPr sz="1100" b="1" spc="0" dirty="0" smtClean="0">
                          <a:latin typeface="Calibri"/>
                          <a:cs typeface="Calibri"/>
                        </a:rPr>
                        <a:t>te.</a:t>
                      </a:r>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r>
              <a:tr h="228600">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582421">
                <a:tc gridSpan="3">
                  <a:txBody>
                    <a:bodyPr/>
                    <a:lstStyle/>
                    <a:p>
                      <a:pPr marL="50800">
                        <a:lnSpc>
                          <a:spcPct val="1000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p</a:t>
                      </a:r>
                      <a:r>
                        <a:rPr sz="1100" spc="0" dirty="0" smtClean="0">
                          <a:latin typeface="Calibri"/>
                          <a:cs typeface="Calibri"/>
                        </a:rPr>
                        <a:t>r</a:t>
                      </a:r>
                      <a:r>
                        <a:rPr sz="1100" spc="-10" dirty="0" smtClean="0">
                          <a:latin typeface="Calibri"/>
                          <a:cs typeface="Calibri"/>
                        </a:rPr>
                        <a:t>o</a:t>
                      </a:r>
                      <a:r>
                        <a:rPr sz="1100" spc="0" dirty="0" smtClean="0">
                          <a:latin typeface="Calibri"/>
                          <a:cs typeface="Calibri"/>
                        </a:rPr>
                        <a:t>v</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es</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un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o</a:t>
                      </a:r>
                      <a:r>
                        <a:rPr sz="1100" spc="-5" dirty="0" smtClean="0">
                          <a:latin typeface="Calibri"/>
                          <a:cs typeface="Calibri"/>
                        </a:rPr>
                        <a:t>b</a:t>
                      </a:r>
                      <a:r>
                        <a:rPr sz="1100" spc="0" dirty="0" smtClean="0">
                          <a:latin typeface="Calibri"/>
                          <a:cs typeface="Calibri"/>
                        </a:rPr>
                        <a:t>je</a:t>
                      </a:r>
                      <a:r>
                        <a:rPr sz="1100" spc="10" dirty="0" smtClean="0">
                          <a:latin typeface="Calibri"/>
                          <a:cs typeface="Calibri"/>
                        </a:rPr>
                        <a:t>c</a:t>
                      </a:r>
                      <a:r>
                        <a:rPr sz="1100" spc="-10" dirty="0" smtClean="0">
                          <a:latin typeface="Calibri"/>
                          <a:cs typeface="Calibri"/>
                        </a:rPr>
                        <a:t>t</a:t>
                      </a:r>
                      <a:r>
                        <a:rPr sz="1100" spc="5" dirty="0" smtClean="0">
                          <a:latin typeface="Calibri"/>
                          <a:cs typeface="Calibri"/>
                        </a:rPr>
                        <a:t>i</a:t>
                      </a:r>
                      <a:r>
                        <a:rPr sz="1100" spc="0" dirty="0" smtClean="0">
                          <a:latin typeface="Calibri"/>
                          <a:cs typeface="Calibri"/>
                        </a:rPr>
                        <a:t>ves.</a:t>
                      </a:r>
                      <a:endParaRPr sz="1100">
                        <a:latin typeface="Calibri"/>
                        <a:cs typeface="Calibri"/>
                      </a:endParaRPr>
                    </a:p>
                    <a:p>
                      <a:pPr marL="50800" marR="333375">
                        <a:lnSpc>
                          <a:spcPct val="102000"/>
                        </a:lnSpc>
                        <a:spcBef>
                          <a:spcPts val="165"/>
                        </a:spcBef>
                      </a:pPr>
                      <a:r>
                        <a:rPr sz="110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a:t>
                      </a:r>
                      <a:r>
                        <a:rPr sz="1100" spc="5" dirty="0" smtClean="0">
                          <a:latin typeface="Calibri"/>
                          <a:cs typeface="Calibri"/>
                        </a:rPr>
                        <a:t> 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20" dirty="0" smtClean="0">
                          <a:latin typeface="Calibri"/>
                          <a:cs typeface="Calibri"/>
                        </a:rPr>
                        <a:t> </a:t>
                      </a:r>
                      <a:r>
                        <a:rPr sz="1100" spc="-10" dirty="0" smtClean="0">
                          <a:latin typeface="Calibri"/>
                          <a:cs typeface="Calibri"/>
                        </a:rPr>
                        <a:t>44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 </a:t>
                      </a:r>
                      <a:r>
                        <a:rPr sz="1100" spc="-10" dirty="0" smtClean="0">
                          <a:latin typeface="Calibri"/>
                          <a:cs typeface="Calibri"/>
                        </a:rPr>
                        <a:t>14</a:t>
                      </a:r>
                      <a:r>
                        <a:rPr sz="1100" spc="-5" dirty="0" smtClean="0">
                          <a:latin typeface="Calibri"/>
                          <a:cs typeface="Calibri"/>
                        </a:rPr>
                        <a:t>p</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15"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30"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dirty="0" smtClean="0">
                          <a:latin typeface="Calibri"/>
                          <a:cs typeface="Calibri"/>
                        </a:rPr>
                        <a:t>G</a:t>
                      </a:r>
                      <a:r>
                        <a:rPr sz="1100" spc="-10" dirty="0" smtClean="0">
                          <a:latin typeface="Calibri"/>
                          <a:cs typeface="Calibri"/>
                        </a:rPr>
                        <a:t>oo</a:t>
                      </a:r>
                      <a:r>
                        <a:rPr sz="1100" spc="5" dirty="0" smtClean="0">
                          <a:latin typeface="Calibri"/>
                          <a:cs typeface="Calibri"/>
                        </a:rPr>
                        <a:t>gl</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25" dirty="0" smtClean="0">
                          <a:latin typeface="Calibri"/>
                          <a:cs typeface="Calibri"/>
                        </a:rPr>
                        <a:t>a</a:t>
                      </a:r>
                      <a:r>
                        <a:rPr sz="1100" spc="5" dirty="0" smtClean="0">
                          <a:latin typeface="Calibri"/>
                          <a:cs typeface="Calibri"/>
                        </a:rPr>
                        <a:t>g</a:t>
                      </a:r>
                      <a:r>
                        <a:rPr sz="1100" spc="0" dirty="0" smtClean="0">
                          <a:latin typeface="Calibri"/>
                          <a:cs typeface="Calibri"/>
                        </a:rPr>
                        <a:t>es</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r>
              <a:tr h="236219">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r>
              <a:tr h="949782">
                <a:tc gridSpan="3">
                  <a:txBody>
                    <a:bodyPr/>
                    <a:lstStyle/>
                    <a:p>
                      <a:pPr marL="50800" marR="284480">
                        <a:lnSpc>
                          <a:spcPct val="117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2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10"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30"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r>
                        <a:rPr sz="1100" spc="-10" dirty="0" smtClean="0">
                          <a:latin typeface="Calibri"/>
                          <a:cs typeface="Calibri"/>
                        </a:rPr>
                        <a:t> 7</a:t>
                      </a:r>
                      <a:r>
                        <a:rPr sz="1100" spc="5" dirty="0" smtClean="0">
                          <a:latin typeface="Calibri"/>
                          <a:cs typeface="Calibri"/>
                        </a:rPr>
                        <a:t>.</a:t>
                      </a:r>
                      <a:r>
                        <a:rPr sz="1100" spc="0" dirty="0" smtClean="0">
                          <a:latin typeface="Calibri"/>
                          <a:cs typeface="Calibri"/>
                        </a:rPr>
                        <a:t>1</a:t>
                      </a:r>
                      <a:r>
                        <a:rPr sz="1100" spc="-20" dirty="0" smtClean="0">
                          <a:latin typeface="Calibri"/>
                          <a:cs typeface="Calibri"/>
                        </a:rPr>
                        <a:t> </a:t>
                      </a:r>
                      <a:r>
                        <a:rPr sz="1100" spc="-15" dirty="0" smtClean="0">
                          <a:latin typeface="Calibri"/>
                          <a:cs typeface="Calibri"/>
                        </a:rPr>
                        <a:t>O</a:t>
                      </a:r>
                      <a:r>
                        <a:rPr sz="1100" spc="0" dirty="0" smtClean="0">
                          <a:latin typeface="Calibri"/>
                          <a:cs typeface="Calibri"/>
                        </a:rPr>
                        <a:t>ver</a:t>
                      </a:r>
                      <a:r>
                        <a:rPr sz="1100" spc="5" dirty="0" smtClean="0">
                          <a:latin typeface="Calibri"/>
                          <a:cs typeface="Calibri"/>
                        </a:rPr>
                        <a:t>vi</a:t>
                      </a:r>
                      <a:r>
                        <a:rPr sz="1100" spc="-25" dirty="0" smtClean="0">
                          <a:latin typeface="Calibri"/>
                          <a:cs typeface="Calibri"/>
                        </a:rPr>
                        <a:t>e</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p</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2</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3</a:t>
                      </a:r>
                      <a:r>
                        <a:rPr sz="1100" spc="-20" dirty="0" smtClean="0">
                          <a:latin typeface="Calibri"/>
                          <a:cs typeface="Calibri"/>
                        </a:rPr>
                        <a:t> </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en</a:t>
                      </a:r>
                      <a:r>
                        <a:rPr sz="1100" spc="-15" dirty="0" smtClean="0">
                          <a:latin typeface="Calibri"/>
                          <a:cs typeface="Calibri"/>
                        </a:rPr>
                        <a:t>t</a:t>
                      </a:r>
                      <a:r>
                        <a:rPr sz="1100" spc="5" dirty="0" smtClean="0">
                          <a:latin typeface="Calibri"/>
                          <a:cs typeface="Calibri"/>
                        </a:rPr>
                        <a:t>i</a:t>
                      </a:r>
                      <a:r>
                        <a:rPr sz="1100" spc="0" dirty="0" smtClean="0">
                          <a:latin typeface="Calibri"/>
                          <a:cs typeface="Calibri"/>
                        </a:rPr>
                        <a:t>fy</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10" dirty="0" smtClean="0">
                          <a:latin typeface="Calibri"/>
                          <a:cs typeface="Calibri"/>
                        </a:rPr>
                        <a:t> </a:t>
                      </a:r>
                      <a:r>
                        <a:rPr sz="1100" spc="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 </a:t>
                      </a:r>
                      <a:r>
                        <a:rPr sz="1100" spc="-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4</a:t>
                      </a:r>
                      <a:r>
                        <a:rPr sz="1100" spc="5" dirty="0" smtClean="0">
                          <a:latin typeface="Calibri"/>
                          <a:cs typeface="Calibri"/>
                        </a:rPr>
                        <a:t> </a:t>
                      </a:r>
                      <a:r>
                        <a:rPr sz="1100" spc="0"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g</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Pa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g</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5</a:t>
                      </a:r>
                      <a:r>
                        <a:rPr sz="1100" spc="-20" dirty="0" smtClean="0">
                          <a:latin typeface="Calibri"/>
                          <a:cs typeface="Calibri"/>
                        </a:rPr>
                        <a:t> </a:t>
                      </a:r>
                      <a:r>
                        <a:rPr sz="1100" spc="-15" dirty="0" smtClean="0">
                          <a:latin typeface="Calibri"/>
                          <a:cs typeface="Calibri"/>
                        </a:rPr>
                        <a:t>E</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Cli</a:t>
                      </a:r>
                      <a:r>
                        <a:rPr sz="1100" spc="-25" dirty="0" smtClean="0">
                          <a:latin typeface="Calibri"/>
                          <a:cs typeface="Calibri"/>
                        </a:rPr>
                        <a:t>e</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6</a:t>
                      </a:r>
                      <a:r>
                        <a:rPr sz="1100" spc="5" dirty="0" smtClean="0">
                          <a:latin typeface="Calibri"/>
                          <a:cs typeface="Calibri"/>
                        </a:rPr>
                        <a:t> </a:t>
                      </a: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7</a:t>
                      </a:r>
                      <a:r>
                        <a:rPr sz="1100" spc="-20" dirty="0" smtClean="0">
                          <a:latin typeface="Calibri"/>
                          <a:cs typeface="Calibri"/>
                        </a:rPr>
                        <a:t> </a:t>
                      </a:r>
                      <a:r>
                        <a:rPr sz="1100" spc="-10"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C</a:t>
                      </a:r>
                      <a:r>
                        <a:rPr sz="1100" spc="-10" dirty="0" smtClean="0">
                          <a:latin typeface="Calibri"/>
                          <a:cs typeface="Calibri"/>
                        </a:rPr>
                        <a:t>o</a:t>
                      </a:r>
                      <a:r>
                        <a:rPr sz="1100" spc="-20" dirty="0" smtClean="0">
                          <a:latin typeface="Calibri"/>
                          <a:cs typeface="Calibri"/>
                        </a:rPr>
                        <a:t>m</a:t>
                      </a:r>
                      <a:r>
                        <a:rPr sz="1100" spc="0" dirty="0" smtClean="0">
                          <a:latin typeface="Calibri"/>
                          <a:cs typeface="Calibri"/>
                        </a:rPr>
                        <a:t>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30" dirty="0" smtClean="0">
                          <a:latin typeface="Calibri"/>
                          <a:cs typeface="Calibri"/>
                        </a:rPr>
                        <a:t>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8</a:t>
                      </a:r>
                      <a:r>
                        <a:rPr sz="1100" spc="-20" dirty="0" smtClean="0">
                          <a:latin typeface="Calibri"/>
                          <a:cs typeface="Calibri"/>
                        </a:rPr>
                        <a:t> </a:t>
                      </a: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st</a:t>
                      </a:r>
                      <a:r>
                        <a:rPr sz="1100" spc="-5" dirty="0" smtClean="0">
                          <a:latin typeface="Calibri"/>
                          <a:cs typeface="Calibri"/>
                        </a:rPr>
                        <a: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 </a:t>
                      </a:r>
                      <a:r>
                        <a:rPr sz="1100" spc="-15" dirty="0" smtClean="0">
                          <a:latin typeface="Calibri"/>
                          <a:cs typeface="Calibri"/>
                        </a:rPr>
                        <a:t>E</a:t>
                      </a:r>
                      <a:r>
                        <a:rPr sz="1100" spc="0" dirty="0" smtClean="0">
                          <a:latin typeface="Calibri"/>
                          <a:cs typeface="Calibri"/>
                        </a:rPr>
                        <a:t>x</a:t>
                      </a:r>
                      <a:r>
                        <a:rPr sz="1100" spc="10" dirty="0" smtClean="0">
                          <a:latin typeface="Calibri"/>
                          <a:cs typeface="Calibri"/>
                        </a:rPr>
                        <a:t>i</a:t>
                      </a:r>
                      <a:r>
                        <a:rPr sz="1100" spc="0" dirty="0" smtClean="0">
                          <a:latin typeface="Calibri"/>
                          <a:cs typeface="Calibri"/>
                        </a:rPr>
                        <a:t>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r>
                        <a:rPr lang="en-US" sz="1100" dirty="0" smtClean="0">
                          <a:latin typeface="+mn-lt"/>
                          <a:cs typeface="Calibri"/>
                        </a:rPr>
                        <a:t>  </a:t>
                      </a:r>
                      <a:r>
                        <a:rPr lang="en-US" sz="1100" dirty="0" smtClean="0">
                          <a:solidFill>
                            <a:srgbClr val="FF0000"/>
                          </a:solidFill>
                          <a:latin typeface="+mn-lt"/>
                          <a:cs typeface="Calibri"/>
                        </a:rPr>
                        <a:t>See (Matrix) updating narration including text improvements (Slide # 54)</a:t>
                      </a:r>
                    </a:p>
                    <a:p>
                      <a:r>
                        <a:rPr lang="en-US" sz="1100" dirty="0" smtClean="0">
                          <a:solidFill>
                            <a:srgbClr val="FF0000"/>
                          </a:solidFill>
                          <a:latin typeface="+mn-lt"/>
                          <a:cs typeface="Calibri"/>
                        </a:rPr>
                        <a:t>  Narration:  see slide # 62</a:t>
                      </a:r>
                    </a:p>
                    <a:p>
                      <a:r>
                        <a:rPr lang="en-US" sz="1100" dirty="0" smtClean="0">
                          <a:solidFill>
                            <a:srgbClr val="FF0000"/>
                          </a:solidFill>
                          <a:latin typeface="+mn-lt"/>
                          <a:cs typeface="Calibri"/>
                        </a:rPr>
                        <a:t> Combine screens 7000-7130</a:t>
                      </a:r>
                    </a:p>
                    <a:p>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r>
            </a:tbl>
          </a:graphicData>
        </a:graphic>
      </p:graphicFrame>
      <p:pic>
        <p:nvPicPr>
          <p:cNvPr id="8" name="Picture 7" descr="Guiding the Client Through Paperwork.jpg"/>
          <p:cNvPicPr>
            <a:picLocks noChangeAspect="1"/>
          </p:cNvPicPr>
          <p:nvPr/>
        </p:nvPicPr>
        <p:blipFill>
          <a:blip r:embed="rId2" cstate="print"/>
          <a:stretch>
            <a:fillRect/>
          </a:stretch>
        </p:blipFill>
        <p:spPr>
          <a:xfrm>
            <a:off x="381000" y="1524000"/>
            <a:ext cx="4572000" cy="35052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fld id="{81D60167-4931-47E6-BA6A-407CBD079E47}" type="slidenum">
              <a:rPr sz="1100" b="1" spc="0" dirty="0" smtClean="0">
                <a:latin typeface="Calibri"/>
                <a:cs typeface="Calibri"/>
              </a:rPr>
              <a:pPr marL="12700">
                <a:lnSpc>
                  <a:spcPct val="100000"/>
                </a:lnSpc>
              </a:pPr>
              <a:t>12</a:t>
            </a:fld>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2482108823"/>
              </p:ext>
            </p:extLst>
          </p:nvPr>
        </p:nvGraphicFramePr>
        <p:xfrm>
          <a:off x="457200" y="533400"/>
          <a:ext cx="8915401" cy="6705600"/>
        </p:xfrm>
        <a:graphic>
          <a:graphicData uri="http://schemas.openxmlformats.org/drawingml/2006/table">
            <a:tbl>
              <a:tblPr firstRow="1" bandRow="1">
                <a:tableStyleId>{2D5ABB26-0587-4C30-8999-92F81FD0307C}</a:tableStyleId>
              </a:tblPr>
              <a:tblGrid>
                <a:gridCol w="43890"/>
                <a:gridCol w="901440"/>
                <a:gridCol w="3512371"/>
                <a:gridCol w="878032"/>
                <a:gridCol w="3579668"/>
              </a:tblGrid>
              <a:tr h="203523">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a:t>
                      </a:r>
                      <a:r>
                        <a:rPr sz="1100" spc="10"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y_B</a:t>
                      </a:r>
                      <a:r>
                        <a:rPr sz="1100" spc="-30"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5" dirty="0" smtClean="0">
                          <a:latin typeface="Calibri"/>
                          <a:cs typeface="Calibri"/>
                        </a:rPr>
                        <a:t>g</a:t>
                      </a:r>
                      <a:r>
                        <a:rPr sz="1100" spc="0" dirty="0" smtClean="0">
                          <a:latin typeface="Calibri"/>
                          <a:cs typeface="Calibri"/>
                        </a:rPr>
                        <a:t>_S</a:t>
                      </a:r>
                      <a:r>
                        <a:rPr sz="1100" spc="-25" dirty="0" smtClean="0">
                          <a:latin typeface="Calibri"/>
                          <a:cs typeface="Calibri"/>
                        </a:rPr>
                        <a:t>k</a:t>
                      </a:r>
                      <a:r>
                        <a:rPr sz="1100" spc="5" dirty="0" smtClean="0">
                          <a:latin typeface="Calibri"/>
                          <a:cs typeface="Calibri"/>
                        </a:rPr>
                        <a:t>il</a:t>
                      </a:r>
                      <a:r>
                        <a:rPr sz="1100" spc="-15" dirty="0" smtClean="0">
                          <a:latin typeface="Calibri"/>
                          <a:cs typeface="Calibri"/>
                        </a:rPr>
                        <a:t>l</a:t>
                      </a:r>
                      <a:r>
                        <a:rPr sz="1100" spc="0" dirty="0" smtClean="0">
                          <a:latin typeface="Calibri"/>
                          <a:cs typeface="Calibri"/>
                        </a:rPr>
                        <a:t>s</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86643">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a:t>
                      </a:r>
                      <a:r>
                        <a:rPr sz="1100" spc="-30" dirty="0" smtClean="0">
                          <a:latin typeface="Calibri"/>
                          <a:cs typeface="Calibri"/>
                        </a:rPr>
                        <a:t>k</a:t>
                      </a:r>
                      <a:r>
                        <a:rPr sz="1100" spc="5" dirty="0" smtClean="0">
                          <a:latin typeface="Calibri"/>
                          <a:cs typeface="Calibri"/>
                        </a:rPr>
                        <a:t>i</a:t>
                      </a:r>
                      <a:r>
                        <a:rPr sz="1100" spc="-15" dirty="0" smtClean="0">
                          <a:latin typeface="Calibri"/>
                          <a:cs typeface="Calibri"/>
                        </a:rPr>
                        <a:t>l</a:t>
                      </a:r>
                      <a:r>
                        <a:rPr sz="1100" spc="5" dirty="0" smtClean="0">
                          <a:latin typeface="Calibri"/>
                          <a:cs typeface="Calibri"/>
                        </a:rPr>
                        <a:t>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7200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1837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200" b="1" dirty="0" smtClean="0">
                          <a:latin typeface="Calibri"/>
                          <a:cs typeface="Calibri"/>
                        </a:rPr>
                        <a:t>1</a:t>
                      </a:r>
                      <a:r>
                        <a:rPr sz="1200" b="1" spc="-4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200" b="1" spc="0" dirty="0" smtClean="0">
                          <a:latin typeface="Calibri"/>
                          <a:cs typeface="Calibri"/>
                        </a:rPr>
                        <a:t>1</a:t>
                      </a:r>
                      <a:endParaRPr sz="12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09836">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699065">
                <a:tc gridSpan="3">
                  <a:txBody>
                    <a:bodyPr/>
                    <a:lstStyle/>
                    <a:p>
                      <a:endParaRPr sz="1200" dirty="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b="1" spc="-10" dirty="0" smtClean="0">
                          <a:latin typeface="Calibri"/>
                          <a:cs typeface="Calibri"/>
                        </a:rPr>
                        <a:t>I</a:t>
                      </a:r>
                      <a:r>
                        <a:rPr sz="1100" b="1" spc="-15" dirty="0" smtClean="0">
                          <a:latin typeface="Calibri"/>
                          <a:cs typeface="Calibri"/>
                        </a:rPr>
                        <a:t>m</a:t>
                      </a:r>
                      <a:r>
                        <a:rPr sz="1100" b="1" spc="5" dirty="0" smtClean="0">
                          <a:latin typeface="Calibri"/>
                          <a:cs typeface="Calibri"/>
                        </a:rPr>
                        <a:t>p</a:t>
                      </a:r>
                      <a:r>
                        <a:rPr sz="1100" b="1" spc="0" dirty="0" smtClean="0">
                          <a:latin typeface="Calibri"/>
                          <a:cs typeface="Calibri"/>
                        </a:rPr>
                        <a:t>o</a:t>
                      </a:r>
                      <a:r>
                        <a:rPr sz="1100" b="1" spc="-10" dirty="0" smtClean="0">
                          <a:latin typeface="Calibri"/>
                          <a:cs typeface="Calibri"/>
                        </a:rPr>
                        <a:t>r</a:t>
                      </a:r>
                      <a:r>
                        <a:rPr sz="1100" b="1" spc="0" dirty="0" smtClean="0">
                          <a:latin typeface="Calibri"/>
                          <a:cs typeface="Calibri"/>
                        </a:rPr>
                        <a:t>t</a:t>
                      </a:r>
                      <a:r>
                        <a:rPr sz="1100" b="1" spc="5" dirty="0" smtClean="0">
                          <a:latin typeface="Calibri"/>
                          <a:cs typeface="Calibri"/>
                        </a:rPr>
                        <a:t>an</a:t>
                      </a:r>
                      <a:r>
                        <a:rPr sz="1100" b="1" spc="0" dirty="0" smtClean="0">
                          <a:latin typeface="Calibri"/>
                          <a:cs typeface="Calibri"/>
                        </a:rPr>
                        <a:t>t</a:t>
                      </a:r>
                      <a:r>
                        <a:rPr sz="1100" b="1" spc="-10" dirty="0" smtClean="0">
                          <a:latin typeface="Calibri"/>
                          <a:cs typeface="Calibri"/>
                        </a:rPr>
                        <a:t> </a:t>
                      </a:r>
                      <a:r>
                        <a:rPr sz="1100" b="1" spc="0" dirty="0" smtClean="0">
                          <a:latin typeface="Calibri"/>
                          <a:cs typeface="Calibri"/>
                        </a:rPr>
                        <a:t>T</a:t>
                      </a:r>
                      <a:r>
                        <a:rPr sz="1100" b="1" spc="-5" dirty="0" smtClean="0">
                          <a:latin typeface="Calibri"/>
                          <a:cs typeface="Calibri"/>
                        </a:rPr>
                        <a:t>e</a:t>
                      </a:r>
                      <a:r>
                        <a:rPr sz="1100" b="1" spc="-10" dirty="0" smtClean="0">
                          <a:latin typeface="Calibri"/>
                          <a:cs typeface="Calibri"/>
                        </a:rPr>
                        <a:t>r</a:t>
                      </a:r>
                      <a:r>
                        <a:rPr sz="1100" b="1" spc="-15" dirty="0" smtClean="0">
                          <a:latin typeface="Calibri"/>
                          <a:cs typeface="Calibri"/>
                        </a:rPr>
                        <a:t>m</a:t>
                      </a:r>
                      <a:r>
                        <a:rPr sz="1100" b="1" spc="0" dirty="0" smtClean="0">
                          <a:latin typeface="Calibri"/>
                          <a:cs typeface="Calibri"/>
                        </a:rPr>
                        <a:t>s</a:t>
                      </a:r>
                      <a:endParaRPr sz="1100" dirty="0">
                        <a:latin typeface="Calibri"/>
                        <a:cs typeface="Calibri"/>
                      </a:endParaRPr>
                    </a:p>
                    <a:p>
                      <a:pPr>
                        <a:lnSpc>
                          <a:spcPts val="1300"/>
                        </a:lnSpc>
                        <a:spcBef>
                          <a:spcPts val="91"/>
                        </a:spcBef>
                      </a:pPr>
                      <a:endParaRPr sz="1300" dirty="0"/>
                    </a:p>
                    <a:p>
                      <a:pPr marL="57150">
                        <a:lnSpc>
                          <a:spcPct val="100000"/>
                        </a:lnSpc>
                      </a:pPr>
                      <a:r>
                        <a:rPr sz="1100" spc="-10" dirty="0" smtClean="0">
                          <a:latin typeface="Calibri"/>
                          <a:cs typeface="Calibri"/>
                        </a:rPr>
                        <a:t>L</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t</a:t>
                      </a:r>
                      <a:r>
                        <a:rPr sz="1100" spc="0" dirty="0" smtClean="0">
                          <a:latin typeface="Calibri"/>
                          <a:cs typeface="Calibri"/>
                        </a:rPr>
                        <a:t>ed</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are</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spc="-10"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at</a:t>
                      </a:r>
                      <a:r>
                        <a:rPr sz="1100" spc="-20"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0" dirty="0" smtClean="0">
                          <a:latin typeface="Calibri"/>
                          <a:cs typeface="Calibri"/>
                        </a:rPr>
                        <a:t>u</a:t>
                      </a:r>
                      <a:r>
                        <a:rPr sz="1100" spc="5" dirty="0" smtClean="0">
                          <a:latin typeface="Calibri"/>
                          <a:cs typeface="Calibri"/>
                        </a:rPr>
                        <a:t> </a:t>
                      </a:r>
                      <a:r>
                        <a:rPr sz="1100" spc="0" dirty="0" smtClean="0">
                          <a:latin typeface="Calibri"/>
                          <a:cs typeface="Calibri"/>
                        </a:rPr>
                        <a:t>sh</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l</a:t>
                      </a:r>
                      <a:r>
                        <a:rPr sz="1100" spc="0" dirty="0" smtClean="0">
                          <a:latin typeface="Calibri"/>
                          <a:cs typeface="Calibri"/>
                        </a:rPr>
                        <a:t>d</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fam</a:t>
                      </a:r>
                      <a:r>
                        <a:rPr sz="1100" spc="5" dirty="0" smtClean="0">
                          <a:latin typeface="Calibri"/>
                          <a:cs typeface="Calibri"/>
                        </a:rPr>
                        <a:t>i</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ar</a:t>
                      </a:r>
                      <a:r>
                        <a:rPr sz="1100" spc="-15"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a:t>
                      </a:r>
                      <a:endParaRPr sz="1100" dirty="0">
                        <a:latin typeface="Calibri"/>
                        <a:cs typeface="Calibri"/>
                      </a:endParaRPr>
                    </a:p>
                    <a:p>
                      <a:pPr>
                        <a:lnSpc>
                          <a:spcPts val="1100"/>
                        </a:lnSpc>
                        <a:spcBef>
                          <a:spcPts val="78"/>
                        </a:spcBef>
                      </a:pPr>
                      <a:endParaRPr sz="1100" dirty="0"/>
                    </a:p>
                    <a:p>
                      <a:pPr marL="57150" marR="2806065" indent="30480">
                        <a:lnSpc>
                          <a:spcPct val="101800"/>
                        </a:lnSpc>
                      </a:pPr>
                      <a:r>
                        <a:rPr sz="1100" i="1" dirty="0" smtClean="0">
                          <a:latin typeface="Calibri"/>
                          <a:cs typeface="Calibri"/>
                        </a:rPr>
                        <a:t>(</a:t>
                      </a:r>
                      <a:r>
                        <a:rPr sz="1100" i="1" spc="10" dirty="0" smtClean="0">
                          <a:latin typeface="Calibri"/>
                          <a:cs typeface="Calibri"/>
                        </a:rPr>
                        <a:t>I</a:t>
                      </a:r>
                      <a:r>
                        <a:rPr sz="1100" i="1" spc="5" dirty="0" smtClean="0">
                          <a:latin typeface="Calibri"/>
                          <a:cs typeface="Calibri"/>
                        </a:rPr>
                        <a:t>n</a:t>
                      </a:r>
                      <a:r>
                        <a:rPr sz="1100" i="1" spc="0" dirty="0" smtClean="0">
                          <a:latin typeface="Calibri"/>
                          <a:cs typeface="Calibri"/>
                        </a:rPr>
                        <a:t>se</a:t>
                      </a:r>
                      <a:r>
                        <a:rPr sz="1100" i="1" spc="5" dirty="0" smtClean="0">
                          <a:latin typeface="Calibri"/>
                          <a:cs typeface="Calibri"/>
                        </a:rPr>
                        <a:t>r</a:t>
                      </a:r>
                      <a:r>
                        <a:rPr sz="1100" i="1" spc="0" dirty="0" smtClean="0">
                          <a:latin typeface="Calibri"/>
                          <a:cs typeface="Calibri"/>
                        </a:rPr>
                        <a:t>t</a:t>
                      </a:r>
                      <a:r>
                        <a:rPr sz="1100" i="1" spc="-20" dirty="0" smtClean="0">
                          <a:latin typeface="Calibri"/>
                          <a:cs typeface="Calibri"/>
                        </a:rPr>
                        <a:t> </a:t>
                      </a:r>
                      <a:r>
                        <a:rPr sz="1100" i="1" spc="-15" dirty="0" smtClean="0">
                          <a:latin typeface="Calibri"/>
                          <a:cs typeface="Calibri"/>
                        </a:rPr>
                        <a:t>‘</a:t>
                      </a:r>
                      <a:r>
                        <a:rPr sz="1100" i="1" spc="0" dirty="0" smtClean="0">
                          <a:latin typeface="Calibri"/>
                          <a:cs typeface="Calibri"/>
                        </a:rPr>
                        <a:t>C</a:t>
                      </a:r>
                      <a:r>
                        <a:rPr sz="1100" i="1" spc="5" dirty="0" smtClean="0">
                          <a:latin typeface="Calibri"/>
                          <a:cs typeface="Calibri"/>
                        </a:rPr>
                        <a:t>apa</a:t>
                      </a:r>
                      <a:r>
                        <a:rPr sz="1100" i="1" spc="-30" dirty="0" smtClean="0">
                          <a:latin typeface="Calibri"/>
                          <a:cs typeface="Calibri"/>
                        </a:rPr>
                        <a:t>c</a:t>
                      </a:r>
                      <a:r>
                        <a:rPr sz="1100" i="1" spc="5" dirty="0" smtClean="0">
                          <a:latin typeface="Calibri"/>
                          <a:cs typeface="Calibri"/>
                        </a:rPr>
                        <a:t>i</a:t>
                      </a:r>
                      <a:r>
                        <a:rPr sz="1100" i="1" spc="0" dirty="0" smtClean="0">
                          <a:latin typeface="Calibri"/>
                          <a:cs typeface="Calibri"/>
                        </a:rPr>
                        <a:t>ty B</a:t>
                      </a:r>
                      <a:r>
                        <a:rPr sz="1100" i="1" spc="-20" dirty="0" smtClean="0">
                          <a:latin typeface="Calibri"/>
                          <a:cs typeface="Calibri"/>
                        </a:rPr>
                        <a:t>u</a:t>
                      </a:r>
                      <a:r>
                        <a:rPr sz="1100" i="1" spc="5" dirty="0" smtClean="0">
                          <a:latin typeface="Calibri"/>
                          <a:cs typeface="Calibri"/>
                        </a:rPr>
                        <a:t>i</a:t>
                      </a:r>
                      <a:r>
                        <a:rPr sz="1100" i="1" spc="-15" dirty="0" smtClean="0">
                          <a:latin typeface="Calibri"/>
                          <a:cs typeface="Calibri"/>
                        </a:rPr>
                        <a:t>l</a:t>
                      </a:r>
                      <a:r>
                        <a:rPr sz="1100" i="1" spc="5" dirty="0" smtClean="0">
                          <a:latin typeface="Calibri"/>
                          <a:cs typeface="Calibri"/>
                        </a:rPr>
                        <a:t>di</a:t>
                      </a:r>
                      <a:r>
                        <a:rPr sz="1100" i="1" spc="-20" dirty="0" smtClean="0">
                          <a:latin typeface="Calibri"/>
                          <a:cs typeface="Calibri"/>
                        </a:rPr>
                        <a:t>n</a:t>
                      </a:r>
                      <a:r>
                        <a:rPr sz="1100" i="1" spc="5" dirty="0" smtClean="0">
                          <a:latin typeface="Calibri"/>
                          <a:cs typeface="Calibri"/>
                        </a:rPr>
                        <a:t>g</a:t>
                      </a:r>
                      <a:r>
                        <a:rPr sz="1100" i="1" spc="0" dirty="0" smtClean="0">
                          <a:latin typeface="Calibri"/>
                          <a:cs typeface="Calibri"/>
                        </a:rPr>
                        <a:t>’</a:t>
                      </a:r>
                      <a:r>
                        <a:rPr sz="1100" i="1" spc="-25" dirty="0" smtClean="0">
                          <a:latin typeface="Calibri"/>
                          <a:cs typeface="Calibri"/>
                        </a:rPr>
                        <a:t> </a:t>
                      </a:r>
                      <a:r>
                        <a:rPr sz="1100" i="1" spc="5" dirty="0" smtClean="0">
                          <a:latin typeface="Calibri"/>
                          <a:cs typeface="Calibri"/>
                        </a:rPr>
                        <a:t>l</a:t>
                      </a:r>
                      <a:r>
                        <a:rPr sz="1100" i="1" spc="-15" dirty="0" smtClean="0">
                          <a:latin typeface="Calibri"/>
                          <a:cs typeface="Calibri"/>
                        </a:rPr>
                        <a:t>i</a:t>
                      </a:r>
                      <a:r>
                        <a:rPr sz="1100" i="1" spc="5" dirty="0" smtClean="0">
                          <a:latin typeface="Calibri"/>
                          <a:cs typeface="Calibri"/>
                        </a:rPr>
                        <a:t>n</a:t>
                      </a:r>
                      <a:r>
                        <a:rPr sz="1100" i="1" spc="0" dirty="0" smtClean="0">
                          <a:latin typeface="Calibri"/>
                          <a:cs typeface="Calibri"/>
                        </a:rPr>
                        <a:t>k) (</a:t>
                      </a:r>
                      <a:r>
                        <a:rPr sz="1100" i="1" spc="10" dirty="0" smtClean="0">
                          <a:latin typeface="Calibri"/>
                          <a:cs typeface="Calibri"/>
                        </a:rPr>
                        <a:t>I</a:t>
                      </a:r>
                      <a:r>
                        <a:rPr sz="1100" i="1" spc="5" dirty="0" smtClean="0">
                          <a:latin typeface="Calibri"/>
                          <a:cs typeface="Calibri"/>
                        </a:rPr>
                        <a:t>n</a:t>
                      </a:r>
                      <a:r>
                        <a:rPr sz="1100" i="1" spc="0" dirty="0" smtClean="0">
                          <a:latin typeface="Calibri"/>
                          <a:cs typeface="Calibri"/>
                        </a:rPr>
                        <a:t>s</a:t>
                      </a:r>
                      <a:r>
                        <a:rPr sz="1100" i="1" spc="-25" dirty="0" smtClean="0">
                          <a:latin typeface="Calibri"/>
                          <a:cs typeface="Calibri"/>
                        </a:rPr>
                        <a:t>e</a:t>
                      </a:r>
                      <a:r>
                        <a:rPr sz="1100" i="1" spc="0" dirty="0" smtClean="0">
                          <a:latin typeface="Calibri"/>
                          <a:cs typeface="Calibri"/>
                        </a:rPr>
                        <a:t>rt</a:t>
                      </a:r>
                      <a:r>
                        <a:rPr sz="1100" i="1" spc="-20" dirty="0" smtClean="0">
                          <a:latin typeface="Calibri"/>
                          <a:cs typeface="Calibri"/>
                        </a:rPr>
                        <a:t> </a:t>
                      </a:r>
                      <a:r>
                        <a:rPr sz="1100" i="1" spc="-15" dirty="0" smtClean="0">
                          <a:latin typeface="Calibri"/>
                          <a:cs typeface="Calibri"/>
                        </a:rPr>
                        <a:t>‘</a:t>
                      </a:r>
                      <a:r>
                        <a:rPr sz="1100" i="1" spc="-10" dirty="0" smtClean="0">
                          <a:latin typeface="Calibri"/>
                          <a:cs typeface="Calibri"/>
                        </a:rPr>
                        <a:t>L</a:t>
                      </a:r>
                      <a:r>
                        <a:rPr sz="1100" i="1" spc="0" dirty="0" smtClean="0">
                          <a:latin typeface="Calibri"/>
                          <a:cs typeface="Calibri"/>
                        </a:rPr>
                        <a:t>e</a:t>
                      </a:r>
                      <a:r>
                        <a:rPr sz="1100" i="1" spc="5" dirty="0" smtClean="0">
                          <a:latin typeface="Calibri"/>
                          <a:cs typeface="Calibri"/>
                        </a:rPr>
                        <a:t>ad</a:t>
                      </a:r>
                      <a:r>
                        <a:rPr sz="1100" i="1" spc="0" dirty="0" smtClean="0">
                          <a:latin typeface="Calibri"/>
                          <a:cs typeface="Calibri"/>
                        </a:rPr>
                        <a:t>ers</a:t>
                      </a:r>
                      <a:r>
                        <a:rPr sz="1100" i="1" spc="-15" dirty="0" smtClean="0">
                          <a:latin typeface="Calibri"/>
                          <a:cs typeface="Calibri"/>
                        </a:rPr>
                        <a:t>h</a:t>
                      </a:r>
                      <a:r>
                        <a:rPr sz="1100" i="1" spc="5" dirty="0" smtClean="0">
                          <a:latin typeface="Calibri"/>
                          <a:cs typeface="Calibri"/>
                        </a:rPr>
                        <a:t>ip</a:t>
                      </a:r>
                      <a:r>
                        <a:rPr sz="1100" i="1" spc="0" dirty="0" smtClean="0">
                          <a:latin typeface="Calibri"/>
                          <a:cs typeface="Calibri"/>
                        </a:rPr>
                        <a:t>’</a:t>
                      </a:r>
                      <a:r>
                        <a:rPr sz="1100" i="1" spc="-25" dirty="0" smtClean="0">
                          <a:latin typeface="Calibri"/>
                          <a:cs typeface="Calibri"/>
                        </a:rPr>
                        <a:t> </a:t>
                      </a:r>
                      <a:r>
                        <a:rPr sz="1100" i="1" spc="5" dirty="0" smtClean="0">
                          <a:latin typeface="Calibri"/>
                          <a:cs typeface="Calibri"/>
                        </a:rPr>
                        <a:t>l</a:t>
                      </a:r>
                      <a:r>
                        <a:rPr sz="1100" i="1" spc="-15" dirty="0" smtClean="0">
                          <a:latin typeface="Calibri"/>
                          <a:cs typeface="Calibri"/>
                        </a:rPr>
                        <a:t>i</a:t>
                      </a:r>
                      <a:r>
                        <a:rPr sz="1100" i="1" spc="5" dirty="0" smtClean="0">
                          <a:latin typeface="Calibri"/>
                          <a:cs typeface="Calibri"/>
                        </a:rPr>
                        <a:t>n</a:t>
                      </a:r>
                      <a:r>
                        <a:rPr sz="1100" i="1" spc="0" dirty="0" smtClean="0">
                          <a:latin typeface="Calibri"/>
                          <a:cs typeface="Calibri"/>
                        </a:rPr>
                        <a:t>k)</a:t>
                      </a:r>
                      <a:endParaRPr sz="1100" dirty="0">
                        <a:latin typeface="Calibri"/>
                        <a:cs typeface="Calibri"/>
                      </a:endParaRPr>
                    </a:p>
                    <a:p>
                      <a:pPr marL="57150" marR="2983230">
                        <a:lnSpc>
                          <a:spcPct val="101000"/>
                        </a:lnSpc>
                        <a:spcBef>
                          <a:spcPts val="10"/>
                        </a:spcBef>
                      </a:pPr>
                      <a:r>
                        <a:rPr sz="1100" i="1" dirty="0" smtClean="0">
                          <a:latin typeface="Calibri"/>
                          <a:cs typeface="Calibri"/>
                        </a:rPr>
                        <a:t>(</a:t>
                      </a:r>
                      <a:r>
                        <a:rPr sz="1100" i="1" spc="10" dirty="0" smtClean="0">
                          <a:latin typeface="Calibri"/>
                          <a:cs typeface="Calibri"/>
                        </a:rPr>
                        <a:t>I</a:t>
                      </a:r>
                      <a:r>
                        <a:rPr sz="1100" i="1" spc="5" dirty="0" smtClean="0">
                          <a:latin typeface="Calibri"/>
                          <a:cs typeface="Calibri"/>
                        </a:rPr>
                        <a:t>n</a:t>
                      </a:r>
                      <a:r>
                        <a:rPr sz="1100" i="1" spc="0" dirty="0" smtClean="0">
                          <a:latin typeface="Calibri"/>
                          <a:cs typeface="Calibri"/>
                        </a:rPr>
                        <a:t>s</a:t>
                      </a:r>
                      <a:r>
                        <a:rPr sz="1100" i="1" spc="-25" dirty="0" smtClean="0">
                          <a:latin typeface="Calibri"/>
                          <a:cs typeface="Calibri"/>
                        </a:rPr>
                        <a:t>e</a:t>
                      </a:r>
                      <a:r>
                        <a:rPr sz="1100" i="1" spc="0" dirty="0" smtClean="0">
                          <a:latin typeface="Calibri"/>
                          <a:cs typeface="Calibri"/>
                        </a:rPr>
                        <a:t>rt</a:t>
                      </a:r>
                      <a:r>
                        <a:rPr sz="1100" i="1" spc="-20" dirty="0" smtClean="0">
                          <a:latin typeface="Calibri"/>
                          <a:cs typeface="Calibri"/>
                        </a:rPr>
                        <a:t> </a:t>
                      </a:r>
                      <a:r>
                        <a:rPr sz="1100" i="1" spc="-15" dirty="0" smtClean="0">
                          <a:latin typeface="Calibri"/>
                          <a:cs typeface="Calibri"/>
                        </a:rPr>
                        <a:t>‘</a:t>
                      </a:r>
                      <a:r>
                        <a:rPr sz="1100" i="1" spc="0" dirty="0" smtClean="0">
                          <a:latin typeface="Calibri"/>
                          <a:cs typeface="Calibri"/>
                        </a:rPr>
                        <a:t>R</a:t>
                      </a:r>
                      <a:r>
                        <a:rPr sz="1100" i="1" spc="10" dirty="0" smtClean="0">
                          <a:latin typeface="Calibri"/>
                          <a:cs typeface="Calibri"/>
                        </a:rPr>
                        <a:t>i</a:t>
                      </a:r>
                      <a:r>
                        <a:rPr sz="1100" i="1" spc="0" dirty="0" smtClean="0">
                          <a:latin typeface="Calibri"/>
                          <a:cs typeface="Calibri"/>
                        </a:rPr>
                        <a:t>sk</a:t>
                      </a:r>
                      <a:r>
                        <a:rPr sz="1100" i="1" spc="-10" dirty="0" smtClean="0">
                          <a:latin typeface="Calibri"/>
                          <a:cs typeface="Calibri"/>
                        </a:rPr>
                        <a:t> </a:t>
                      </a:r>
                      <a:r>
                        <a:rPr sz="1100" i="1" spc="0" dirty="0" smtClean="0">
                          <a:latin typeface="Calibri"/>
                          <a:cs typeface="Calibri"/>
                        </a:rPr>
                        <a:t>Fac</a:t>
                      </a:r>
                      <a:r>
                        <a:rPr sz="1100" i="1" spc="-15" dirty="0" smtClean="0">
                          <a:latin typeface="Calibri"/>
                          <a:cs typeface="Calibri"/>
                        </a:rPr>
                        <a:t>t</a:t>
                      </a:r>
                      <a:r>
                        <a:rPr sz="1100" i="1" spc="5" dirty="0" smtClean="0">
                          <a:latin typeface="Calibri"/>
                          <a:cs typeface="Calibri"/>
                        </a:rPr>
                        <a:t>o</a:t>
                      </a:r>
                      <a:r>
                        <a:rPr sz="1100" i="1" spc="0" dirty="0" smtClean="0">
                          <a:latin typeface="Calibri"/>
                          <a:cs typeface="Calibri"/>
                        </a:rPr>
                        <a:t>r’</a:t>
                      </a:r>
                      <a:r>
                        <a:rPr sz="1100" i="1" spc="-25" dirty="0" smtClean="0">
                          <a:latin typeface="Calibri"/>
                          <a:cs typeface="Calibri"/>
                        </a:rPr>
                        <a:t> </a:t>
                      </a:r>
                      <a:r>
                        <a:rPr sz="1100" i="1" spc="5" dirty="0" smtClean="0">
                          <a:latin typeface="Calibri"/>
                          <a:cs typeface="Calibri"/>
                        </a:rPr>
                        <a:t>li</a:t>
                      </a:r>
                      <a:r>
                        <a:rPr sz="1100" i="1" spc="-20" dirty="0" smtClean="0">
                          <a:latin typeface="Calibri"/>
                          <a:cs typeface="Calibri"/>
                        </a:rPr>
                        <a:t>n</a:t>
                      </a:r>
                      <a:r>
                        <a:rPr sz="1100" i="1" spc="0" dirty="0" smtClean="0">
                          <a:latin typeface="Calibri"/>
                          <a:cs typeface="Calibri"/>
                        </a:rPr>
                        <a:t>k) (</a:t>
                      </a:r>
                      <a:r>
                        <a:rPr sz="1100" i="1" spc="10" dirty="0" smtClean="0">
                          <a:latin typeface="Calibri"/>
                          <a:cs typeface="Calibri"/>
                        </a:rPr>
                        <a:t>I</a:t>
                      </a:r>
                      <a:r>
                        <a:rPr sz="1100" i="1" spc="5" dirty="0" smtClean="0">
                          <a:latin typeface="Calibri"/>
                          <a:cs typeface="Calibri"/>
                        </a:rPr>
                        <a:t>n</a:t>
                      </a:r>
                      <a:r>
                        <a:rPr sz="1100" i="1" spc="0" dirty="0" smtClean="0">
                          <a:latin typeface="Calibri"/>
                          <a:cs typeface="Calibri"/>
                        </a:rPr>
                        <a:t>s</a:t>
                      </a:r>
                      <a:r>
                        <a:rPr sz="1100" i="1" spc="-25" dirty="0" smtClean="0">
                          <a:latin typeface="Calibri"/>
                          <a:cs typeface="Calibri"/>
                        </a:rPr>
                        <a:t>e</a:t>
                      </a:r>
                      <a:r>
                        <a:rPr sz="1100" i="1" spc="0" dirty="0" smtClean="0">
                          <a:latin typeface="Calibri"/>
                          <a:cs typeface="Calibri"/>
                        </a:rPr>
                        <a:t>rt</a:t>
                      </a:r>
                      <a:r>
                        <a:rPr sz="1100" i="1" spc="-20" dirty="0" smtClean="0">
                          <a:latin typeface="Calibri"/>
                          <a:cs typeface="Calibri"/>
                        </a:rPr>
                        <a:t> </a:t>
                      </a:r>
                      <a:r>
                        <a:rPr sz="1100" i="1" spc="-15" dirty="0" smtClean="0">
                          <a:latin typeface="Calibri"/>
                          <a:cs typeface="Calibri"/>
                        </a:rPr>
                        <a:t>‘E</a:t>
                      </a:r>
                      <a:r>
                        <a:rPr sz="1100" i="1" spc="-10" dirty="0" smtClean="0">
                          <a:latin typeface="Calibri"/>
                          <a:cs typeface="Calibri"/>
                        </a:rPr>
                        <a:t>m</a:t>
                      </a:r>
                      <a:r>
                        <a:rPr sz="1100" i="1" spc="5" dirty="0" smtClean="0">
                          <a:latin typeface="Calibri"/>
                          <a:cs typeface="Calibri"/>
                        </a:rPr>
                        <a:t>po</a:t>
                      </a:r>
                      <a:r>
                        <a:rPr sz="1100" i="1" spc="0" dirty="0" smtClean="0">
                          <a:latin typeface="Calibri"/>
                          <a:cs typeface="Calibri"/>
                        </a:rPr>
                        <a:t>we</a:t>
                      </a:r>
                      <a:r>
                        <a:rPr sz="1100" i="1" spc="5" dirty="0" smtClean="0">
                          <a:latin typeface="Calibri"/>
                          <a:cs typeface="Calibri"/>
                        </a:rPr>
                        <a:t>r</a:t>
                      </a:r>
                      <a:r>
                        <a:rPr sz="1100" i="1" spc="-10" dirty="0" smtClean="0">
                          <a:latin typeface="Calibri"/>
                          <a:cs typeface="Calibri"/>
                        </a:rPr>
                        <a:t>m</a:t>
                      </a:r>
                      <a:r>
                        <a:rPr sz="1100" i="1" spc="0" dirty="0" smtClean="0">
                          <a:latin typeface="Calibri"/>
                          <a:cs typeface="Calibri"/>
                        </a:rPr>
                        <a:t>e</a:t>
                      </a:r>
                      <a:r>
                        <a:rPr sz="1100" i="1" spc="5" dirty="0" smtClean="0">
                          <a:latin typeface="Calibri"/>
                          <a:cs typeface="Calibri"/>
                        </a:rPr>
                        <a:t>n</a:t>
                      </a:r>
                      <a:r>
                        <a:rPr sz="1100" i="1" spc="-10" dirty="0" smtClean="0">
                          <a:latin typeface="Calibri"/>
                          <a:cs typeface="Calibri"/>
                        </a:rPr>
                        <a:t>t</a:t>
                      </a:r>
                      <a:r>
                        <a:rPr sz="1100" i="1" spc="0" dirty="0" smtClean="0">
                          <a:latin typeface="Calibri"/>
                          <a:cs typeface="Calibri"/>
                        </a:rPr>
                        <a:t>’</a:t>
                      </a:r>
                      <a:r>
                        <a:rPr sz="1100" i="1" spc="-25" dirty="0" smtClean="0">
                          <a:latin typeface="Calibri"/>
                          <a:cs typeface="Calibri"/>
                        </a:rPr>
                        <a:t> </a:t>
                      </a:r>
                      <a:r>
                        <a:rPr sz="1100" i="1" spc="5" dirty="0" smtClean="0">
                          <a:latin typeface="Calibri"/>
                          <a:cs typeface="Calibri"/>
                        </a:rPr>
                        <a:t>lin</a:t>
                      </a:r>
                      <a:r>
                        <a:rPr sz="1100" i="1" spc="0" dirty="0" smtClean="0">
                          <a:latin typeface="Calibri"/>
                          <a:cs typeface="Calibri"/>
                        </a:rPr>
                        <a:t>k) (</a:t>
                      </a:r>
                      <a:r>
                        <a:rPr sz="1100" i="1" spc="10" dirty="0" smtClean="0">
                          <a:latin typeface="Calibri"/>
                          <a:cs typeface="Calibri"/>
                        </a:rPr>
                        <a:t>I</a:t>
                      </a:r>
                      <a:r>
                        <a:rPr sz="1100" i="1" spc="5" dirty="0" smtClean="0">
                          <a:latin typeface="Calibri"/>
                          <a:cs typeface="Calibri"/>
                        </a:rPr>
                        <a:t>n</a:t>
                      </a:r>
                      <a:r>
                        <a:rPr sz="1100" i="1" spc="0" dirty="0" smtClean="0">
                          <a:latin typeface="Calibri"/>
                          <a:cs typeface="Calibri"/>
                        </a:rPr>
                        <a:t>s</a:t>
                      </a:r>
                      <a:r>
                        <a:rPr sz="1100" i="1" spc="-25" dirty="0" smtClean="0">
                          <a:latin typeface="Calibri"/>
                          <a:cs typeface="Calibri"/>
                        </a:rPr>
                        <a:t>e</a:t>
                      </a:r>
                      <a:r>
                        <a:rPr sz="1100" i="1" spc="0" dirty="0" smtClean="0">
                          <a:latin typeface="Calibri"/>
                          <a:cs typeface="Calibri"/>
                        </a:rPr>
                        <a:t>rt</a:t>
                      </a:r>
                      <a:r>
                        <a:rPr sz="1100" i="1" spc="-20" dirty="0" smtClean="0">
                          <a:latin typeface="Calibri"/>
                          <a:cs typeface="Calibri"/>
                        </a:rPr>
                        <a:t> </a:t>
                      </a:r>
                      <a:r>
                        <a:rPr sz="1100" i="1" spc="-15" dirty="0" smtClean="0">
                          <a:latin typeface="Calibri"/>
                          <a:cs typeface="Calibri"/>
                        </a:rPr>
                        <a:t>‘</a:t>
                      </a:r>
                      <a:r>
                        <a:rPr sz="1100" i="1" spc="-10" dirty="0" smtClean="0">
                          <a:latin typeface="Calibri"/>
                          <a:cs typeface="Calibri"/>
                        </a:rPr>
                        <a:t>M</a:t>
                      </a:r>
                      <a:r>
                        <a:rPr sz="1100" i="1" spc="5" dirty="0" smtClean="0">
                          <a:latin typeface="Calibri"/>
                          <a:cs typeface="Calibri"/>
                        </a:rPr>
                        <a:t>o</a:t>
                      </a:r>
                      <a:r>
                        <a:rPr sz="1100" i="1" spc="-10" dirty="0" smtClean="0">
                          <a:latin typeface="Calibri"/>
                          <a:cs typeface="Calibri"/>
                        </a:rPr>
                        <a:t>t</a:t>
                      </a:r>
                      <a:r>
                        <a:rPr sz="1100" i="1" spc="5" dirty="0" smtClean="0">
                          <a:latin typeface="Calibri"/>
                          <a:cs typeface="Calibri"/>
                        </a:rPr>
                        <a:t>i</a:t>
                      </a:r>
                      <a:r>
                        <a:rPr sz="1100" i="1" spc="10" dirty="0" smtClean="0">
                          <a:latin typeface="Calibri"/>
                          <a:cs typeface="Calibri"/>
                        </a:rPr>
                        <a:t>v</a:t>
                      </a:r>
                      <a:r>
                        <a:rPr sz="1100" i="1" spc="5" dirty="0" smtClean="0">
                          <a:latin typeface="Calibri"/>
                          <a:cs typeface="Calibri"/>
                        </a:rPr>
                        <a:t>a</a:t>
                      </a:r>
                      <a:r>
                        <a:rPr sz="1100" i="1" spc="-10" dirty="0" smtClean="0">
                          <a:latin typeface="Calibri"/>
                          <a:cs typeface="Calibri"/>
                        </a:rPr>
                        <a:t>t</a:t>
                      </a:r>
                      <a:r>
                        <a:rPr sz="1100" i="1" spc="5" dirty="0" smtClean="0">
                          <a:latin typeface="Calibri"/>
                          <a:cs typeface="Calibri"/>
                        </a:rPr>
                        <a:t>i</a:t>
                      </a:r>
                      <a:r>
                        <a:rPr sz="1100" i="1" spc="-15" dirty="0" smtClean="0">
                          <a:latin typeface="Calibri"/>
                          <a:cs typeface="Calibri"/>
                        </a:rPr>
                        <a:t>o</a:t>
                      </a:r>
                      <a:r>
                        <a:rPr sz="1100" i="1" spc="5" dirty="0" smtClean="0">
                          <a:latin typeface="Calibri"/>
                          <a:cs typeface="Calibri"/>
                        </a:rPr>
                        <a:t>n</a:t>
                      </a:r>
                      <a:r>
                        <a:rPr sz="1100" i="1" spc="0" dirty="0" smtClean="0">
                          <a:latin typeface="Calibri"/>
                          <a:cs typeface="Calibri"/>
                        </a:rPr>
                        <a:t>’</a:t>
                      </a:r>
                      <a:r>
                        <a:rPr sz="1100" i="1" spc="-25" dirty="0" smtClean="0">
                          <a:latin typeface="Calibri"/>
                          <a:cs typeface="Calibri"/>
                        </a:rPr>
                        <a:t> </a:t>
                      </a:r>
                      <a:r>
                        <a:rPr sz="1100" i="1" spc="5" dirty="0" smtClean="0">
                          <a:latin typeface="Calibri"/>
                          <a:cs typeface="Calibri"/>
                        </a:rPr>
                        <a:t>l</a:t>
                      </a:r>
                      <a:r>
                        <a:rPr sz="1100" i="1" spc="-15" dirty="0" smtClean="0">
                          <a:latin typeface="Calibri"/>
                          <a:cs typeface="Calibri"/>
                        </a:rPr>
                        <a:t>i</a:t>
                      </a:r>
                      <a:r>
                        <a:rPr sz="1100" i="1" spc="5" dirty="0" smtClean="0">
                          <a:latin typeface="Calibri"/>
                          <a:cs typeface="Calibri"/>
                        </a:rPr>
                        <a:t>n</a:t>
                      </a:r>
                      <a:r>
                        <a:rPr sz="1100" i="1" spc="0" dirty="0" smtClean="0">
                          <a:latin typeface="Calibri"/>
                          <a:cs typeface="Calibri"/>
                        </a:rPr>
                        <a:t>k)</a:t>
                      </a:r>
                      <a:endParaRPr sz="1100" dirty="0">
                        <a:latin typeface="Calibri"/>
                        <a:cs typeface="Calibri"/>
                      </a:endParaRPr>
                    </a:p>
                    <a:p>
                      <a:pPr>
                        <a:lnSpc>
                          <a:spcPts val="1000"/>
                        </a:lnSpc>
                      </a:pPr>
                      <a:endParaRPr sz="1000" dirty="0"/>
                    </a:p>
                    <a:p>
                      <a:pPr>
                        <a:lnSpc>
                          <a:spcPts val="1300"/>
                        </a:lnSpc>
                        <a:spcBef>
                          <a:spcPts val="75"/>
                        </a:spcBef>
                      </a:pPr>
                      <a:endParaRPr sz="1300" dirty="0"/>
                    </a:p>
                    <a:p>
                      <a:pPr marL="57150">
                        <a:lnSpc>
                          <a:spcPct val="100000"/>
                        </a:lnSpc>
                      </a:pP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k</a:t>
                      </a:r>
                      <a:r>
                        <a:rPr sz="1100" spc="-10" dirty="0" smtClean="0">
                          <a:latin typeface="Calibri"/>
                          <a:cs typeface="Calibri"/>
                        </a:rPr>
                        <a:t> o</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ea</a:t>
                      </a:r>
                      <a:r>
                        <a:rPr sz="1100" spc="-10" dirty="0" smtClean="0">
                          <a:latin typeface="Calibri"/>
                          <a:cs typeface="Calibri"/>
                        </a:rPr>
                        <a:t>c</a:t>
                      </a:r>
                      <a:r>
                        <a:rPr sz="1100" spc="0" dirty="0" smtClean="0">
                          <a:latin typeface="Calibri"/>
                          <a:cs typeface="Calibri"/>
                        </a:rPr>
                        <a:t>h</a:t>
                      </a:r>
                      <a:r>
                        <a:rPr sz="1100" spc="10" dirty="0" smtClean="0">
                          <a:latin typeface="Calibri"/>
                          <a:cs typeface="Calibri"/>
                        </a:rPr>
                        <a:t> </a:t>
                      </a:r>
                      <a:r>
                        <a:rPr sz="1100" spc="-10" dirty="0" smtClean="0">
                          <a:latin typeface="Calibri"/>
                          <a:cs typeface="Calibri"/>
                        </a:rPr>
                        <a:t>t</a:t>
                      </a:r>
                      <a:r>
                        <a:rPr sz="1100" spc="0" dirty="0" smtClean="0">
                          <a:latin typeface="Calibri"/>
                          <a:cs typeface="Calibri"/>
                        </a:rPr>
                        <a:t>erm</a:t>
                      </a:r>
                      <a:r>
                        <a:rPr sz="1100" spc="-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re</a:t>
                      </a:r>
                      <a:r>
                        <a:rPr sz="1100" spc="5" dirty="0" smtClean="0">
                          <a:latin typeface="Calibri"/>
                          <a:cs typeface="Calibri"/>
                        </a:rPr>
                        <a:t>vi</a:t>
                      </a:r>
                      <a:r>
                        <a:rPr sz="1100" spc="0" dirty="0" smtClean="0">
                          <a:latin typeface="Calibri"/>
                          <a:cs typeface="Calibri"/>
                        </a:rPr>
                        <a:t>ew</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d</a:t>
                      </a:r>
                      <a:r>
                        <a:rPr sz="1100" spc="0" dirty="0" smtClean="0">
                          <a:latin typeface="Calibri"/>
                          <a:cs typeface="Calibri"/>
                        </a:rPr>
                        <a:t>ef</a:t>
                      </a:r>
                      <a:r>
                        <a:rPr sz="1100" spc="10"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r>
              <a:tr h="222835">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734118">
                <a:tc gridSpan="3">
                  <a:txBody>
                    <a:bodyPr/>
                    <a:lstStyle/>
                    <a:p>
                      <a:pPr marL="50800">
                        <a:lnSpc>
                          <a:spcPct val="1000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i</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du</a:t>
                      </a:r>
                      <a:r>
                        <a:rPr sz="1100" spc="-15" dirty="0" smtClean="0">
                          <a:latin typeface="Calibri"/>
                          <a:cs typeface="Calibri"/>
                        </a:rPr>
                        <a:t>c</a:t>
                      </a:r>
                      <a:r>
                        <a:rPr sz="1100" spc="0" dirty="0" smtClean="0">
                          <a:latin typeface="Calibri"/>
                          <a:cs typeface="Calibri"/>
                        </a:rPr>
                        <a:t>es</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ks</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5" dirty="0" smtClean="0">
                          <a:latin typeface="Calibri"/>
                          <a:cs typeface="Calibri"/>
                        </a:rPr>
                        <a:t>d</a:t>
                      </a:r>
                      <a:r>
                        <a:rPr sz="1100" spc="40" dirty="0" smtClean="0">
                          <a:latin typeface="Calibri"/>
                          <a:cs typeface="Calibri"/>
                        </a:rPr>
                        <a:t>e</a:t>
                      </a:r>
                      <a:r>
                        <a:rPr sz="1100" spc="0" dirty="0" smtClean="0">
                          <a:latin typeface="Calibri"/>
                          <a:cs typeface="Calibri"/>
                        </a:rPr>
                        <a:t>f</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endParaRPr sz="1100">
                        <a:latin typeface="Calibri"/>
                        <a:cs typeface="Calibri"/>
                      </a:endParaRPr>
                    </a:p>
                    <a:p>
                      <a:pPr marL="50800" marR="265430">
                        <a:lnSpc>
                          <a:spcPct val="101899"/>
                        </a:lnSpc>
                        <a:spcBef>
                          <a:spcPts val="165"/>
                        </a:spcBef>
                      </a:pPr>
                      <a:r>
                        <a:rPr sz="110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20" dirty="0" smtClean="0">
                          <a:latin typeface="Calibri"/>
                          <a:cs typeface="Calibri"/>
                        </a:rPr>
                        <a:t> </a:t>
                      </a:r>
                      <a:r>
                        <a:rPr sz="1100" spc="-10" dirty="0" smtClean="0">
                          <a:latin typeface="Calibri"/>
                          <a:cs typeface="Calibri"/>
                        </a:rPr>
                        <a:t>44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 </a:t>
                      </a:r>
                      <a:r>
                        <a:rPr sz="1100" spc="-10" dirty="0" smtClean="0">
                          <a:latin typeface="Calibri"/>
                          <a:cs typeface="Calibri"/>
                        </a:rPr>
                        <a:t>14</a:t>
                      </a:r>
                      <a:r>
                        <a:rPr sz="1100" spc="-5" dirty="0" smtClean="0">
                          <a:latin typeface="Calibri"/>
                          <a:cs typeface="Calibri"/>
                        </a:rPr>
                        <a:t>p</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15"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30"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5" dirty="0" smtClean="0">
                          <a:latin typeface="Calibri"/>
                          <a:cs typeface="Calibri"/>
                        </a:rPr>
                        <a:t>lig</a:t>
                      </a:r>
                      <a:r>
                        <a:rPr sz="1100" spc="-5" dirty="0" smtClean="0">
                          <a:latin typeface="Calibri"/>
                          <a:cs typeface="Calibri"/>
                        </a:rPr>
                        <a:t>h</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ks</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dirty="0" smtClean="0">
                          <a:latin typeface="Calibri"/>
                          <a:cs typeface="Calibri"/>
                        </a:rPr>
                        <a:t>G</a:t>
                      </a:r>
                      <a:r>
                        <a:rPr sz="1100" spc="-10" dirty="0" smtClean="0">
                          <a:latin typeface="Calibri"/>
                          <a:cs typeface="Calibri"/>
                        </a:rPr>
                        <a:t>oo</a:t>
                      </a:r>
                      <a:r>
                        <a:rPr sz="1100" spc="5" dirty="0" smtClean="0">
                          <a:latin typeface="Calibri"/>
                          <a:cs typeface="Calibri"/>
                        </a:rPr>
                        <a:t>gl</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25" dirty="0" smtClean="0">
                          <a:latin typeface="Calibri"/>
                          <a:cs typeface="Calibri"/>
                        </a:rPr>
                        <a:t>a</a:t>
                      </a:r>
                      <a:r>
                        <a:rPr sz="1100" spc="5" dirty="0" smtClean="0">
                          <a:latin typeface="Calibri"/>
                          <a:cs typeface="Calibri"/>
                        </a:rPr>
                        <a:t>g</a:t>
                      </a:r>
                      <a:r>
                        <a:rPr sz="1100" spc="0" dirty="0" smtClean="0">
                          <a:latin typeface="Calibri"/>
                          <a:cs typeface="Calibri"/>
                        </a:rPr>
                        <a:t>es</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r>
              <a:tr h="230262">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r>
              <a:tr h="1000941">
                <a:tc gridSpan="3">
                  <a:txBody>
                    <a:bodyPr/>
                    <a:lstStyle/>
                    <a:p>
                      <a:pPr marL="50800" marR="284480">
                        <a:lnSpc>
                          <a:spcPct val="117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2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10"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30"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r>
                        <a:rPr sz="1100" spc="-10" dirty="0" smtClean="0">
                          <a:latin typeface="Calibri"/>
                          <a:cs typeface="Calibri"/>
                        </a:rPr>
                        <a:t> 7</a:t>
                      </a:r>
                      <a:r>
                        <a:rPr sz="1100" spc="5" dirty="0" smtClean="0">
                          <a:latin typeface="Calibri"/>
                          <a:cs typeface="Calibri"/>
                        </a:rPr>
                        <a:t>.</a:t>
                      </a:r>
                      <a:r>
                        <a:rPr sz="1100" spc="0" dirty="0" smtClean="0">
                          <a:latin typeface="Calibri"/>
                          <a:cs typeface="Calibri"/>
                        </a:rPr>
                        <a:t>1</a:t>
                      </a:r>
                      <a:r>
                        <a:rPr sz="1100" spc="-20" dirty="0" smtClean="0">
                          <a:latin typeface="Calibri"/>
                          <a:cs typeface="Calibri"/>
                        </a:rPr>
                        <a:t> </a:t>
                      </a:r>
                      <a:r>
                        <a:rPr sz="1100" spc="-15" dirty="0" smtClean="0">
                          <a:latin typeface="Calibri"/>
                          <a:cs typeface="Calibri"/>
                        </a:rPr>
                        <a:t>O</a:t>
                      </a:r>
                      <a:r>
                        <a:rPr sz="1100" spc="0" dirty="0" smtClean="0">
                          <a:latin typeface="Calibri"/>
                          <a:cs typeface="Calibri"/>
                        </a:rPr>
                        <a:t>ver</a:t>
                      </a:r>
                      <a:r>
                        <a:rPr sz="1100" spc="5" dirty="0" smtClean="0">
                          <a:latin typeface="Calibri"/>
                          <a:cs typeface="Calibri"/>
                        </a:rPr>
                        <a:t>vi</a:t>
                      </a:r>
                      <a:r>
                        <a:rPr sz="1100" spc="-25" dirty="0" smtClean="0">
                          <a:latin typeface="Calibri"/>
                          <a:cs typeface="Calibri"/>
                        </a:rPr>
                        <a:t>e</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p</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2</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3</a:t>
                      </a:r>
                      <a:r>
                        <a:rPr sz="1100" spc="-20" dirty="0" smtClean="0">
                          <a:latin typeface="Calibri"/>
                          <a:cs typeface="Calibri"/>
                        </a:rPr>
                        <a:t> </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en</a:t>
                      </a:r>
                      <a:r>
                        <a:rPr sz="1100" spc="-15" dirty="0" smtClean="0">
                          <a:latin typeface="Calibri"/>
                          <a:cs typeface="Calibri"/>
                        </a:rPr>
                        <a:t>t</a:t>
                      </a:r>
                      <a:r>
                        <a:rPr sz="1100" spc="5" dirty="0" smtClean="0">
                          <a:latin typeface="Calibri"/>
                          <a:cs typeface="Calibri"/>
                        </a:rPr>
                        <a:t>i</a:t>
                      </a:r>
                      <a:r>
                        <a:rPr sz="1100" spc="0" dirty="0" smtClean="0">
                          <a:latin typeface="Calibri"/>
                          <a:cs typeface="Calibri"/>
                        </a:rPr>
                        <a:t>fy</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 </a:t>
                      </a:r>
                      <a:r>
                        <a:rPr sz="1100" spc="-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4</a:t>
                      </a:r>
                      <a:r>
                        <a:rPr sz="1100" spc="5" dirty="0" smtClean="0">
                          <a:latin typeface="Calibri"/>
                          <a:cs typeface="Calibri"/>
                        </a:rPr>
                        <a:t> </a:t>
                      </a:r>
                      <a:r>
                        <a:rPr sz="1100" spc="0"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g</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Pa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g</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5</a:t>
                      </a:r>
                      <a:r>
                        <a:rPr sz="1100" spc="-20" dirty="0" smtClean="0">
                          <a:latin typeface="Calibri"/>
                          <a:cs typeface="Calibri"/>
                        </a:rPr>
                        <a:t> </a:t>
                      </a:r>
                      <a:r>
                        <a:rPr sz="1100" spc="-15" dirty="0" smtClean="0">
                          <a:latin typeface="Calibri"/>
                          <a:cs typeface="Calibri"/>
                        </a:rPr>
                        <a:t>E</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Cli</a:t>
                      </a:r>
                      <a:r>
                        <a:rPr sz="1100" spc="-25" dirty="0" smtClean="0">
                          <a:latin typeface="Calibri"/>
                          <a:cs typeface="Calibri"/>
                        </a:rPr>
                        <a:t>e</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6</a:t>
                      </a:r>
                      <a:r>
                        <a:rPr sz="1100" spc="5" dirty="0" smtClean="0">
                          <a:latin typeface="Calibri"/>
                          <a:cs typeface="Calibri"/>
                        </a:rPr>
                        <a:t> </a:t>
                      </a: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7</a:t>
                      </a:r>
                      <a:r>
                        <a:rPr sz="1100" spc="-20" dirty="0" smtClean="0">
                          <a:latin typeface="Calibri"/>
                          <a:cs typeface="Calibri"/>
                        </a:rPr>
                        <a:t> </a:t>
                      </a:r>
                      <a:r>
                        <a:rPr sz="1100" spc="-10"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C</a:t>
                      </a:r>
                      <a:r>
                        <a:rPr sz="1100" spc="-10" dirty="0" smtClean="0">
                          <a:latin typeface="Calibri"/>
                          <a:cs typeface="Calibri"/>
                        </a:rPr>
                        <a:t>o</a:t>
                      </a:r>
                      <a:r>
                        <a:rPr sz="1100" spc="-20" dirty="0" smtClean="0">
                          <a:latin typeface="Calibri"/>
                          <a:cs typeface="Calibri"/>
                        </a:rPr>
                        <a:t>m</a:t>
                      </a:r>
                      <a:r>
                        <a:rPr sz="1100" spc="0" dirty="0" smtClean="0">
                          <a:latin typeface="Calibri"/>
                          <a:cs typeface="Calibri"/>
                        </a:rPr>
                        <a:t>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30" dirty="0" smtClean="0">
                          <a:latin typeface="Calibri"/>
                          <a:cs typeface="Calibri"/>
                        </a:rPr>
                        <a:t>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8</a:t>
                      </a:r>
                      <a:r>
                        <a:rPr sz="1100" spc="-20" dirty="0" smtClean="0">
                          <a:latin typeface="Calibri"/>
                          <a:cs typeface="Calibri"/>
                        </a:rPr>
                        <a:t> </a:t>
                      </a: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st</a:t>
                      </a:r>
                      <a:r>
                        <a:rPr sz="1100" spc="-5" dirty="0" smtClean="0">
                          <a:latin typeface="Calibri"/>
                          <a:cs typeface="Calibri"/>
                        </a:rPr>
                        <a:t>-</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 </a:t>
                      </a:r>
                      <a:r>
                        <a:rPr sz="1100" spc="-15" dirty="0" smtClean="0">
                          <a:latin typeface="Calibri"/>
                          <a:cs typeface="Calibri"/>
                        </a:rPr>
                        <a:t>E</a:t>
                      </a:r>
                      <a:r>
                        <a:rPr sz="1100" spc="0" dirty="0" smtClean="0">
                          <a:latin typeface="Calibri"/>
                          <a:cs typeface="Calibri"/>
                        </a:rPr>
                        <a:t>x</a:t>
                      </a:r>
                      <a:r>
                        <a:rPr sz="1100" spc="10" dirty="0" smtClean="0">
                          <a:latin typeface="Calibri"/>
                          <a:cs typeface="Calibri"/>
                        </a:rPr>
                        <a:t>i</a:t>
                      </a:r>
                      <a:r>
                        <a:rPr sz="1100" spc="0" dirty="0" smtClean="0">
                          <a:latin typeface="Calibri"/>
                          <a:cs typeface="Calibri"/>
                        </a:rPr>
                        <a:t>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spc="-15" dirty="0" smtClean="0">
                          <a:latin typeface="Calibri"/>
                          <a:cs typeface="Calibri"/>
                        </a:rPr>
                        <a:t>E</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h</a:t>
                      </a:r>
                      <a:r>
                        <a:rPr sz="1100" spc="-15" dirty="0" smtClean="0">
                          <a:latin typeface="Calibri"/>
                          <a:cs typeface="Calibri"/>
                        </a:rPr>
                        <a:t>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a:t>
                      </a:r>
                      <a:r>
                        <a:rPr sz="1100" spc="-10" dirty="0" smtClean="0">
                          <a:latin typeface="Calibri"/>
                          <a:cs typeface="Calibri"/>
                        </a:rPr>
                        <a:t> o</a:t>
                      </a:r>
                      <a:r>
                        <a:rPr sz="1100" spc="-5" dirty="0" smtClean="0">
                          <a:latin typeface="Calibri"/>
                          <a:cs typeface="Calibri"/>
                        </a:rPr>
                        <a:t>p</a:t>
                      </a:r>
                      <a:r>
                        <a:rPr sz="1100" spc="0" dirty="0" smtClean="0">
                          <a:latin typeface="Calibri"/>
                          <a:cs typeface="Calibri"/>
                        </a:rPr>
                        <a:t>ens</a:t>
                      </a:r>
                      <a:r>
                        <a:rPr sz="1100" spc="-15" dirty="0" smtClean="0">
                          <a:latin typeface="Calibri"/>
                          <a:cs typeface="Calibri"/>
                        </a:rPr>
                        <a:t> </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spe</a:t>
                      </a:r>
                      <a:r>
                        <a:rPr sz="1100" spc="-15" dirty="0" smtClean="0">
                          <a:latin typeface="Calibri"/>
                          <a:cs typeface="Calibri"/>
                        </a:rPr>
                        <a:t>c</a:t>
                      </a:r>
                      <a:r>
                        <a:rPr sz="1100" spc="5" dirty="0" smtClean="0">
                          <a:latin typeface="Calibri"/>
                          <a:cs typeface="Calibri"/>
                        </a:rPr>
                        <a:t>i</a:t>
                      </a:r>
                      <a:r>
                        <a:rPr sz="1100" spc="0" dirty="0" smtClean="0">
                          <a:latin typeface="Calibri"/>
                          <a:cs typeface="Calibri"/>
                        </a:rPr>
                        <a:t>f</a:t>
                      </a:r>
                      <a:r>
                        <a:rPr sz="1100" spc="5" dirty="0" smtClean="0">
                          <a:latin typeface="Calibri"/>
                          <a:cs typeface="Calibri"/>
                        </a:rPr>
                        <a:t>i</a:t>
                      </a:r>
                      <a:r>
                        <a:rPr sz="1100" spc="0" dirty="0" smtClean="0">
                          <a:latin typeface="Calibri"/>
                          <a:cs typeface="Calibri"/>
                        </a:rPr>
                        <a:t>c</a:t>
                      </a:r>
                      <a:r>
                        <a:rPr sz="1100" spc="-20" dirty="0" smtClean="0">
                          <a:latin typeface="Calibri"/>
                          <a:cs typeface="Calibri"/>
                        </a:rPr>
                        <a:t> </a:t>
                      </a:r>
                      <a:r>
                        <a:rPr sz="1100" spc="-5" dirty="0" smtClean="0">
                          <a:latin typeface="Calibri"/>
                          <a:cs typeface="Calibri"/>
                        </a:rPr>
                        <a:t>d</a:t>
                      </a:r>
                      <a:r>
                        <a:rPr sz="1100" spc="0" dirty="0" smtClean="0">
                          <a:latin typeface="Calibri"/>
                          <a:cs typeface="Calibri"/>
                        </a:rPr>
                        <a:t>ef</a:t>
                      </a:r>
                      <a:r>
                        <a:rPr sz="1100" spc="10"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endParaRPr lang="en-US" sz="1100" spc="0" dirty="0" smtClean="0">
                        <a:latin typeface="Calibri"/>
                        <a:cs typeface="Calibri"/>
                      </a:endParaRPr>
                    </a:p>
                    <a:p>
                      <a:pPr marL="57150">
                        <a:lnSpc>
                          <a:spcPct val="100000"/>
                        </a:lnSpc>
                      </a:pPr>
                      <a:r>
                        <a:rPr lang="en-US" sz="1100" spc="0" dirty="0" smtClean="0">
                          <a:solidFill>
                            <a:srgbClr val="FF0000"/>
                          </a:solidFill>
                          <a:latin typeface="Calibri"/>
                          <a:cs typeface="Calibri"/>
                        </a:rPr>
                        <a:t>Eliminate video link </a:t>
                      </a:r>
                    </a:p>
                    <a:p>
                      <a:pPr marL="57150">
                        <a:lnSpc>
                          <a:spcPct val="100000"/>
                        </a:lnSpc>
                      </a:pPr>
                      <a:r>
                        <a:rPr lang="en-US" sz="1100" spc="0" dirty="0" smtClean="0">
                          <a:solidFill>
                            <a:srgbClr val="FF0000"/>
                          </a:solidFill>
                          <a:latin typeface="Calibri"/>
                          <a:cs typeface="Calibri"/>
                        </a:rPr>
                        <a:t>See Matrix: slide # 55</a:t>
                      </a:r>
                      <a:endParaRPr sz="1100" dirty="0">
                        <a:solidFill>
                          <a:srgbClr val="FF0000"/>
                        </a:solidFill>
                        <a:latin typeface="Calibri"/>
                        <a:cs typeface="Calibri"/>
                      </a:endParaRPr>
                    </a:p>
                  </a:txBody>
                  <a:tcPr marL="0" marR="0" marT="0" marB="0">
                    <a:lnL w="19557">
                      <a:solidFill>
                        <a:srgbClr val="404040"/>
                      </a:solidFill>
                      <a:prstDash val="solid"/>
                    </a:lnL>
                    <a:lnR w="37846">
                      <a:solidFill>
                        <a:srgbClr val="00000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r>
            </a:tbl>
          </a:graphicData>
        </a:graphic>
      </p:graphicFrame>
      <p:pic>
        <p:nvPicPr>
          <p:cNvPr id="7" name="Picture 6" descr="Importance Terms.jpg"/>
          <p:cNvPicPr>
            <a:picLocks noChangeAspect="1"/>
          </p:cNvPicPr>
          <p:nvPr/>
        </p:nvPicPr>
        <p:blipFill>
          <a:blip r:embed="rId2" cstate="print"/>
          <a:stretch>
            <a:fillRect/>
          </a:stretch>
        </p:blipFill>
        <p:spPr>
          <a:xfrm>
            <a:off x="533400" y="1371600"/>
            <a:ext cx="4343400" cy="36576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4" name="object 4"/>
          <p:cNvSpPr/>
          <p:nvPr/>
        </p:nvSpPr>
        <p:spPr>
          <a:xfrm>
            <a:off x="438150" y="1390650"/>
            <a:ext cx="4495800" cy="337312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433387" y="1385824"/>
            <a:ext cx="4505325" cy="3382645"/>
          </a:xfrm>
          <a:custGeom>
            <a:avLst/>
            <a:gdLst/>
            <a:ahLst/>
            <a:cxnLst/>
            <a:rect l="l" t="t" r="r" b="b"/>
            <a:pathLst>
              <a:path w="4505325" h="3382645">
                <a:moveTo>
                  <a:pt x="0" y="3382645"/>
                </a:moveTo>
                <a:lnTo>
                  <a:pt x="4505325" y="3382645"/>
                </a:lnTo>
                <a:lnTo>
                  <a:pt x="4505325" y="0"/>
                </a:lnTo>
                <a:lnTo>
                  <a:pt x="0" y="0"/>
                </a:lnTo>
                <a:lnTo>
                  <a:pt x="0" y="3382645"/>
                </a:lnTo>
                <a:close/>
              </a:path>
            </a:pathLst>
          </a:custGeom>
          <a:ln w="9525">
            <a:solidFill>
              <a:srgbClr val="4F81BC"/>
            </a:solidFill>
          </a:ln>
        </p:spPr>
        <p:txBody>
          <a:bodyPr wrap="square" lIns="0" tIns="0" rIns="0" bIns="0" rtlCol="0">
            <a:noAutofit/>
          </a:bodyPr>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fld id="{81D60167-4931-47E6-BA6A-407CBD079E47}" type="slidenum">
              <a:rPr sz="1100" b="1" spc="0" dirty="0" smtClean="0">
                <a:latin typeface="Calibri"/>
                <a:cs typeface="Calibri"/>
              </a:rPr>
              <a:pPr marL="12700">
                <a:lnSpc>
                  <a:spcPct val="100000"/>
                </a:lnSpc>
              </a:pPr>
              <a:t>13</a:t>
            </a:fld>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3946050169"/>
              </p:ext>
            </p:extLst>
          </p:nvPr>
        </p:nvGraphicFramePr>
        <p:xfrm>
          <a:off x="362077" y="456819"/>
          <a:ext cx="9287255" cy="6847964"/>
        </p:xfrm>
        <a:graphic>
          <a:graphicData uri="http://schemas.openxmlformats.org/drawingml/2006/table">
            <a:tbl>
              <a:tblPr firstRow="1" bandRow="1">
                <a:tableStyleId>{2D5ABB26-0587-4C30-8999-92F81FD0307C}</a:tableStyleId>
              </a:tblPr>
              <a:tblGrid>
                <a:gridCol w="45720"/>
                <a:gridCol w="939038"/>
                <a:gridCol w="3658870"/>
                <a:gridCol w="914654"/>
                <a:gridCol w="3728973"/>
              </a:tblGrid>
              <a:tr h="208788">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a:t>
                      </a:r>
                      <a:r>
                        <a:rPr sz="1100" spc="10"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y_B</a:t>
                      </a:r>
                      <a:r>
                        <a:rPr sz="1100" spc="-30"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5" dirty="0" smtClean="0">
                          <a:latin typeface="Calibri"/>
                          <a:cs typeface="Calibri"/>
                        </a:rPr>
                        <a:t>g</a:t>
                      </a:r>
                      <a:r>
                        <a:rPr sz="1100" spc="0" dirty="0" smtClean="0">
                          <a:latin typeface="Calibri"/>
                          <a:cs typeface="Calibri"/>
                        </a:rPr>
                        <a:t>_S</a:t>
                      </a:r>
                      <a:r>
                        <a:rPr sz="1100" spc="-25" dirty="0" smtClean="0">
                          <a:latin typeface="Calibri"/>
                          <a:cs typeface="Calibri"/>
                        </a:rPr>
                        <a:t>k</a:t>
                      </a:r>
                      <a:r>
                        <a:rPr sz="1100" spc="5" dirty="0" smtClean="0">
                          <a:latin typeface="Calibri"/>
                          <a:cs typeface="Calibri"/>
                        </a:rPr>
                        <a:t>il</a:t>
                      </a:r>
                      <a:r>
                        <a:rPr sz="1100" spc="-15" dirty="0" smtClean="0">
                          <a:latin typeface="Calibri"/>
                          <a:cs typeface="Calibri"/>
                        </a:rPr>
                        <a:t>l</a:t>
                      </a:r>
                      <a:r>
                        <a:rPr sz="1100" spc="0" dirty="0" smtClean="0">
                          <a:latin typeface="Calibri"/>
                          <a:cs typeface="Calibri"/>
                        </a:rPr>
                        <a:t>s</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50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a:t>
                      </a:r>
                      <a:r>
                        <a:rPr sz="1100" spc="-30" dirty="0" smtClean="0">
                          <a:latin typeface="Calibri"/>
                          <a:cs typeface="Calibri"/>
                        </a:rPr>
                        <a:t>k</a:t>
                      </a:r>
                      <a:r>
                        <a:rPr sz="1100" spc="5" dirty="0" smtClean="0">
                          <a:latin typeface="Calibri"/>
                          <a:cs typeface="Calibri"/>
                        </a:rPr>
                        <a:t>i</a:t>
                      </a:r>
                      <a:r>
                        <a:rPr sz="1100" spc="-15" dirty="0" smtClean="0">
                          <a:latin typeface="Calibri"/>
                          <a:cs typeface="Calibri"/>
                        </a:rPr>
                        <a:t>l</a:t>
                      </a:r>
                      <a:r>
                        <a:rPr sz="1100" spc="5" dirty="0" smtClean="0">
                          <a:latin typeface="Calibri"/>
                          <a:cs typeface="Calibri"/>
                        </a:rPr>
                        <a:t>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7210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200" b="1" dirty="0" smtClean="0">
                          <a:latin typeface="Calibri"/>
                          <a:cs typeface="Calibri"/>
                        </a:rPr>
                        <a:t>1</a:t>
                      </a:r>
                      <a:r>
                        <a:rPr sz="1200" b="1" spc="-4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200" b="1" spc="0" dirty="0" smtClean="0">
                          <a:latin typeface="Calibri"/>
                          <a:cs typeface="Calibri"/>
                        </a:rPr>
                        <a:t>7</a:t>
                      </a:r>
                      <a:endParaRPr sz="12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5265">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570351">
                <a:tc gridSpan="3">
                  <a:txBody>
                    <a:bodyPr/>
                    <a:lstStyle/>
                    <a:p>
                      <a:endParaRPr sz="1200" dirty="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marR="3575685" algn="just">
                        <a:lnSpc>
                          <a:spcPct val="100000"/>
                        </a:lnSpc>
                      </a:pPr>
                      <a:r>
                        <a:rPr sz="1100" b="1" spc="-10" dirty="0" smtClean="0">
                          <a:latin typeface="Calibri"/>
                          <a:cs typeface="Calibri"/>
                        </a:rPr>
                        <a:t>I</a:t>
                      </a:r>
                      <a:r>
                        <a:rPr sz="1100" b="1" spc="-15" dirty="0" smtClean="0">
                          <a:latin typeface="Calibri"/>
                          <a:cs typeface="Calibri"/>
                        </a:rPr>
                        <a:t>m</a:t>
                      </a:r>
                      <a:r>
                        <a:rPr sz="1100" b="1" spc="5" dirty="0" smtClean="0">
                          <a:latin typeface="Calibri"/>
                          <a:cs typeface="Calibri"/>
                        </a:rPr>
                        <a:t>p</a:t>
                      </a:r>
                      <a:r>
                        <a:rPr sz="1100" b="1" spc="0" dirty="0" smtClean="0">
                          <a:latin typeface="Calibri"/>
                          <a:cs typeface="Calibri"/>
                        </a:rPr>
                        <a:t>o</a:t>
                      </a:r>
                      <a:r>
                        <a:rPr sz="1100" b="1" spc="-10" dirty="0" smtClean="0">
                          <a:latin typeface="Calibri"/>
                          <a:cs typeface="Calibri"/>
                        </a:rPr>
                        <a:t>r</a:t>
                      </a:r>
                      <a:r>
                        <a:rPr sz="1100" b="1" spc="0" dirty="0" smtClean="0">
                          <a:latin typeface="Calibri"/>
                          <a:cs typeface="Calibri"/>
                        </a:rPr>
                        <a:t>t</a:t>
                      </a:r>
                      <a:r>
                        <a:rPr sz="1100" b="1" spc="5" dirty="0" smtClean="0">
                          <a:latin typeface="Calibri"/>
                          <a:cs typeface="Calibri"/>
                        </a:rPr>
                        <a:t>an</a:t>
                      </a:r>
                      <a:r>
                        <a:rPr sz="1100" b="1" spc="0" dirty="0" smtClean="0">
                          <a:latin typeface="Calibri"/>
                          <a:cs typeface="Calibri"/>
                        </a:rPr>
                        <a:t>t</a:t>
                      </a:r>
                      <a:r>
                        <a:rPr sz="1100" b="1" spc="-10" dirty="0" smtClean="0">
                          <a:latin typeface="Calibri"/>
                          <a:cs typeface="Calibri"/>
                        </a:rPr>
                        <a:t> </a:t>
                      </a:r>
                      <a:r>
                        <a:rPr sz="1100" b="1" spc="0" dirty="0" smtClean="0">
                          <a:latin typeface="Calibri"/>
                          <a:cs typeface="Calibri"/>
                        </a:rPr>
                        <a:t>T</a:t>
                      </a:r>
                      <a:r>
                        <a:rPr sz="1100" b="1" spc="-5" dirty="0" smtClean="0">
                          <a:latin typeface="Calibri"/>
                          <a:cs typeface="Calibri"/>
                        </a:rPr>
                        <a:t>e</a:t>
                      </a:r>
                      <a:r>
                        <a:rPr sz="1100" b="1" spc="-10" dirty="0" smtClean="0">
                          <a:latin typeface="Calibri"/>
                          <a:cs typeface="Calibri"/>
                        </a:rPr>
                        <a:t>r</a:t>
                      </a:r>
                      <a:r>
                        <a:rPr sz="1100" b="1" spc="-15" dirty="0" smtClean="0">
                          <a:latin typeface="Calibri"/>
                          <a:cs typeface="Calibri"/>
                        </a:rPr>
                        <a:t>m</a:t>
                      </a:r>
                      <a:r>
                        <a:rPr sz="1100" b="1" spc="0" dirty="0" smtClean="0">
                          <a:latin typeface="Calibri"/>
                          <a:cs typeface="Calibri"/>
                        </a:rPr>
                        <a:t>s</a:t>
                      </a:r>
                      <a:endParaRPr sz="1100" dirty="0">
                        <a:latin typeface="Calibri"/>
                        <a:cs typeface="Calibri"/>
                      </a:endParaRPr>
                    </a:p>
                    <a:p>
                      <a:pPr>
                        <a:lnSpc>
                          <a:spcPts val="1300"/>
                        </a:lnSpc>
                        <a:spcBef>
                          <a:spcPts val="91"/>
                        </a:spcBef>
                      </a:pPr>
                      <a:endParaRPr sz="1300" dirty="0"/>
                    </a:p>
                    <a:p>
                      <a:pPr marL="57150" marR="3559175" algn="just">
                        <a:lnSpc>
                          <a:spcPct val="100000"/>
                        </a:lnSpc>
                      </a:pPr>
                      <a:r>
                        <a:rPr sz="1100" b="1" spc="-10" dirty="0" smtClean="0">
                          <a:latin typeface="Calibri"/>
                          <a:cs typeface="Calibri"/>
                        </a:rPr>
                        <a:t>C</a:t>
                      </a:r>
                      <a:r>
                        <a:rPr sz="1100" b="1" spc="5" dirty="0" smtClean="0">
                          <a:latin typeface="Calibri"/>
                          <a:cs typeface="Calibri"/>
                        </a:rPr>
                        <a:t>apa</a:t>
                      </a:r>
                      <a:r>
                        <a:rPr sz="1100" b="1" spc="-10" dirty="0" smtClean="0">
                          <a:latin typeface="Calibri"/>
                          <a:cs typeface="Calibri"/>
                        </a:rPr>
                        <a:t>ci</a:t>
                      </a:r>
                      <a:r>
                        <a:rPr sz="1100" b="1" spc="0" dirty="0" smtClean="0">
                          <a:latin typeface="Calibri"/>
                          <a:cs typeface="Calibri"/>
                        </a:rPr>
                        <a:t>ty</a:t>
                      </a:r>
                      <a:r>
                        <a:rPr sz="1100" b="1" spc="-5" dirty="0" smtClean="0">
                          <a:latin typeface="Calibri"/>
                          <a:cs typeface="Calibri"/>
                        </a:rPr>
                        <a:t> </a:t>
                      </a:r>
                      <a:r>
                        <a:rPr sz="1100" b="1" spc="0" dirty="0" smtClean="0">
                          <a:latin typeface="Calibri"/>
                          <a:cs typeface="Calibri"/>
                        </a:rPr>
                        <a:t>B</a:t>
                      </a:r>
                      <a:r>
                        <a:rPr sz="1100" b="1" spc="5" dirty="0" smtClean="0">
                          <a:latin typeface="Calibri"/>
                          <a:cs typeface="Calibri"/>
                        </a:rPr>
                        <a:t>u</a:t>
                      </a:r>
                      <a:r>
                        <a:rPr sz="1100" b="1" spc="-10" dirty="0" smtClean="0">
                          <a:latin typeface="Calibri"/>
                          <a:cs typeface="Calibri"/>
                        </a:rPr>
                        <a:t>il</a:t>
                      </a:r>
                      <a:r>
                        <a:rPr sz="1100" b="1" spc="5" dirty="0" smtClean="0">
                          <a:latin typeface="Calibri"/>
                          <a:cs typeface="Calibri"/>
                        </a:rPr>
                        <a:t>d</a:t>
                      </a:r>
                      <a:r>
                        <a:rPr sz="1100" b="1" spc="-10" dirty="0" smtClean="0">
                          <a:latin typeface="Calibri"/>
                          <a:cs typeface="Calibri"/>
                        </a:rPr>
                        <a:t>i</a:t>
                      </a:r>
                      <a:r>
                        <a:rPr sz="1100" b="1" spc="-20" dirty="0" smtClean="0">
                          <a:latin typeface="Calibri"/>
                          <a:cs typeface="Calibri"/>
                        </a:rPr>
                        <a:t>n</a:t>
                      </a:r>
                      <a:r>
                        <a:rPr sz="1100" b="1" spc="0" dirty="0" smtClean="0">
                          <a:latin typeface="Calibri"/>
                          <a:cs typeface="Calibri"/>
                        </a:rPr>
                        <a:t>g</a:t>
                      </a:r>
                      <a:endParaRPr sz="1100" dirty="0">
                        <a:latin typeface="Calibri"/>
                        <a:cs typeface="Calibri"/>
                      </a:endParaRPr>
                    </a:p>
                    <a:p>
                      <a:pPr>
                        <a:lnSpc>
                          <a:spcPts val="1000"/>
                        </a:lnSpc>
                        <a:spcBef>
                          <a:spcPts val="9"/>
                        </a:spcBef>
                      </a:pPr>
                      <a:endParaRPr sz="1000" dirty="0"/>
                    </a:p>
                    <a:p>
                      <a:pPr marL="57150" marR="323850" algn="just">
                        <a:lnSpc>
                          <a:spcPct val="116399"/>
                        </a:lnSpc>
                      </a:pPr>
                      <a:r>
                        <a:rPr sz="1100" dirty="0" smtClean="0">
                          <a:latin typeface="Calibri"/>
                          <a:cs typeface="Calibri"/>
                        </a:rPr>
                        <a:t>A</a:t>
                      </a:r>
                      <a:r>
                        <a:rPr sz="1100" spc="-5"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5" dirty="0" smtClean="0">
                          <a:latin typeface="Calibri"/>
                          <a:cs typeface="Calibri"/>
                        </a:rPr>
                        <a:t>n</a:t>
                      </a:r>
                      <a:r>
                        <a:rPr sz="1100" spc="-15" dirty="0" smtClean="0">
                          <a:latin typeface="Calibri"/>
                          <a:cs typeface="Calibri"/>
                        </a:rPr>
                        <a:t>c</a:t>
                      </a:r>
                      <a:r>
                        <a:rPr sz="1100" spc="0" dirty="0" smtClean="0">
                          <a:latin typeface="Calibri"/>
                          <a:cs typeface="Calibri"/>
                        </a:rPr>
                        <a:t>ep</a:t>
                      </a:r>
                      <a:r>
                        <a:rPr sz="1100" spc="-15" dirty="0" smtClean="0">
                          <a:latin typeface="Calibri"/>
                          <a:cs typeface="Calibri"/>
                        </a:rPr>
                        <a:t>t</a:t>
                      </a:r>
                      <a:r>
                        <a:rPr sz="1100" spc="-5" dirty="0" smtClean="0">
                          <a:latin typeface="Calibri"/>
                          <a:cs typeface="Calibri"/>
                        </a:rPr>
                        <a:t>u</a:t>
                      </a:r>
                      <a:r>
                        <a:rPr sz="1100" spc="0" dirty="0" smtClean="0">
                          <a:latin typeface="Calibri"/>
                          <a:cs typeface="Calibri"/>
                        </a:rPr>
                        <a:t>al</a:t>
                      </a:r>
                      <a:r>
                        <a:rPr sz="1100" spc="-5" dirty="0" smtClean="0">
                          <a:latin typeface="Calibri"/>
                          <a:cs typeface="Calibri"/>
                        </a:rPr>
                        <a:t> </a:t>
                      </a:r>
                      <a:r>
                        <a:rPr sz="1100" spc="0" dirty="0" smtClean="0">
                          <a:latin typeface="Calibri"/>
                          <a:cs typeface="Calibri"/>
                        </a:rPr>
                        <a:t>a</a:t>
                      </a:r>
                      <a:r>
                        <a:rPr sz="1100" spc="-5" dirty="0" smtClean="0">
                          <a:latin typeface="Calibri"/>
                          <a:cs typeface="Calibri"/>
                        </a:rPr>
                        <a:t>pp</a:t>
                      </a:r>
                      <a:r>
                        <a:rPr sz="1100" spc="0" dirty="0" smtClean="0">
                          <a:latin typeface="Calibri"/>
                          <a:cs typeface="Calibri"/>
                        </a:rPr>
                        <a:t>r</a:t>
                      </a:r>
                      <a:r>
                        <a:rPr sz="1100" spc="-10" dirty="0" smtClean="0">
                          <a:latin typeface="Calibri"/>
                          <a:cs typeface="Calibri"/>
                        </a:rPr>
                        <a:t>o</a:t>
                      </a:r>
                      <a:r>
                        <a:rPr sz="1100" spc="20" dirty="0" smtClean="0">
                          <a:latin typeface="Calibri"/>
                          <a:cs typeface="Calibri"/>
                        </a:rPr>
                        <a:t>a</a:t>
                      </a:r>
                      <a:r>
                        <a:rPr sz="1100" spc="-15" dirty="0" smtClean="0">
                          <a:latin typeface="Calibri"/>
                          <a:cs typeface="Calibri"/>
                        </a:rPr>
                        <a:t>c</a:t>
                      </a:r>
                      <a:r>
                        <a:rPr sz="1100" spc="0" dirty="0" smtClean="0">
                          <a:latin typeface="Calibri"/>
                          <a:cs typeface="Calibri"/>
                        </a:rPr>
                        <a:t>h</a:t>
                      </a:r>
                      <a:r>
                        <a:rPr sz="1100" spc="-1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5"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0" dirty="0" smtClean="0">
                          <a:latin typeface="Calibri"/>
                          <a:cs typeface="Calibri"/>
                        </a:rPr>
                        <a:t>ment</a:t>
                      </a:r>
                      <a:r>
                        <a:rPr sz="1100" spc="-20"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at</a:t>
                      </a:r>
                      <a:r>
                        <a:rPr sz="1100" spc="-20" dirty="0" smtClean="0">
                          <a:latin typeface="Calibri"/>
                          <a:cs typeface="Calibri"/>
                        </a:rPr>
                        <a:t> </a:t>
                      </a:r>
                      <a:r>
                        <a:rPr sz="1100" spc="0" dirty="0" smtClean="0">
                          <a:latin typeface="Calibri"/>
                          <a:cs typeface="Calibri"/>
                        </a:rPr>
                        <a:t>f</a:t>
                      </a:r>
                      <a:r>
                        <a:rPr sz="1100" spc="15" dirty="0" smtClean="0">
                          <a:latin typeface="Calibri"/>
                          <a:cs typeface="Calibri"/>
                        </a:rPr>
                        <a:t>o</a:t>
                      </a:r>
                      <a:r>
                        <a:rPr sz="1100" spc="-15" dirty="0" smtClean="0">
                          <a:latin typeface="Calibri"/>
                          <a:cs typeface="Calibri"/>
                        </a:rPr>
                        <a:t>c</a:t>
                      </a:r>
                      <a:r>
                        <a:rPr sz="1100" spc="-5" dirty="0" smtClean="0">
                          <a:latin typeface="Calibri"/>
                          <a:cs typeface="Calibri"/>
                        </a:rPr>
                        <a:t>u</a:t>
                      </a:r>
                      <a:r>
                        <a:rPr sz="1100" spc="0" dirty="0" smtClean="0">
                          <a:latin typeface="Calibri"/>
                          <a:cs typeface="Calibri"/>
                        </a:rPr>
                        <a:t>ses</a:t>
                      </a:r>
                      <a:r>
                        <a:rPr sz="1100" spc="-10" dirty="0" smtClean="0">
                          <a:latin typeface="Calibri"/>
                          <a:cs typeface="Calibri"/>
                        </a:rPr>
                        <a:t> </a:t>
                      </a:r>
                      <a:r>
                        <a:rPr sz="1100" spc="15"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5" dirty="0" smtClean="0">
                          <a:latin typeface="Calibri"/>
                          <a:cs typeface="Calibri"/>
                        </a:rPr>
                        <a:t>und</a:t>
                      </a:r>
                      <a:r>
                        <a:rPr sz="1100" spc="0" dirty="0" smtClean="0">
                          <a:latin typeface="Calibri"/>
                          <a:cs typeface="Calibri"/>
                        </a:rPr>
                        <a:t>ers</a:t>
                      </a:r>
                      <a:r>
                        <a:rPr sz="1100" spc="-10" dirty="0" smtClean="0">
                          <a:latin typeface="Calibri"/>
                          <a:cs typeface="Calibri"/>
                        </a:rPr>
                        <a:t>t</a:t>
                      </a:r>
                      <a:r>
                        <a:rPr sz="1100" spc="0" dirty="0" smtClean="0">
                          <a:latin typeface="Calibri"/>
                          <a:cs typeface="Calibri"/>
                        </a:rPr>
                        <a:t>a</a:t>
                      </a:r>
                      <a:r>
                        <a:rPr sz="1100" spc="-5" dirty="0" smtClean="0">
                          <a:latin typeface="Calibri"/>
                          <a:cs typeface="Calibri"/>
                        </a:rPr>
                        <a:t>nd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 </a:t>
                      </a:r>
                      <a:r>
                        <a:rPr sz="1100" spc="-10" dirty="0" smtClean="0">
                          <a:latin typeface="Calibri"/>
                          <a:cs typeface="Calibri"/>
                        </a:rPr>
                        <a:t>o</a:t>
                      </a:r>
                      <a:r>
                        <a:rPr sz="1100" spc="-5" dirty="0" smtClean="0">
                          <a:latin typeface="Calibri"/>
                          <a:cs typeface="Calibri"/>
                        </a:rPr>
                        <a:t>b</a:t>
                      </a:r>
                      <a:r>
                        <a:rPr sz="1100" spc="0" dirty="0" smtClean="0">
                          <a:latin typeface="Calibri"/>
                          <a:cs typeface="Calibri"/>
                        </a:rPr>
                        <a:t>s</a:t>
                      </a:r>
                      <a:r>
                        <a:rPr sz="1100" spc="-10" dirty="0" smtClean="0">
                          <a:latin typeface="Calibri"/>
                          <a:cs typeface="Calibri"/>
                        </a:rPr>
                        <a:t>t</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l</a:t>
                      </a:r>
                      <a:r>
                        <a:rPr sz="1100" spc="0" dirty="0" smtClean="0">
                          <a:latin typeface="Calibri"/>
                          <a:cs typeface="Calibri"/>
                        </a:rPr>
                        <a:t>es</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at </a:t>
                      </a:r>
                      <a:r>
                        <a:rPr sz="1100" spc="5" dirty="0" smtClean="0">
                          <a:latin typeface="Calibri"/>
                          <a:cs typeface="Calibri"/>
                        </a:rPr>
                        <a:t>i</a:t>
                      </a:r>
                      <a:r>
                        <a:rPr sz="1100" spc="-5" dirty="0" smtClean="0">
                          <a:latin typeface="Calibri"/>
                          <a:cs typeface="Calibri"/>
                        </a:rPr>
                        <a:t>nh</a:t>
                      </a:r>
                      <a:r>
                        <a:rPr sz="1100" spc="5" dirty="0" smtClean="0">
                          <a:latin typeface="Calibri"/>
                          <a:cs typeface="Calibri"/>
                        </a:rPr>
                        <a:t>i</a:t>
                      </a:r>
                      <a:r>
                        <a:rPr sz="1100" spc="-5" dirty="0" smtClean="0">
                          <a:latin typeface="Calibri"/>
                          <a:cs typeface="Calibri"/>
                        </a:rPr>
                        <a:t>b</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p</a:t>
                      </a:r>
                      <a:r>
                        <a:rPr sz="1100" spc="0" dirty="0" smtClean="0">
                          <a:latin typeface="Calibri"/>
                          <a:cs typeface="Calibri"/>
                        </a:rPr>
                        <a:t>e</a:t>
                      </a:r>
                      <a:r>
                        <a:rPr sz="1100" spc="-5" dirty="0" smtClean="0">
                          <a:latin typeface="Calibri"/>
                          <a:cs typeface="Calibri"/>
                        </a:rPr>
                        <a:t>op</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fr</a:t>
                      </a:r>
                      <a:r>
                        <a:rPr sz="1100" spc="-10" dirty="0" smtClean="0">
                          <a:latin typeface="Calibri"/>
                          <a:cs typeface="Calibri"/>
                        </a:rPr>
                        <a:t>o</a:t>
                      </a:r>
                      <a:r>
                        <a:rPr sz="1100" spc="0" dirty="0" smtClean="0">
                          <a:latin typeface="Calibri"/>
                          <a:cs typeface="Calibri"/>
                        </a:rPr>
                        <a:t>m</a:t>
                      </a:r>
                      <a:r>
                        <a:rPr sz="1100" spc="-5" dirty="0" smtClean="0">
                          <a:latin typeface="Calibri"/>
                          <a:cs typeface="Calibri"/>
                        </a:rPr>
                        <a:t> </a:t>
                      </a:r>
                      <a:r>
                        <a:rPr sz="1100" spc="0" dirty="0" smtClean="0">
                          <a:latin typeface="Calibri"/>
                          <a:cs typeface="Calibri"/>
                        </a:rPr>
                        <a:t>rea</a:t>
                      </a:r>
                      <a:r>
                        <a:rPr sz="1100" spc="10" dirty="0" smtClean="0">
                          <a:latin typeface="Calibri"/>
                          <a:cs typeface="Calibri"/>
                        </a:rPr>
                        <a:t>l</a:t>
                      </a:r>
                      <a:r>
                        <a:rPr sz="1100" spc="5" dirty="0" smtClean="0">
                          <a:latin typeface="Calibri"/>
                          <a:cs typeface="Calibri"/>
                        </a:rPr>
                        <a:t>i</a:t>
                      </a:r>
                      <a:r>
                        <a:rPr sz="1100" spc="-30" dirty="0" smtClean="0">
                          <a:latin typeface="Calibri"/>
                          <a:cs typeface="Calibri"/>
                        </a:rPr>
                        <a:t>z</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i</a:t>
                      </a:r>
                      <a:r>
                        <a:rPr sz="1100" spc="0" dirty="0" smtClean="0">
                          <a:latin typeface="Calibri"/>
                          <a:cs typeface="Calibri"/>
                        </a:rPr>
                        <a:t>r</a:t>
                      </a:r>
                      <a:r>
                        <a:rPr sz="1100" spc="-10" dirty="0" smtClean="0">
                          <a:latin typeface="Calibri"/>
                          <a:cs typeface="Calibri"/>
                        </a:rPr>
                        <a:t> </a:t>
                      </a:r>
                      <a:r>
                        <a:rPr sz="1100" spc="5" dirty="0" smtClean="0">
                          <a:latin typeface="Calibri"/>
                          <a:cs typeface="Calibri"/>
                        </a:rPr>
                        <a:t>g</a:t>
                      </a:r>
                      <a:r>
                        <a:rPr sz="1100" spc="-10" dirty="0" smtClean="0">
                          <a:latin typeface="Calibri"/>
                          <a:cs typeface="Calibri"/>
                        </a:rPr>
                        <a:t>o</a:t>
                      </a:r>
                      <a:r>
                        <a:rPr sz="1100" spc="0" dirty="0" smtClean="0">
                          <a:latin typeface="Calibri"/>
                          <a:cs typeface="Calibri"/>
                        </a:rPr>
                        <a:t>a</a:t>
                      </a:r>
                      <a:r>
                        <a:rPr sz="1100" spc="5" dirty="0" smtClean="0">
                          <a:latin typeface="Calibri"/>
                          <a:cs typeface="Calibri"/>
                        </a:rPr>
                        <a:t>l</a:t>
                      </a:r>
                      <a:r>
                        <a:rPr sz="1100" spc="0" dirty="0" smtClean="0">
                          <a:latin typeface="Calibri"/>
                          <a:cs typeface="Calibri"/>
                        </a:rPr>
                        <a:t>s</a:t>
                      </a:r>
                      <a:r>
                        <a:rPr sz="1100" spc="-35" dirty="0" smtClean="0">
                          <a:latin typeface="Calibri"/>
                          <a:cs typeface="Calibri"/>
                        </a:rPr>
                        <a:t> </a:t>
                      </a:r>
                      <a:r>
                        <a:rPr sz="1100" spc="0" dirty="0" smtClean="0">
                          <a:latin typeface="Calibri"/>
                          <a:cs typeface="Calibri"/>
                        </a:rPr>
                        <a:t>wh</a:t>
                      </a:r>
                      <a:r>
                        <a:rPr sz="1100" spc="5" dirty="0" smtClean="0">
                          <a:latin typeface="Calibri"/>
                          <a:cs typeface="Calibri"/>
                        </a:rPr>
                        <a:t>il</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en</a:t>
                      </a:r>
                      <a:r>
                        <a:rPr sz="1100" spc="-10" dirty="0" smtClean="0">
                          <a:latin typeface="Calibri"/>
                          <a:cs typeface="Calibri"/>
                        </a:rPr>
                        <a:t>h</a:t>
                      </a:r>
                      <a:r>
                        <a:rPr sz="1100" spc="0" dirty="0" smtClean="0">
                          <a:latin typeface="Calibri"/>
                          <a:cs typeface="Calibri"/>
                        </a:rPr>
                        <a:t>a</a:t>
                      </a:r>
                      <a:r>
                        <a:rPr sz="1100" spc="-5" dirty="0" smtClean="0">
                          <a:latin typeface="Calibri"/>
                          <a:cs typeface="Calibri"/>
                        </a:rPr>
                        <a:t>n</a:t>
                      </a:r>
                      <a:r>
                        <a:rPr sz="1100" spc="-15" dirty="0" smtClean="0">
                          <a:latin typeface="Calibri"/>
                          <a:cs typeface="Calibri"/>
                        </a:rPr>
                        <a:t>c</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 a</a:t>
                      </a:r>
                      <a:r>
                        <a:rPr sz="1100" spc="-5" dirty="0" smtClean="0">
                          <a:latin typeface="Calibri"/>
                          <a:cs typeface="Calibri"/>
                        </a:rPr>
                        <a:t>b</a:t>
                      </a:r>
                      <a:r>
                        <a:rPr sz="1100" spc="5" dirty="0" smtClean="0">
                          <a:latin typeface="Calibri"/>
                          <a:cs typeface="Calibri"/>
                        </a:rPr>
                        <a:t>ili</a:t>
                      </a:r>
                      <a:r>
                        <a:rPr sz="1100" spc="-35" dirty="0" smtClean="0">
                          <a:latin typeface="Calibri"/>
                          <a:cs typeface="Calibri"/>
                        </a:rPr>
                        <a:t>t</a:t>
                      </a:r>
                      <a:r>
                        <a:rPr sz="1100" spc="5" dirty="0" smtClean="0">
                          <a:latin typeface="Calibri"/>
                          <a:cs typeface="Calibri"/>
                        </a:rPr>
                        <a:t>i</a:t>
                      </a:r>
                      <a:r>
                        <a:rPr sz="1100" spc="0" dirty="0" smtClean="0">
                          <a:latin typeface="Calibri"/>
                          <a:cs typeface="Calibri"/>
                        </a:rPr>
                        <a:t>es</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at</a:t>
                      </a:r>
                      <a:r>
                        <a:rPr sz="1100" spc="-20"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5" dirty="0" smtClean="0">
                          <a:latin typeface="Calibri"/>
                          <a:cs typeface="Calibri"/>
                        </a:rPr>
                        <a:t>l</a:t>
                      </a:r>
                      <a:r>
                        <a:rPr sz="1100" spc="0" dirty="0" smtClean="0">
                          <a:latin typeface="Calibri"/>
                          <a:cs typeface="Calibri"/>
                        </a:rPr>
                        <a:t>l a</a:t>
                      </a:r>
                      <a:r>
                        <a:rPr sz="1100" spc="-15" dirty="0" smtClean="0">
                          <a:latin typeface="Calibri"/>
                          <a:cs typeface="Calibri"/>
                        </a:rPr>
                        <a:t>l</a:t>
                      </a:r>
                      <a:r>
                        <a:rPr sz="1100" spc="5" dirty="0" smtClean="0">
                          <a:latin typeface="Calibri"/>
                          <a:cs typeface="Calibri"/>
                        </a:rPr>
                        <a:t>l</a:t>
                      </a:r>
                      <a:r>
                        <a:rPr sz="1100" spc="-10" dirty="0" smtClean="0">
                          <a:latin typeface="Calibri"/>
                          <a:cs typeface="Calibri"/>
                        </a:rPr>
                        <a:t>o</a:t>
                      </a:r>
                      <a:r>
                        <a:rPr sz="1100" spc="0" dirty="0" smtClean="0">
                          <a:latin typeface="Calibri"/>
                          <a:cs typeface="Calibri"/>
                        </a:rPr>
                        <a:t>w</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em</a:t>
                      </a:r>
                      <a:r>
                        <a:rPr sz="1100" spc="-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resu</a:t>
                      </a:r>
                      <a:r>
                        <a:rPr sz="1100" spc="5" dirty="0" smtClean="0">
                          <a:latin typeface="Calibri"/>
                          <a:cs typeface="Calibri"/>
                        </a:rPr>
                        <a:t>l</a:t>
                      </a:r>
                      <a:r>
                        <a:rPr sz="1100" spc="-10" dirty="0" smtClean="0">
                          <a:latin typeface="Calibri"/>
                          <a:cs typeface="Calibri"/>
                        </a:rPr>
                        <a:t>t</a:t>
                      </a:r>
                      <a:r>
                        <a:rPr sz="1100" spc="0" dirty="0" smtClean="0">
                          <a:latin typeface="Calibri"/>
                          <a:cs typeface="Calibri"/>
                        </a:rPr>
                        <a:t>s.</a:t>
                      </a:r>
                      <a:endParaRPr sz="1200" dirty="0"/>
                    </a:p>
                    <a:p>
                      <a:pPr marL="57150" marR="1827530" algn="just">
                        <a:lnSpc>
                          <a:spcPct val="100000"/>
                        </a:lnSpc>
                      </a:pP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 </a:t>
                      </a:r>
                      <a:r>
                        <a:rPr sz="1100" i="1" spc="0" dirty="0" smtClean="0">
                          <a:latin typeface="Calibri"/>
                          <a:cs typeface="Calibri"/>
                        </a:rPr>
                        <a:t>(</a:t>
                      </a:r>
                      <a:r>
                        <a:rPr sz="1100" i="1" spc="10" dirty="0" smtClean="0">
                          <a:latin typeface="Calibri"/>
                          <a:cs typeface="Calibri"/>
                        </a:rPr>
                        <a:t>I</a:t>
                      </a:r>
                      <a:r>
                        <a:rPr sz="1100" i="1" spc="5" dirty="0" smtClean="0">
                          <a:latin typeface="Calibri"/>
                          <a:cs typeface="Calibri"/>
                        </a:rPr>
                        <a:t>n</a:t>
                      </a:r>
                      <a:r>
                        <a:rPr sz="1100" i="1" spc="0" dirty="0" smtClean="0">
                          <a:latin typeface="Calibri"/>
                          <a:cs typeface="Calibri"/>
                        </a:rPr>
                        <a:t>s</a:t>
                      </a:r>
                      <a:r>
                        <a:rPr sz="1100" i="1" spc="-25" dirty="0" smtClean="0">
                          <a:latin typeface="Calibri"/>
                          <a:cs typeface="Calibri"/>
                        </a:rPr>
                        <a:t>e</a:t>
                      </a:r>
                      <a:r>
                        <a:rPr sz="1100" i="1" spc="0" dirty="0" smtClean="0">
                          <a:latin typeface="Calibri"/>
                          <a:cs typeface="Calibri"/>
                        </a:rPr>
                        <a:t>rt</a:t>
                      </a:r>
                      <a:r>
                        <a:rPr sz="1100" i="1" spc="-20" dirty="0" smtClean="0">
                          <a:latin typeface="Calibri"/>
                          <a:cs typeface="Calibri"/>
                        </a:rPr>
                        <a:t> </a:t>
                      </a:r>
                      <a:r>
                        <a:rPr sz="1100" i="1" spc="-15" dirty="0" smtClean="0">
                          <a:latin typeface="Calibri"/>
                          <a:cs typeface="Calibri"/>
                        </a:rPr>
                        <a:t>‘</a:t>
                      </a:r>
                      <a:r>
                        <a:rPr sz="1100" i="1" spc="5" dirty="0" smtClean="0">
                          <a:latin typeface="Calibri"/>
                          <a:cs typeface="Calibri"/>
                        </a:rPr>
                        <a:t>R</a:t>
                      </a:r>
                      <a:r>
                        <a:rPr sz="1100" i="1" spc="0" dirty="0" smtClean="0">
                          <a:latin typeface="Calibri"/>
                          <a:cs typeface="Calibri"/>
                        </a:rPr>
                        <a:t>e</a:t>
                      </a:r>
                      <a:r>
                        <a:rPr sz="1100" i="1" spc="-10" dirty="0" smtClean="0">
                          <a:latin typeface="Calibri"/>
                          <a:cs typeface="Calibri"/>
                        </a:rPr>
                        <a:t>t</a:t>
                      </a:r>
                      <a:r>
                        <a:rPr sz="1100" i="1" spc="5" dirty="0" smtClean="0">
                          <a:latin typeface="Calibri"/>
                          <a:cs typeface="Calibri"/>
                        </a:rPr>
                        <a:t>u</a:t>
                      </a:r>
                      <a:r>
                        <a:rPr sz="1100" i="1" spc="0" dirty="0" smtClean="0">
                          <a:latin typeface="Calibri"/>
                          <a:cs typeface="Calibri"/>
                        </a:rPr>
                        <a:t>r</a:t>
                      </a:r>
                      <a:r>
                        <a:rPr sz="1100" i="1" spc="5" dirty="0" smtClean="0">
                          <a:latin typeface="Calibri"/>
                          <a:cs typeface="Calibri"/>
                        </a:rPr>
                        <a:t>n</a:t>
                      </a:r>
                      <a:r>
                        <a:rPr sz="1100" i="1" spc="0" dirty="0" smtClean="0">
                          <a:latin typeface="Calibri"/>
                          <a:cs typeface="Calibri"/>
                        </a:rPr>
                        <a:t>’</a:t>
                      </a:r>
                      <a:r>
                        <a:rPr sz="1100" i="1" spc="-25" dirty="0" smtClean="0">
                          <a:latin typeface="Calibri"/>
                          <a:cs typeface="Calibri"/>
                        </a:rPr>
                        <a:t> </a:t>
                      </a:r>
                      <a:r>
                        <a:rPr sz="1100" i="1" spc="5" dirty="0" smtClean="0">
                          <a:latin typeface="Calibri"/>
                          <a:cs typeface="Calibri"/>
                        </a:rPr>
                        <a:t>lin</a:t>
                      </a:r>
                      <a:r>
                        <a:rPr sz="1100" i="1" spc="0" dirty="0" smtClean="0">
                          <a:latin typeface="Calibri"/>
                          <a:cs typeface="Calibri"/>
                        </a:rPr>
                        <a:t>k)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re</a:t>
                      </a:r>
                      <a:r>
                        <a:rPr sz="1100" spc="-10" dirty="0" smtClean="0">
                          <a:latin typeface="Calibri"/>
                          <a:cs typeface="Calibri"/>
                        </a:rPr>
                        <a:t>t</a:t>
                      </a:r>
                      <a:r>
                        <a:rPr sz="1100" spc="-5" dirty="0" smtClean="0">
                          <a:latin typeface="Calibri"/>
                          <a:cs typeface="Calibri"/>
                        </a:rPr>
                        <a:t>u</a:t>
                      </a:r>
                      <a:r>
                        <a:rPr sz="1100" spc="0" dirty="0" smtClean="0">
                          <a:latin typeface="Calibri"/>
                          <a:cs typeface="Calibri"/>
                        </a:rPr>
                        <a:t>rn</a:t>
                      </a:r>
                      <a:r>
                        <a:rPr sz="1100" spc="-1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b="1" spc="0" dirty="0" smtClean="0">
                          <a:latin typeface="Calibri"/>
                          <a:cs typeface="Calibri"/>
                        </a:rPr>
                        <a:t>.</a:t>
                      </a:r>
                      <a:endParaRPr lang="en-US" sz="1100" b="1" spc="0" dirty="0" smtClean="0">
                        <a:latin typeface="Calibri"/>
                        <a:cs typeface="Calibri"/>
                      </a:endParaRPr>
                    </a:p>
                    <a:p>
                      <a:pPr marL="57150" marR="1827530" algn="just">
                        <a:lnSpc>
                          <a:spcPct val="100000"/>
                        </a:lnSpc>
                      </a:pPr>
                      <a:endParaRPr lang="en-US" sz="1100" b="1" spc="0" dirty="0" smtClean="0">
                        <a:latin typeface="Calibri"/>
                        <a:cs typeface="Calibri"/>
                      </a:endParaRPr>
                    </a:p>
                    <a:p>
                      <a:pPr marL="57150" marR="1827530" algn="just">
                        <a:lnSpc>
                          <a:spcPct val="100000"/>
                        </a:lnSpc>
                      </a:pPr>
                      <a:r>
                        <a:rPr lang="en-US" sz="1100" b="1" spc="0" dirty="0" smtClean="0">
                          <a:solidFill>
                            <a:srgbClr val="FF0000"/>
                          </a:solidFill>
                          <a:latin typeface="Calibri"/>
                          <a:cs typeface="Calibri"/>
                        </a:rPr>
                        <a:t>Deleting and using narration script: slide # 63</a:t>
                      </a:r>
                    </a:p>
                    <a:p>
                      <a:r>
                        <a:rPr lang="en-US" sz="900" b="1" dirty="0" smtClean="0">
                          <a:solidFill>
                            <a:srgbClr val="FFC000"/>
                          </a:solidFill>
                          <a:latin typeface="Calibri" panose="020F0502020204030204" pitchFamily="34" charset="0"/>
                          <a:ea typeface="MS Mincho" panose="02020609040205080304" pitchFamily="49" charset="-128"/>
                          <a:cs typeface="Times New Roman" panose="02020603050405020304" pitchFamily="18" charset="0"/>
                        </a:rPr>
                        <a:t>Section:</a:t>
                      </a:r>
                      <a:r>
                        <a:rPr lang="en-US" sz="9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 Important Terms</a:t>
                      </a:r>
                    </a:p>
                    <a:p>
                      <a:r>
                        <a:rPr lang="en-US" sz="900" b="1" dirty="0" smtClean="0">
                          <a:solidFill>
                            <a:srgbClr val="FFC000"/>
                          </a:solidFill>
                          <a:latin typeface="Calibri" panose="020F0502020204030204" pitchFamily="34" charset="0"/>
                          <a:ea typeface="MS Mincho" panose="02020609040205080304" pitchFamily="49" charset="-128"/>
                          <a:cs typeface="Times New Roman" panose="02020603050405020304" pitchFamily="18" charset="0"/>
                        </a:rPr>
                        <a:t>Original Storyboard Frames:</a:t>
                      </a:r>
                      <a:r>
                        <a:rPr lang="en-US" sz="9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 7200, 7210 7 of 7, 7220</a:t>
                      </a:r>
                    </a:p>
                    <a:p>
                      <a:r>
                        <a:rPr lang="en-US" sz="900" b="1" dirty="0" smtClean="0">
                          <a:solidFill>
                            <a:srgbClr val="FFC000"/>
                          </a:solidFill>
                          <a:latin typeface="Calibri" panose="020F0502020204030204" pitchFamily="34" charset="0"/>
                          <a:ea typeface="MS Mincho" panose="02020609040205080304" pitchFamily="49" charset="-128"/>
                          <a:cs typeface="Times New Roman" panose="02020603050405020304" pitchFamily="18" charset="0"/>
                        </a:rPr>
                        <a:t>New Storyboard Frames:</a:t>
                      </a:r>
                      <a:endParaRPr lang="en-US" sz="9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endParaRPr>
                    </a:p>
                    <a:p>
                      <a:r>
                        <a:rPr lang="en-US" sz="900" b="1" dirty="0" smtClean="0">
                          <a:solidFill>
                            <a:srgbClr val="FFC000"/>
                          </a:solidFill>
                          <a:latin typeface="Calibri" panose="020F0502020204030204" pitchFamily="34" charset="0"/>
                          <a:ea typeface="MS Mincho" panose="02020609040205080304" pitchFamily="49" charset="-128"/>
                          <a:cs typeface="Times New Roman" panose="02020603050405020304" pitchFamily="18" charset="0"/>
                        </a:rPr>
                        <a:t>Narrative: </a:t>
                      </a:r>
                      <a:r>
                        <a:rPr lang="en-US" sz="9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Here are some important Terms that you will become familiar with. Capacity Building,  Leadership, Risk Factor,  Empowerment, Motivation</a:t>
                      </a:r>
                    </a:p>
                    <a:p>
                      <a:r>
                        <a:rPr lang="en-US" sz="9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 </a:t>
                      </a:r>
                    </a:p>
                    <a:p>
                      <a:r>
                        <a:rPr lang="en-US" sz="900" dirty="0" smtClean="0">
                          <a:latin typeface="Cambria" panose="02040503050406030204" pitchFamily="18" charset="0"/>
                          <a:ea typeface="MS Mincho" panose="02020609040205080304" pitchFamily="49" charset="-128"/>
                          <a:cs typeface="Times New Roman" panose="02020603050405020304" pitchFamily="18" charset="0"/>
                        </a:rPr>
                        <a:t>“</a:t>
                      </a:r>
                      <a:r>
                        <a:rPr lang="en-US" sz="9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Let’s talk about these terms one by one. </a:t>
                      </a:r>
                    </a:p>
                    <a:p>
                      <a:r>
                        <a:rPr lang="en-US" sz="9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 </a:t>
                      </a:r>
                    </a:p>
                    <a:p>
                      <a:r>
                        <a:rPr lang="en-US" sz="9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Capacity Building is an approach to improvement that focuses on understanding the obstacles that inhibit people from realizing their goals while enhancing the abilities that will allow them to achieve results. </a:t>
                      </a:r>
                    </a:p>
                    <a:p>
                      <a:r>
                        <a:rPr lang="en-US" sz="9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 </a:t>
                      </a:r>
                    </a:p>
                    <a:p>
                      <a:r>
                        <a:rPr lang="en-US" sz="9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Leadership is your ability to enlist the aid and support of others in the accomplishment of a common task and to provide guidance and direction.” </a:t>
                      </a:r>
                    </a:p>
                    <a:p>
                      <a:pPr marL="57150" marR="1827530" algn="just">
                        <a:lnSpc>
                          <a:spcPct val="100000"/>
                        </a:lnSpc>
                      </a:pPr>
                      <a:endParaRPr sz="900" dirty="0">
                        <a:solidFill>
                          <a:srgbClr val="FF0000"/>
                        </a:solidFill>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r>
              <a:tr h="227457">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dirty="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756157">
                <a:tc gridSpan="3">
                  <a:txBody>
                    <a:bodyPr/>
                    <a:lstStyle/>
                    <a:p>
                      <a:pPr marL="50800">
                        <a:lnSpc>
                          <a:spcPct val="1000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d</a:t>
                      </a:r>
                      <a:r>
                        <a:rPr sz="1100" spc="5" dirty="0" smtClean="0">
                          <a:latin typeface="Calibri"/>
                          <a:cs typeface="Calibri"/>
                        </a:rPr>
                        <a:t>i</a:t>
                      </a:r>
                      <a:r>
                        <a:rPr sz="1100" spc="0" dirty="0" smtClean="0">
                          <a:latin typeface="Calibri"/>
                          <a:cs typeface="Calibri"/>
                        </a:rPr>
                        <a:t>sp</a:t>
                      </a:r>
                      <a:r>
                        <a:rPr sz="1100" spc="5" dirty="0" smtClean="0">
                          <a:latin typeface="Calibri"/>
                          <a:cs typeface="Calibri"/>
                        </a:rPr>
                        <a:t>l</a:t>
                      </a:r>
                      <a:r>
                        <a:rPr sz="1100" spc="0" dirty="0" smtClean="0">
                          <a:latin typeface="Calibri"/>
                          <a:cs typeface="Calibri"/>
                        </a:rPr>
                        <a:t>ays</a:t>
                      </a:r>
                      <a:r>
                        <a:rPr sz="1100" spc="-10" dirty="0" smtClean="0">
                          <a:latin typeface="Calibri"/>
                          <a:cs typeface="Calibri"/>
                        </a:rPr>
                        <a:t> </a:t>
                      </a:r>
                      <a:r>
                        <a:rPr sz="1100" spc="-5" dirty="0" smtClean="0">
                          <a:latin typeface="Calibri"/>
                          <a:cs typeface="Calibri"/>
                        </a:rPr>
                        <a:t>d</a:t>
                      </a:r>
                      <a:r>
                        <a:rPr sz="1100" spc="0" dirty="0" smtClean="0">
                          <a:latin typeface="Calibri"/>
                          <a:cs typeface="Calibri"/>
                        </a:rPr>
                        <a:t>ef</a:t>
                      </a:r>
                      <a:r>
                        <a:rPr sz="1100" spc="10"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3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0" dirty="0" smtClean="0">
                          <a:latin typeface="Calibri"/>
                          <a:cs typeface="Calibri"/>
                        </a:rPr>
                        <a:t>r</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20" dirty="0" smtClean="0">
                          <a:latin typeface="Calibri"/>
                          <a:cs typeface="Calibri"/>
                        </a:rPr>
                        <a:t>g</a:t>
                      </a:r>
                      <a:r>
                        <a:rPr sz="1100" spc="0" dirty="0" smtClean="0">
                          <a:latin typeface="Calibri"/>
                          <a:cs typeface="Calibri"/>
                        </a:rPr>
                        <a:t>.</a:t>
                      </a:r>
                      <a:endParaRPr sz="1100">
                        <a:latin typeface="Calibri"/>
                        <a:cs typeface="Calibri"/>
                      </a:endParaRPr>
                    </a:p>
                    <a:p>
                      <a:pPr marL="50800" marR="265430">
                        <a:lnSpc>
                          <a:spcPct val="101800"/>
                        </a:lnSpc>
                        <a:spcBef>
                          <a:spcPts val="190"/>
                        </a:spcBef>
                      </a:pPr>
                      <a:r>
                        <a:rPr sz="110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20" dirty="0" smtClean="0">
                          <a:latin typeface="Calibri"/>
                          <a:cs typeface="Calibri"/>
                        </a:rPr>
                        <a:t> </a:t>
                      </a:r>
                      <a:r>
                        <a:rPr sz="1100" spc="-10" dirty="0" smtClean="0">
                          <a:latin typeface="Calibri"/>
                          <a:cs typeface="Calibri"/>
                        </a:rPr>
                        <a:t>44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 </a:t>
                      </a:r>
                      <a:r>
                        <a:rPr sz="1100" spc="-10" dirty="0" smtClean="0">
                          <a:latin typeface="Calibri"/>
                          <a:cs typeface="Calibri"/>
                        </a:rPr>
                        <a:t>14</a:t>
                      </a:r>
                      <a:r>
                        <a:rPr sz="1100" spc="-5" dirty="0" smtClean="0">
                          <a:latin typeface="Calibri"/>
                          <a:cs typeface="Calibri"/>
                        </a:rPr>
                        <a:t>p</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15"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30"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30"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5" dirty="0" smtClean="0">
                          <a:latin typeface="Calibri"/>
                          <a:cs typeface="Calibri"/>
                        </a:rPr>
                        <a:t>lig</a:t>
                      </a:r>
                      <a:r>
                        <a:rPr sz="1100" spc="-5" dirty="0" smtClean="0">
                          <a:latin typeface="Calibri"/>
                          <a:cs typeface="Calibri"/>
                        </a:rPr>
                        <a:t>h</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dirty="0" smtClean="0">
                          <a:latin typeface="Calibri"/>
                          <a:cs typeface="Calibri"/>
                        </a:rPr>
                        <a:t>G</a:t>
                      </a:r>
                      <a:r>
                        <a:rPr sz="1100" spc="-10" dirty="0" smtClean="0">
                          <a:latin typeface="Calibri"/>
                          <a:cs typeface="Calibri"/>
                        </a:rPr>
                        <a:t>oo</a:t>
                      </a:r>
                      <a:r>
                        <a:rPr sz="1100" spc="5" dirty="0" smtClean="0">
                          <a:latin typeface="Calibri"/>
                          <a:cs typeface="Calibri"/>
                        </a:rPr>
                        <a:t>gl</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25" dirty="0" smtClean="0">
                          <a:latin typeface="Calibri"/>
                          <a:cs typeface="Calibri"/>
                        </a:rPr>
                        <a:t>a</a:t>
                      </a:r>
                      <a:r>
                        <a:rPr sz="1100" spc="5" dirty="0" smtClean="0">
                          <a:latin typeface="Calibri"/>
                          <a:cs typeface="Calibri"/>
                        </a:rPr>
                        <a:t>g</a:t>
                      </a:r>
                      <a:r>
                        <a:rPr sz="1100" spc="0" dirty="0" smtClean="0">
                          <a:latin typeface="Calibri"/>
                          <a:cs typeface="Calibri"/>
                        </a:rPr>
                        <a:t>es</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r>
              <a:tr h="236219">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r>
              <a:tr h="949782">
                <a:tc gridSpan="3">
                  <a:txBody>
                    <a:bodyPr/>
                    <a:lstStyle/>
                    <a:p>
                      <a:pPr marL="50800" marR="283210">
                        <a:lnSpc>
                          <a:spcPct val="117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2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10"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30"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r>
                        <a:rPr sz="1100" spc="-10" dirty="0" smtClean="0">
                          <a:latin typeface="Calibri"/>
                          <a:cs typeface="Calibri"/>
                        </a:rPr>
                        <a:t> 7</a:t>
                      </a:r>
                      <a:r>
                        <a:rPr sz="1100" spc="5" dirty="0" smtClean="0">
                          <a:latin typeface="Calibri"/>
                          <a:cs typeface="Calibri"/>
                        </a:rPr>
                        <a:t>.</a:t>
                      </a:r>
                      <a:r>
                        <a:rPr sz="1100" spc="0" dirty="0" smtClean="0">
                          <a:latin typeface="Calibri"/>
                          <a:cs typeface="Calibri"/>
                        </a:rPr>
                        <a:t>1</a:t>
                      </a:r>
                      <a:r>
                        <a:rPr sz="1100" spc="-20" dirty="0" smtClean="0">
                          <a:latin typeface="Calibri"/>
                          <a:cs typeface="Calibri"/>
                        </a:rPr>
                        <a:t> </a:t>
                      </a:r>
                      <a:r>
                        <a:rPr sz="1100" spc="-15" dirty="0" smtClean="0">
                          <a:latin typeface="Calibri"/>
                          <a:cs typeface="Calibri"/>
                        </a:rPr>
                        <a:t>O</a:t>
                      </a:r>
                      <a:r>
                        <a:rPr sz="1100" spc="0" dirty="0" smtClean="0">
                          <a:latin typeface="Calibri"/>
                          <a:cs typeface="Calibri"/>
                        </a:rPr>
                        <a:t>ver</a:t>
                      </a:r>
                      <a:r>
                        <a:rPr sz="1100" spc="5" dirty="0" smtClean="0">
                          <a:latin typeface="Calibri"/>
                          <a:cs typeface="Calibri"/>
                        </a:rPr>
                        <a:t>vi</a:t>
                      </a:r>
                      <a:r>
                        <a:rPr sz="1100" spc="-25" dirty="0" smtClean="0">
                          <a:latin typeface="Calibri"/>
                          <a:cs typeface="Calibri"/>
                        </a:rPr>
                        <a:t>e</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p</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2</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3</a:t>
                      </a:r>
                      <a:r>
                        <a:rPr sz="1100" spc="-20" dirty="0" smtClean="0">
                          <a:latin typeface="Calibri"/>
                          <a:cs typeface="Calibri"/>
                        </a:rPr>
                        <a:t> </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en</a:t>
                      </a:r>
                      <a:r>
                        <a:rPr sz="1100" spc="-15" dirty="0" smtClean="0">
                          <a:latin typeface="Calibri"/>
                          <a:cs typeface="Calibri"/>
                        </a:rPr>
                        <a:t>t</a:t>
                      </a:r>
                      <a:r>
                        <a:rPr sz="1100" spc="5" dirty="0" smtClean="0">
                          <a:latin typeface="Calibri"/>
                          <a:cs typeface="Calibri"/>
                        </a:rPr>
                        <a:t>i</a:t>
                      </a:r>
                      <a:r>
                        <a:rPr sz="1100" spc="0" dirty="0" smtClean="0">
                          <a:latin typeface="Calibri"/>
                          <a:cs typeface="Calibri"/>
                        </a:rPr>
                        <a:t>fy</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 </a:t>
                      </a:r>
                      <a:r>
                        <a:rPr sz="1100" spc="-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4</a:t>
                      </a:r>
                      <a:r>
                        <a:rPr sz="1100" spc="5" dirty="0" smtClean="0">
                          <a:latin typeface="Calibri"/>
                          <a:cs typeface="Calibri"/>
                        </a:rPr>
                        <a:t> </a:t>
                      </a:r>
                      <a:r>
                        <a:rPr sz="1100" spc="0"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g</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Pa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g</a:t>
                      </a:r>
                      <a:r>
                        <a:rPr sz="1100" spc="0" dirty="0" smtClean="0">
                          <a:latin typeface="Calibri"/>
                          <a:cs typeface="Calibri"/>
                        </a:rPr>
                        <a:t>,</a:t>
                      </a:r>
                      <a:r>
                        <a:rPr sz="1100" spc="-25" dirty="0" smtClean="0">
                          <a:latin typeface="Calibri"/>
                          <a:cs typeface="Calibri"/>
                        </a:rPr>
                        <a:t> </a:t>
                      </a:r>
                      <a:r>
                        <a:rPr sz="1100" spc="0" dirty="0" smtClean="0">
                          <a:latin typeface="Calibri"/>
                          <a:cs typeface="Calibri"/>
                        </a:rPr>
                        <a:t>7</a:t>
                      </a:r>
                      <a:r>
                        <a:rPr sz="1100" spc="5" dirty="0" smtClean="0">
                          <a:latin typeface="Calibri"/>
                          <a:cs typeface="Calibri"/>
                        </a:rPr>
                        <a:t>.</a:t>
                      </a:r>
                      <a:r>
                        <a:rPr sz="1100" spc="0" dirty="0" smtClean="0">
                          <a:latin typeface="Calibri"/>
                          <a:cs typeface="Calibri"/>
                        </a:rPr>
                        <a:t>5</a:t>
                      </a:r>
                      <a:r>
                        <a:rPr sz="1100" spc="-20" dirty="0" smtClean="0">
                          <a:latin typeface="Calibri"/>
                          <a:cs typeface="Calibri"/>
                        </a:rPr>
                        <a:t> </a:t>
                      </a:r>
                      <a:r>
                        <a:rPr sz="1100" spc="-15" dirty="0" smtClean="0">
                          <a:latin typeface="Calibri"/>
                          <a:cs typeface="Calibri"/>
                        </a:rPr>
                        <a:t>E</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Cli</a:t>
                      </a:r>
                      <a:r>
                        <a:rPr sz="1100" spc="-25" dirty="0" smtClean="0">
                          <a:latin typeface="Calibri"/>
                          <a:cs typeface="Calibri"/>
                        </a:rPr>
                        <a:t>e</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6</a:t>
                      </a:r>
                      <a:r>
                        <a:rPr sz="1100" spc="5" dirty="0" smtClean="0">
                          <a:latin typeface="Calibri"/>
                          <a:cs typeface="Calibri"/>
                        </a:rPr>
                        <a:t> </a:t>
                      </a: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7</a:t>
                      </a:r>
                      <a:r>
                        <a:rPr sz="1100" spc="-20" dirty="0" smtClean="0">
                          <a:latin typeface="Calibri"/>
                          <a:cs typeface="Calibri"/>
                        </a:rPr>
                        <a:t> </a:t>
                      </a:r>
                      <a:r>
                        <a:rPr sz="1100" spc="-10"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C</a:t>
                      </a:r>
                      <a:r>
                        <a:rPr sz="1100" spc="-10" dirty="0" smtClean="0">
                          <a:latin typeface="Calibri"/>
                          <a:cs typeface="Calibri"/>
                        </a:rPr>
                        <a:t>o</a:t>
                      </a:r>
                      <a:r>
                        <a:rPr sz="1100" spc="-20" dirty="0" smtClean="0">
                          <a:latin typeface="Calibri"/>
                          <a:cs typeface="Calibri"/>
                        </a:rPr>
                        <a:t>m</a:t>
                      </a:r>
                      <a:r>
                        <a:rPr sz="1100" spc="0" dirty="0" smtClean="0">
                          <a:latin typeface="Calibri"/>
                          <a:cs typeface="Calibri"/>
                        </a:rPr>
                        <a:t>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30" dirty="0" smtClean="0">
                          <a:latin typeface="Calibri"/>
                          <a:cs typeface="Calibri"/>
                        </a:rPr>
                        <a:t>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8</a:t>
                      </a:r>
                      <a:r>
                        <a:rPr sz="1100" spc="-20" dirty="0" smtClean="0">
                          <a:latin typeface="Calibri"/>
                          <a:cs typeface="Calibri"/>
                        </a:rPr>
                        <a:t> </a:t>
                      </a: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st</a:t>
                      </a:r>
                      <a:r>
                        <a:rPr sz="1100" spc="-5" dirty="0" smtClean="0">
                          <a:latin typeface="Calibri"/>
                          <a:cs typeface="Calibri"/>
                        </a:rPr>
                        <a: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 </a:t>
                      </a:r>
                      <a:r>
                        <a:rPr sz="1100" spc="-15" dirty="0" smtClean="0">
                          <a:latin typeface="Calibri"/>
                          <a:cs typeface="Calibri"/>
                        </a:rPr>
                        <a:t>E</a:t>
                      </a:r>
                      <a:r>
                        <a:rPr sz="1100" spc="0" dirty="0" smtClean="0">
                          <a:latin typeface="Calibri"/>
                          <a:cs typeface="Calibri"/>
                        </a:rPr>
                        <a:t>x</a:t>
                      </a:r>
                      <a:r>
                        <a:rPr sz="1100" spc="10" dirty="0" smtClean="0">
                          <a:latin typeface="Calibri"/>
                          <a:cs typeface="Calibri"/>
                        </a:rPr>
                        <a:t>i</a:t>
                      </a:r>
                      <a:r>
                        <a:rPr sz="1100" spc="0" dirty="0" smtClean="0">
                          <a:latin typeface="Calibri"/>
                          <a:cs typeface="Calibri"/>
                        </a:rPr>
                        <a:t>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lang="en-US" sz="1100" spc="-15" dirty="0" smtClean="0">
                          <a:latin typeface="+mn-lt"/>
                          <a:cs typeface="Calibri"/>
                        </a:rPr>
                        <a:t>E</a:t>
                      </a:r>
                      <a:r>
                        <a:rPr lang="en-US" sz="1100" spc="0" dirty="0" smtClean="0">
                          <a:latin typeface="+mn-lt"/>
                          <a:cs typeface="Calibri"/>
                        </a:rPr>
                        <a:t>a</a:t>
                      </a:r>
                      <a:r>
                        <a:rPr lang="en-US" sz="1100" spc="-15" dirty="0" smtClean="0">
                          <a:latin typeface="+mn-lt"/>
                          <a:cs typeface="Calibri"/>
                        </a:rPr>
                        <a:t>c</a:t>
                      </a:r>
                      <a:r>
                        <a:rPr lang="en-US" sz="1100" spc="0" dirty="0" smtClean="0">
                          <a:latin typeface="+mn-lt"/>
                          <a:cs typeface="Calibri"/>
                        </a:rPr>
                        <a:t>h</a:t>
                      </a:r>
                      <a:r>
                        <a:rPr lang="en-US" sz="1100" spc="-15" dirty="0" smtClean="0">
                          <a:latin typeface="+mn-lt"/>
                          <a:cs typeface="Calibri"/>
                        </a:rPr>
                        <a:t> </a:t>
                      </a:r>
                      <a:r>
                        <a:rPr lang="en-US" sz="1100" spc="5" dirty="0" smtClean="0">
                          <a:latin typeface="+mn-lt"/>
                          <a:cs typeface="Calibri"/>
                        </a:rPr>
                        <a:t>li</a:t>
                      </a:r>
                      <a:r>
                        <a:rPr lang="en-US" sz="1100" spc="-5" dirty="0" smtClean="0">
                          <a:latin typeface="+mn-lt"/>
                          <a:cs typeface="Calibri"/>
                        </a:rPr>
                        <a:t>n</a:t>
                      </a:r>
                      <a:r>
                        <a:rPr lang="en-US" sz="1100" spc="0" dirty="0" smtClean="0">
                          <a:latin typeface="+mn-lt"/>
                          <a:cs typeface="Calibri"/>
                        </a:rPr>
                        <a:t>k</a:t>
                      </a:r>
                      <a:r>
                        <a:rPr lang="en-US" sz="1100" spc="-10" dirty="0" smtClean="0">
                          <a:latin typeface="+mn-lt"/>
                          <a:cs typeface="Calibri"/>
                        </a:rPr>
                        <a:t> o</a:t>
                      </a:r>
                      <a:r>
                        <a:rPr lang="en-US" sz="1100" spc="-5" dirty="0" smtClean="0">
                          <a:latin typeface="+mn-lt"/>
                          <a:cs typeface="Calibri"/>
                        </a:rPr>
                        <a:t>p</a:t>
                      </a:r>
                      <a:r>
                        <a:rPr lang="en-US" sz="1100" spc="0" dirty="0" smtClean="0">
                          <a:latin typeface="+mn-lt"/>
                          <a:cs typeface="Calibri"/>
                        </a:rPr>
                        <a:t>ens</a:t>
                      </a:r>
                      <a:r>
                        <a:rPr lang="en-US" sz="1100" spc="-15" dirty="0" smtClean="0">
                          <a:latin typeface="+mn-lt"/>
                          <a:cs typeface="Calibri"/>
                        </a:rPr>
                        <a:t> </a:t>
                      </a:r>
                      <a:r>
                        <a:rPr lang="en-US" sz="1100" spc="5" dirty="0" smtClean="0">
                          <a:latin typeface="+mn-lt"/>
                          <a:cs typeface="Calibri"/>
                        </a:rPr>
                        <a:t>i</a:t>
                      </a:r>
                      <a:r>
                        <a:rPr lang="en-US" sz="1100" spc="-10" dirty="0" smtClean="0">
                          <a:latin typeface="+mn-lt"/>
                          <a:cs typeface="Calibri"/>
                        </a:rPr>
                        <a:t>t</a:t>
                      </a:r>
                      <a:r>
                        <a:rPr lang="en-US" sz="1100" spc="0" dirty="0" smtClean="0">
                          <a:latin typeface="+mn-lt"/>
                          <a:cs typeface="Calibri"/>
                        </a:rPr>
                        <a:t>s</a:t>
                      </a:r>
                      <a:r>
                        <a:rPr lang="en-US" sz="1100" spc="-10" dirty="0" smtClean="0">
                          <a:latin typeface="+mn-lt"/>
                          <a:cs typeface="Calibri"/>
                        </a:rPr>
                        <a:t> </a:t>
                      </a:r>
                      <a:r>
                        <a:rPr lang="en-US" sz="1100" spc="0" dirty="0" smtClean="0">
                          <a:latin typeface="+mn-lt"/>
                          <a:cs typeface="Calibri"/>
                        </a:rPr>
                        <a:t>spe</a:t>
                      </a:r>
                      <a:r>
                        <a:rPr lang="en-US" sz="1100" spc="-15" dirty="0" smtClean="0">
                          <a:latin typeface="+mn-lt"/>
                          <a:cs typeface="Calibri"/>
                        </a:rPr>
                        <a:t>c</a:t>
                      </a:r>
                      <a:r>
                        <a:rPr lang="en-US" sz="1100" spc="5" dirty="0" smtClean="0">
                          <a:latin typeface="+mn-lt"/>
                          <a:cs typeface="Calibri"/>
                        </a:rPr>
                        <a:t>i</a:t>
                      </a:r>
                      <a:r>
                        <a:rPr lang="en-US" sz="1100" spc="0" dirty="0" smtClean="0">
                          <a:latin typeface="+mn-lt"/>
                          <a:cs typeface="Calibri"/>
                        </a:rPr>
                        <a:t>f</a:t>
                      </a:r>
                      <a:r>
                        <a:rPr lang="en-US" sz="1100" spc="5" dirty="0" smtClean="0">
                          <a:latin typeface="+mn-lt"/>
                          <a:cs typeface="Calibri"/>
                        </a:rPr>
                        <a:t>i</a:t>
                      </a:r>
                      <a:r>
                        <a:rPr lang="en-US" sz="1100" spc="0" dirty="0" smtClean="0">
                          <a:latin typeface="+mn-lt"/>
                          <a:cs typeface="Calibri"/>
                        </a:rPr>
                        <a:t>c</a:t>
                      </a:r>
                      <a:r>
                        <a:rPr lang="en-US" sz="1100" spc="-20" dirty="0" smtClean="0">
                          <a:latin typeface="+mn-lt"/>
                          <a:cs typeface="Calibri"/>
                        </a:rPr>
                        <a:t> </a:t>
                      </a:r>
                      <a:r>
                        <a:rPr lang="en-US" sz="1100" spc="-5" dirty="0" smtClean="0">
                          <a:latin typeface="+mn-lt"/>
                          <a:cs typeface="Calibri"/>
                        </a:rPr>
                        <a:t>d</a:t>
                      </a:r>
                      <a:r>
                        <a:rPr lang="en-US" sz="1100" spc="0" dirty="0" smtClean="0">
                          <a:latin typeface="+mn-lt"/>
                          <a:cs typeface="Calibri"/>
                        </a:rPr>
                        <a:t>ef</a:t>
                      </a:r>
                      <a:r>
                        <a:rPr lang="en-US" sz="1100" spc="10" dirty="0" smtClean="0">
                          <a:latin typeface="+mn-lt"/>
                          <a:cs typeface="Calibri"/>
                        </a:rPr>
                        <a:t>i</a:t>
                      </a:r>
                      <a:r>
                        <a:rPr lang="en-US" sz="1100" spc="-5" dirty="0" smtClean="0">
                          <a:latin typeface="+mn-lt"/>
                          <a:cs typeface="Calibri"/>
                        </a:rPr>
                        <a:t>n</a:t>
                      </a:r>
                      <a:r>
                        <a:rPr lang="en-US" sz="1100" spc="5" dirty="0" smtClean="0">
                          <a:latin typeface="+mn-lt"/>
                          <a:cs typeface="Calibri"/>
                        </a:rPr>
                        <a:t>i</a:t>
                      </a:r>
                      <a:r>
                        <a:rPr lang="en-US" sz="1100" spc="-10" dirty="0" smtClean="0">
                          <a:latin typeface="+mn-lt"/>
                          <a:cs typeface="Calibri"/>
                        </a:rPr>
                        <a:t>t</a:t>
                      </a:r>
                      <a:r>
                        <a:rPr lang="en-US" sz="1100" spc="5" dirty="0" smtClean="0">
                          <a:latin typeface="+mn-lt"/>
                          <a:cs typeface="Calibri"/>
                        </a:rPr>
                        <a:t>i</a:t>
                      </a:r>
                      <a:r>
                        <a:rPr lang="en-US" sz="1100" spc="-10" dirty="0" smtClean="0">
                          <a:latin typeface="+mn-lt"/>
                          <a:cs typeface="Calibri"/>
                        </a:rPr>
                        <a:t>o</a:t>
                      </a:r>
                      <a:r>
                        <a:rPr lang="en-US" sz="1100" spc="0" dirty="0" smtClean="0">
                          <a:latin typeface="+mn-lt"/>
                          <a:cs typeface="Calibri"/>
                        </a:rPr>
                        <a:t>n</a:t>
                      </a:r>
                      <a:r>
                        <a:rPr lang="en-US" sz="1100" spc="-15" dirty="0" smtClean="0">
                          <a:latin typeface="+mn-lt"/>
                          <a:cs typeface="Calibri"/>
                        </a:rPr>
                        <a:t> </a:t>
                      </a:r>
                      <a:r>
                        <a:rPr lang="en-US" sz="1100" spc="0" dirty="0" smtClean="0">
                          <a:latin typeface="+mn-lt"/>
                          <a:cs typeface="Calibri"/>
                        </a:rPr>
                        <a:t>s</a:t>
                      </a:r>
                      <a:r>
                        <a:rPr lang="en-US" sz="1100" spc="-15" dirty="0" smtClean="0">
                          <a:latin typeface="+mn-lt"/>
                          <a:cs typeface="Calibri"/>
                        </a:rPr>
                        <a:t>c</a:t>
                      </a:r>
                      <a:r>
                        <a:rPr lang="en-US" sz="1100" spc="0" dirty="0" smtClean="0">
                          <a:latin typeface="+mn-lt"/>
                          <a:cs typeface="Calibri"/>
                        </a:rPr>
                        <a:t>reen.</a:t>
                      </a:r>
                    </a:p>
                    <a:p>
                      <a:pPr marL="57150">
                        <a:lnSpc>
                          <a:spcPct val="100000"/>
                        </a:lnSpc>
                      </a:pPr>
                      <a:r>
                        <a:rPr lang="en-US" sz="1100" spc="0" dirty="0" smtClean="0">
                          <a:solidFill>
                            <a:srgbClr val="FF0000"/>
                          </a:solidFill>
                          <a:latin typeface="+mn-lt"/>
                          <a:cs typeface="Calibri"/>
                        </a:rPr>
                        <a:t>Eliminate video link </a:t>
                      </a:r>
                    </a:p>
                    <a:p>
                      <a:pPr marL="57150">
                        <a:lnSpc>
                          <a:spcPct val="100000"/>
                        </a:lnSpc>
                      </a:pPr>
                      <a:r>
                        <a:rPr lang="en-US" sz="1100" spc="0" dirty="0" smtClean="0">
                          <a:latin typeface="+mn-lt"/>
                          <a:cs typeface="Calibri"/>
                        </a:rPr>
                        <a:t>See Matrix: slide # 55</a:t>
                      </a:r>
                      <a:endParaRPr lang="en-US" sz="1100" b="1" spc="0" dirty="0" smtClean="0">
                        <a:latin typeface="+mn-lt"/>
                        <a:cs typeface="Calibri"/>
                      </a:endParaRPr>
                    </a:p>
                    <a:p>
                      <a:pPr marL="57150" marR="1827530" algn="just">
                        <a:lnSpc>
                          <a:spcPct val="100000"/>
                        </a:lnSpc>
                      </a:pPr>
                      <a:r>
                        <a:rPr lang="en-US" sz="1100" b="1" spc="0" dirty="0" smtClean="0">
                          <a:solidFill>
                            <a:srgbClr val="FF0000"/>
                          </a:solidFill>
                          <a:latin typeface="+mn-lt"/>
                          <a:cs typeface="Calibri"/>
                        </a:rPr>
                        <a:t>Deleting some text and using narration script: Slide #63</a:t>
                      </a:r>
                      <a:endParaRPr lang="en-US" sz="1100" dirty="0" smtClean="0">
                        <a:solidFill>
                          <a:srgbClr val="FF0000"/>
                        </a:solidFill>
                        <a:latin typeface="+mn-lt"/>
                        <a:cs typeface="Calibri"/>
                      </a:endParaRPr>
                    </a:p>
                    <a:p>
                      <a:pPr marL="57150">
                        <a:lnSpc>
                          <a:spcPct val="100000"/>
                        </a:lnSpc>
                      </a:pPr>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r>
            </a:tbl>
          </a:graphicData>
        </a:graphic>
      </p:graphicFrame>
      <p:pic>
        <p:nvPicPr>
          <p:cNvPr id="7" name="Picture 6" descr="Important Terms.jpg"/>
          <p:cNvPicPr>
            <a:picLocks noChangeAspect="1"/>
          </p:cNvPicPr>
          <p:nvPr/>
        </p:nvPicPr>
        <p:blipFill>
          <a:blip r:embed="rId3" cstate="print"/>
          <a:stretch>
            <a:fillRect/>
          </a:stretch>
        </p:blipFill>
        <p:spPr>
          <a:xfrm>
            <a:off x="3429000" y="1752600"/>
            <a:ext cx="1430740" cy="135650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4" name="object 4"/>
          <p:cNvSpPr/>
          <p:nvPr/>
        </p:nvSpPr>
        <p:spPr>
          <a:xfrm>
            <a:off x="466725" y="1533525"/>
            <a:ext cx="4493260" cy="337185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461962" y="1528699"/>
            <a:ext cx="4502785" cy="3381375"/>
          </a:xfrm>
          <a:custGeom>
            <a:avLst/>
            <a:gdLst/>
            <a:ahLst/>
            <a:cxnLst/>
            <a:rect l="l" t="t" r="r" b="b"/>
            <a:pathLst>
              <a:path w="4502785" h="3381375">
                <a:moveTo>
                  <a:pt x="0" y="3381375"/>
                </a:moveTo>
                <a:lnTo>
                  <a:pt x="4502785" y="3381375"/>
                </a:lnTo>
                <a:lnTo>
                  <a:pt x="4502785" y="0"/>
                </a:lnTo>
                <a:lnTo>
                  <a:pt x="0" y="0"/>
                </a:lnTo>
                <a:lnTo>
                  <a:pt x="0" y="3381375"/>
                </a:lnTo>
                <a:close/>
              </a:path>
            </a:pathLst>
          </a:custGeom>
          <a:ln w="9525">
            <a:solidFill>
              <a:srgbClr val="4F81BC"/>
            </a:solidFill>
          </a:ln>
        </p:spPr>
        <p:txBody>
          <a:bodyPr wrap="square" lIns="0" tIns="0" rIns="0" bIns="0" rtlCol="0">
            <a:noAutofit/>
          </a:bodyPr>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fld id="{81D60167-4931-47E6-BA6A-407CBD079E47}" type="slidenum">
              <a:rPr sz="1100" b="1" spc="0" dirty="0" smtClean="0">
                <a:latin typeface="Calibri"/>
                <a:cs typeface="Calibri"/>
              </a:rPr>
              <a:pPr marL="12700">
                <a:lnSpc>
                  <a:spcPct val="100000"/>
                </a:lnSpc>
              </a:pPr>
              <a:t>14</a:t>
            </a:fld>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1431654192"/>
              </p:ext>
            </p:extLst>
          </p:nvPr>
        </p:nvGraphicFramePr>
        <p:xfrm>
          <a:off x="362077" y="456819"/>
          <a:ext cx="9287255" cy="6801049"/>
        </p:xfrm>
        <a:graphic>
          <a:graphicData uri="http://schemas.openxmlformats.org/drawingml/2006/table">
            <a:tbl>
              <a:tblPr firstRow="1" bandRow="1">
                <a:tableStyleId>{2D5ABB26-0587-4C30-8999-92F81FD0307C}</a:tableStyleId>
              </a:tblPr>
              <a:tblGrid>
                <a:gridCol w="45720"/>
                <a:gridCol w="939038"/>
                <a:gridCol w="3658870"/>
                <a:gridCol w="914654"/>
                <a:gridCol w="3728973"/>
              </a:tblGrid>
              <a:tr h="208788">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a:t>
                      </a:r>
                      <a:r>
                        <a:rPr sz="1100" spc="10"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y_B</a:t>
                      </a:r>
                      <a:r>
                        <a:rPr sz="1100" spc="-30"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5" dirty="0" smtClean="0">
                          <a:latin typeface="Calibri"/>
                          <a:cs typeface="Calibri"/>
                        </a:rPr>
                        <a:t>g</a:t>
                      </a:r>
                      <a:r>
                        <a:rPr sz="1100" spc="0" dirty="0" smtClean="0">
                          <a:latin typeface="Calibri"/>
                          <a:cs typeface="Calibri"/>
                        </a:rPr>
                        <a:t>_S</a:t>
                      </a:r>
                      <a:r>
                        <a:rPr sz="1100" spc="-25" dirty="0" smtClean="0">
                          <a:latin typeface="Calibri"/>
                          <a:cs typeface="Calibri"/>
                        </a:rPr>
                        <a:t>k</a:t>
                      </a:r>
                      <a:r>
                        <a:rPr sz="1100" spc="5" dirty="0" smtClean="0">
                          <a:latin typeface="Calibri"/>
                          <a:cs typeface="Calibri"/>
                        </a:rPr>
                        <a:t>il</a:t>
                      </a:r>
                      <a:r>
                        <a:rPr sz="1100" spc="-15" dirty="0" smtClean="0">
                          <a:latin typeface="Calibri"/>
                          <a:cs typeface="Calibri"/>
                        </a:rPr>
                        <a:t>l</a:t>
                      </a:r>
                      <a:r>
                        <a:rPr sz="1100" spc="0" dirty="0" smtClean="0">
                          <a:latin typeface="Calibri"/>
                          <a:cs typeface="Calibri"/>
                        </a:rPr>
                        <a:t>s</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50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a:t>
                      </a:r>
                      <a:r>
                        <a:rPr sz="1100" spc="-30" dirty="0" smtClean="0">
                          <a:latin typeface="Calibri"/>
                          <a:cs typeface="Calibri"/>
                        </a:rPr>
                        <a:t>k</a:t>
                      </a:r>
                      <a:r>
                        <a:rPr sz="1100" spc="5" dirty="0" smtClean="0">
                          <a:latin typeface="Calibri"/>
                          <a:cs typeface="Calibri"/>
                        </a:rPr>
                        <a:t>i</a:t>
                      </a:r>
                      <a:r>
                        <a:rPr sz="1100" spc="-15" dirty="0" smtClean="0">
                          <a:latin typeface="Calibri"/>
                          <a:cs typeface="Calibri"/>
                        </a:rPr>
                        <a:t>l</a:t>
                      </a:r>
                      <a:r>
                        <a:rPr sz="1100" spc="5" dirty="0" smtClean="0">
                          <a:latin typeface="Calibri"/>
                          <a:cs typeface="Calibri"/>
                        </a:rPr>
                        <a:t>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7210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98425">
                        <a:lnSpc>
                          <a:spcPct val="100000"/>
                        </a:lnSpc>
                      </a:pPr>
                      <a:r>
                        <a:rPr sz="1200" b="1" dirty="0" smtClean="0">
                          <a:latin typeface="Calibri"/>
                          <a:cs typeface="Calibri"/>
                        </a:rPr>
                        <a:t>2</a:t>
                      </a:r>
                      <a:r>
                        <a:rPr sz="1200" b="1" spc="-4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200" b="1" spc="0" dirty="0" smtClean="0">
                          <a:latin typeface="Calibri"/>
                          <a:cs typeface="Calibri"/>
                        </a:rPr>
                        <a:t>7</a:t>
                      </a:r>
                      <a:endParaRPr sz="12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5265">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794759">
                <a:tc gridSpan="3">
                  <a:txBody>
                    <a:bodyPr/>
                    <a:lstStyle/>
                    <a:p>
                      <a:endParaRPr sz="120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b="1" spc="-10" dirty="0" smtClean="0">
                          <a:latin typeface="Calibri"/>
                          <a:cs typeface="Calibri"/>
                        </a:rPr>
                        <a:t>I</a:t>
                      </a:r>
                      <a:r>
                        <a:rPr sz="1100" b="1" spc="-15" dirty="0" smtClean="0">
                          <a:latin typeface="Calibri"/>
                          <a:cs typeface="Calibri"/>
                        </a:rPr>
                        <a:t>m</a:t>
                      </a:r>
                      <a:r>
                        <a:rPr sz="1100" b="1" spc="5" dirty="0" smtClean="0">
                          <a:latin typeface="Calibri"/>
                          <a:cs typeface="Calibri"/>
                        </a:rPr>
                        <a:t>p</a:t>
                      </a:r>
                      <a:r>
                        <a:rPr sz="1100" b="1" spc="0" dirty="0" smtClean="0">
                          <a:latin typeface="Calibri"/>
                          <a:cs typeface="Calibri"/>
                        </a:rPr>
                        <a:t>o</a:t>
                      </a:r>
                      <a:r>
                        <a:rPr sz="1100" b="1" spc="-10" dirty="0" smtClean="0">
                          <a:latin typeface="Calibri"/>
                          <a:cs typeface="Calibri"/>
                        </a:rPr>
                        <a:t>r</a:t>
                      </a:r>
                      <a:r>
                        <a:rPr sz="1100" b="1" spc="0" dirty="0" smtClean="0">
                          <a:latin typeface="Calibri"/>
                          <a:cs typeface="Calibri"/>
                        </a:rPr>
                        <a:t>t</a:t>
                      </a:r>
                      <a:r>
                        <a:rPr sz="1100" b="1" spc="5" dirty="0" smtClean="0">
                          <a:latin typeface="Calibri"/>
                          <a:cs typeface="Calibri"/>
                        </a:rPr>
                        <a:t>an</a:t>
                      </a:r>
                      <a:r>
                        <a:rPr sz="1100" b="1" spc="0" dirty="0" smtClean="0">
                          <a:latin typeface="Calibri"/>
                          <a:cs typeface="Calibri"/>
                        </a:rPr>
                        <a:t>t</a:t>
                      </a:r>
                      <a:r>
                        <a:rPr sz="1100" b="1" spc="-10" dirty="0" smtClean="0">
                          <a:latin typeface="Calibri"/>
                          <a:cs typeface="Calibri"/>
                        </a:rPr>
                        <a:t> </a:t>
                      </a:r>
                      <a:r>
                        <a:rPr sz="1100" b="1" spc="0" dirty="0" smtClean="0">
                          <a:latin typeface="Calibri"/>
                          <a:cs typeface="Calibri"/>
                        </a:rPr>
                        <a:t>T</a:t>
                      </a:r>
                      <a:r>
                        <a:rPr sz="1100" b="1" spc="-5" dirty="0" smtClean="0">
                          <a:latin typeface="Calibri"/>
                          <a:cs typeface="Calibri"/>
                        </a:rPr>
                        <a:t>e</a:t>
                      </a:r>
                      <a:r>
                        <a:rPr sz="1100" b="1" spc="-10" dirty="0" smtClean="0">
                          <a:latin typeface="Calibri"/>
                          <a:cs typeface="Calibri"/>
                        </a:rPr>
                        <a:t>r</a:t>
                      </a:r>
                      <a:r>
                        <a:rPr sz="1100" b="1" spc="-15" dirty="0" smtClean="0">
                          <a:latin typeface="Calibri"/>
                          <a:cs typeface="Calibri"/>
                        </a:rPr>
                        <a:t>m</a:t>
                      </a:r>
                      <a:r>
                        <a:rPr sz="1100" b="1" spc="0" dirty="0" smtClean="0">
                          <a:latin typeface="Calibri"/>
                          <a:cs typeface="Calibri"/>
                        </a:rPr>
                        <a:t>s</a:t>
                      </a:r>
                      <a:endParaRPr sz="1100" dirty="0">
                        <a:latin typeface="Calibri"/>
                        <a:cs typeface="Calibri"/>
                      </a:endParaRPr>
                    </a:p>
                    <a:p>
                      <a:pPr>
                        <a:lnSpc>
                          <a:spcPts val="1300"/>
                        </a:lnSpc>
                        <a:spcBef>
                          <a:spcPts val="91"/>
                        </a:spcBef>
                      </a:pPr>
                      <a:endParaRPr sz="1300" dirty="0"/>
                    </a:p>
                    <a:p>
                      <a:pPr marL="57150">
                        <a:lnSpc>
                          <a:spcPct val="100000"/>
                        </a:lnSpc>
                      </a:pPr>
                      <a:r>
                        <a:rPr sz="1100" b="1" spc="-15" dirty="0" smtClean="0">
                          <a:latin typeface="Calibri"/>
                          <a:cs typeface="Calibri"/>
                        </a:rPr>
                        <a:t>L</a:t>
                      </a:r>
                      <a:r>
                        <a:rPr sz="1100" b="1" spc="-5" dirty="0" smtClean="0">
                          <a:latin typeface="Calibri"/>
                          <a:cs typeface="Calibri"/>
                        </a:rPr>
                        <a:t>e</a:t>
                      </a:r>
                      <a:r>
                        <a:rPr sz="1100" b="1" spc="5" dirty="0" smtClean="0">
                          <a:latin typeface="Calibri"/>
                          <a:cs typeface="Calibri"/>
                        </a:rPr>
                        <a:t>ad</a:t>
                      </a:r>
                      <a:r>
                        <a:rPr sz="1100" b="1" spc="-5" dirty="0" smtClean="0">
                          <a:latin typeface="Calibri"/>
                          <a:cs typeface="Calibri"/>
                        </a:rPr>
                        <a:t>e</a:t>
                      </a:r>
                      <a:r>
                        <a:rPr sz="1100" b="1" spc="-10" dirty="0" smtClean="0">
                          <a:latin typeface="Calibri"/>
                          <a:cs typeface="Calibri"/>
                        </a:rPr>
                        <a:t>rs</a:t>
                      </a:r>
                      <a:r>
                        <a:rPr sz="1100" b="1" spc="5" dirty="0" smtClean="0">
                          <a:latin typeface="Calibri"/>
                          <a:cs typeface="Calibri"/>
                        </a:rPr>
                        <a:t>h</a:t>
                      </a:r>
                      <a:r>
                        <a:rPr sz="1100" b="1" spc="-10" dirty="0" smtClean="0">
                          <a:latin typeface="Calibri"/>
                          <a:cs typeface="Calibri"/>
                        </a:rPr>
                        <a:t>i</a:t>
                      </a:r>
                      <a:r>
                        <a:rPr sz="1100" b="1" spc="0" dirty="0" smtClean="0">
                          <a:latin typeface="Calibri"/>
                          <a:cs typeface="Calibri"/>
                        </a:rPr>
                        <a:t>p</a:t>
                      </a:r>
                      <a:endParaRPr sz="1100" dirty="0">
                        <a:latin typeface="Calibri"/>
                        <a:cs typeface="Calibri"/>
                      </a:endParaRPr>
                    </a:p>
                    <a:p>
                      <a:pPr>
                        <a:lnSpc>
                          <a:spcPts val="1000"/>
                        </a:lnSpc>
                        <a:spcBef>
                          <a:spcPts val="9"/>
                        </a:spcBef>
                      </a:pPr>
                      <a:endParaRPr sz="1000" dirty="0"/>
                    </a:p>
                    <a:p>
                      <a:pPr marL="57150" marR="267335">
                        <a:lnSpc>
                          <a:spcPct val="116399"/>
                        </a:lnSpc>
                      </a:pPr>
                      <a:r>
                        <a:rPr sz="1100" dirty="0" smtClean="0">
                          <a:latin typeface="Calibri"/>
                          <a:cs typeface="Calibri"/>
                        </a:rPr>
                        <a:t>A </a:t>
                      </a:r>
                      <a:r>
                        <a:rPr sz="1100" spc="-5" dirty="0" smtClean="0">
                          <a:latin typeface="Calibri"/>
                          <a:cs typeface="Calibri"/>
                        </a:rPr>
                        <a:t>p</a:t>
                      </a:r>
                      <a:r>
                        <a:rPr sz="1100" spc="0" dirty="0" smtClean="0">
                          <a:latin typeface="Calibri"/>
                          <a:cs typeface="Calibri"/>
                        </a:rPr>
                        <a:t>r</a:t>
                      </a:r>
                      <a:r>
                        <a:rPr sz="1100" spc="-10" dirty="0" smtClean="0">
                          <a:latin typeface="Calibri"/>
                          <a:cs typeface="Calibri"/>
                        </a:rPr>
                        <a:t>o</a:t>
                      </a:r>
                      <a:r>
                        <a:rPr sz="1100" spc="-15" dirty="0" smtClean="0">
                          <a:latin typeface="Calibri"/>
                          <a:cs typeface="Calibri"/>
                        </a:rPr>
                        <a:t>c</a:t>
                      </a:r>
                      <a:r>
                        <a:rPr sz="1100" spc="0" dirty="0" smtClean="0">
                          <a:latin typeface="Calibri"/>
                          <a:cs typeface="Calibri"/>
                        </a:rPr>
                        <a:t>ess</a:t>
                      </a:r>
                      <a:r>
                        <a:rPr sz="1100" spc="-10" dirty="0" smtClean="0">
                          <a:latin typeface="Calibri"/>
                          <a:cs typeface="Calibri"/>
                        </a:rPr>
                        <a:t> o</a:t>
                      </a:r>
                      <a:r>
                        <a:rPr sz="1100" spc="0" dirty="0" smtClean="0">
                          <a:latin typeface="Calibri"/>
                          <a:cs typeface="Calibri"/>
                        </a:rPr>
                        <a:t>f</a:t>
                      </a:r>
                      <a:r>
                        <a:rPr sz="1100" spc="-10" dirty="0" smtClean="0">
                          <a:latin typeface="Calibri"/>
                          <a:cs typeface="Calibri"/>
                        </a:rPr>
                        <a:t> </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f</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en</a:t>
                      </a:r>
                      <a:r>
                        <a:rPr sz="1100" spc="-15" dirty="0" smtClean="0">
                          <a:latin typeface="Calibri"/>
                          <a:cs typeface="Calibri"/>
                        </a:rPr>
                        <a:t>c</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h</a:t>
                      </a:r>
                      <a:r>
                        <a:rPr sz="1100" spc="-15" dirty="0" smtClean="0">
                          <a:latin typeface="Calibri"/>
                          <a:cs typeface="Calibri"/>
                        </a:rPr>
                        <a:t> </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p</a:t>
                      </a:r>
                      <a:r>
                        <a:rPr sz="1100" spc="0" dirty="0" smtClean="0">
                          <a:latin typeface="Calibri"/>
                          <a:cs typeface="Calibri"/>
                        </a:rPr>
                        <a:t>ers</a:t>
                      </a:r>
                      <a:r>
                        <a:rPr sz="1100" spc="-5" dirty="0" smtClean="0">
                          <a:latin typeface="Calibri"/>
                          <a:cs typeface="Calibri"/>
                        </a:rPr>
                        <a:t>o</a:t>
                      </a:r>
                      <a:r>
                        <a:rPr sz="1100" spc="0" dirty="0" smtClean="0">
                          <a:latin typeface="Calibri"/>
                          <a:cs typeface="Calibri"/>
                        </a:rPr>
                        <a:t>n</a:t>
                      </a:r>
                      <a:r>
                        <a:rPr sz="1100" spc="10" dirty="0" smtClean="0">
                          <a:latin typeface="Calibri"/>
                          <a:cs typeface="Calibri"/>
                        </a:rPr>
                        <a:t> </a:t>
                      </a:r>
                      <a:r>
                        <a:rPr sz="1100" spc="-15" dirty="0" smtClean="0">
                          <a:latin typeface="Calibri"/>
                          <a:cs typeface="Calibri"/>
                        </a:rPr>
                        <a:t>c</a:t>
                      </a:r>
                      <a:r>
                        <a:rPr sz="1100" spc="0" dirty="0" smtClean="0">
                          <a:latin typeface="Calibri"/>
                          <a:cs typeface="Calibri"/>
                        </a:rPr>
                        <a:t>an</a:t>
                      </a:r>
                      <a:r>
                        <a:rPr sz="1100" spc="-15" dirty="0" smtClean="0">
                          <a:latin typeface="Calibri"/>
                          <a:cs typeface="Calibri"/>
                        </a:rPr>
                        <a:t> </a:t>
                      </a:r>
                      <a:r>
                        <a:rPr sz="1100" spc="0" dirty="0" smtClean="0">
                          <a:latin typeface="Calibri"/>
                          <a:cs typeface="Calibri"/>
                        </a:rPr>
                        <a:t>en</a:t>
                      </a:r>
                      <a:r>
                        <a:rPr sz="1100" spc="5" dirty="0" smtClean="0">
                          <a:latin typeface="Calibri"/>
                          <a:cs typeface="Calibri"/>
                        </a:rPr>
                        <a:t>li</a:t>
                      </a:r>
                      <a:r>
                        <a:rPr sz="1100" spc="0" dirty="0" smtClean="0">
                          <a:latin typeface="Calibri"/>
                          <a:cs typeface="Calibri"/>
                        </a:rPr>
                        <a:t>st</a:t>
                      </a:r>
                      <a:r>
                        <a:rPr sz="1100" spc="-20"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i</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su</a:t>
                      </a:r>
                      <a:r>
                        <a:rPr sz="1100" spc="-10" dirty="0" smtClean="0">
                          <a:latin typeface="Calibri"/>
                          <a:cs typeface="Calibri"/>
                        </a:rPr>
                        <a:t>p</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rt </a:t>
                      </a:r>
                      <a:r>
                        <a:rPr sz="1100" spc="-10" dirty="0" smtClean="0">
                          <a:latin typeface="Calibri"/>
                          <a:cs typeface="Calibri"/>
                        </a:rPr>
                        <a:t>o</a:t>
                      </a:r>
                      <a:r>
                        <a:rPr sz="1100" spc="0" dirty="0" smtClean="0">
                          <a:latin typeface="Calibri"/>
                          <a:cs typeface="Calibri"/>
                        </a:rPr>
                        <a:t>f </a:t>
                      </a:r>
                      <a:r>
                        <a:rPr sz="1100" spc="-10" dirty="0" smtClean="0">
                          <a:latin typeface="Calibri"/>
                          <a:cs typeface="Calibri"/>
                        </a:rPr>
                        <a:t>ot</a:t>
                      </a:r>
                      <a:r>
                        <a:rPr sz="1100" spc="-5" dirty="0" smtClean="0">
                          <a:latin typeface="Calibri"/>
                          <a:cs typeface="Calibri"/>
                        </a:rPr>
                        <a:t>h</a:t>
                      </a:r>
                      <a:r>
                        <a:rPr sz="1100" spc="0" dirty="0" smtClean="0">
                          <a:latin typeface="Calibri"/>
                          <a:cs typeface="Calibri"/>
                        </a:rPr>
                        <a:t>ers</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n</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20" dirty="0" smtClean="0">
                          <a:latin typeface="Calibri"/>
                          <a:cs typeface="Calibri"/>
                        </a:rPr>
                        <a:t>a</a:t>
                      </a:r>
                      <a:r>
                        <a:rPr sz="1100" spc="-15" dirty="0" smtClean="0">
                          <a:latin typeface="Calibri"/>
                          <a:cs typeface="Calibri"/>
                        </a:rPr>
                        <a:t>cc</a:t>
                      </a:r>
                      <a:r>
                        <a:rPr sz="1100" spc="-10" dirty="0" smtClean="0">
                          <a:latin typeface="Calibri"/>
                          <a:cs typeface="Calibri"/>
                        </a:rPr>
                        <a:t>o</a:t>
                      </a:r>
                      <a:r>
                        <a:rPr sz="1100" spc="0" dirty="0" smtClean="0">
                          <a:latin typeface="Calibri"/>
                          <a:cs typeface="Calibri"/>
                        </a:rPr>
                        <a:t>m</a:t>
                      </a:r>
                      <a:r>
                        <a:rPr sz="1100" spc="-5" dirty="0" smtClean="0">
                          <a:latin typeface="Calibri"/>
                          <a:cs typeface="Calibri"/>
                        </a:rPr>
                        <a:t>p</a:t>
                      </a:r>
                      <a:r>
                        <a:rPr sz="1100" spc="5" dirty="0" smtClean="0">
                          <a:latin typeface="Calibri"/>
                          <a:cs typeface="Calibri"/>
                        </a:rPr>
                        <a:t>li</a:t>
                      </a:r>
                      <a:r>
                        <a:rPr sz="1100" spc="0" dirty="0" smtClean="0">
                          <a:latin typeface="Calibri"/>
                          <a:cs typeface="Calibri"/>
                        </a:rPr>
                        <a:t>shme</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0" dirty="0" smtClean="0">
                          <a:latin typeface="Calibri"/>
                          <a:cs typeface="Calibri"/>
                        </a:rPr>
                        <a:t>mm</a:t>
                      </a:r>
                      <a:r>
                        <a:rPr sz="1100" spc="-10" dirty="0" smtClean="0">
                          <a:latin typeface="Calibri"/>
                          <a:cs typeface="Calibri"/>
                        </a:rPr>
                        <a:t>o</a:t>
                      </a:r>
                      <a:r>
                        <a:rPr sz="1100" spc="0" dirty="0" smtClean="0">
                          <a:latin typeface="Calibri"/>
                          <a:cs typeface="Calibri"/>
                        </a:rPr>
                        <a:t>n</a:t>
                      </a:r>
                      <a:r>
                        <a:rPr sz="1100" spc="10" dirty="0" smtClean="0">
                          <a:latin typeface="Calibri"/>
                          <a:cs typeface="Calibri"/>
                        </a:rPr>
                        <a:t> </a:t>
                      </a:r>
                      <a:r>
                        <a:rPr sz="1100" spc="-10" dirty="0" smtClean="0">
                          <a:latin typeface="Calibri"/>
                          <a:cs typeface="Calibri"/>
                        </a:rPr>
                        <a:t>t</a:t>
                      </a:r>
                      <a:r>
                        <a:rPr sz="1100" spc="0" dirty="0" smtClean="0">
                          <a:latin typeface="Calibri"/>
                          <a:cs typeface="Calibri"/>
                        </a:rPr>
                        <a:t>ask.</a:t>
                      </a:r>
                      <a:endParaRPr sz="1100" dirty="0">
                        <a:latin typeface="Calibri"/>
                        <a:cs typeface="Calibri"/>
                      </a:endParaRPr>
                    </a:p>
                    <a:p>
                      <a:pPr>
                        <a:lnSpc>
                          <a:spcPts val="1200"/>
                        </a:lnSpc>
                        <a:spcBef>
                          <a:spcPts val="24"/>
                        </a:spcBef>
                      </a:pPr>
                      <a:endParaRPr sz="1200" dirty="0"/>
                    </a:p>
                    <a:p>
                      <a:pPr marL="57150">
                        <a:lnSpc>
                          <a:spcPct val="100000"/>
                        </a:lnSpc>
                      </a:pP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 </a:t>
                      </a:r>
                      <a:r>
                        <a:rPr sz="1100" i="1" spc="0" dirty="0" smtClean="0">
                          <a:latin typeface="Calibri"/>
                          <a:cs typeface="Calibri"/>
                        </a:rPr>
                        <a:t>(</a:t>
                      </a:r>
                      <a:r>
                        <a:rPr sz="1100" i="1" spc="10" dirty="0" smtClean="0">
                          <a:latin typeface="Calibri"/>
                          <a:cs typeface="Calibri"/>
                        </a:rPr>
                        <a:t>I</a:t>
                      </a:r>
                      <a:r>
                        <a:rPr sz="1100" i="1" spc="5" dirty="0" smtClean="0">
                          <a:latin typeface="Calibri"/>
                          <a:cs typeface="Calibri"/>
                        </a:rPr>
                        <a:t>n</a:t>
                      </a:r>
                      <a:r>
                        <a:rPr sz="1100" i="1" spc="0" dirty="0" smtClean="0">
                          <a:latin typeface="Calibri"/>
                          <a:cs typeface="Calibri"/>
                        </a:rPr>
                        <a:t>s</a:t>
                      </a:r>
                      <a:r>
                        <a:rPr sz="1100" i="1" spc="-25" dirty="0" smtClean="0">
                          <a:latin typeface="Calibri"/>
                          <a:cs typeface="Calibri"/>
                        </a:rPr>
                        <a:t>e</a:t>
                      </a:r>
                      <a:r>
                        <a:rPr sz="1100" i="1" spc="0" dirty="0" smtClean="0">
                          <a:latin typeface="Calibri"/>
                          <a:cs typeface="Calibri"/>
                        </a:rPr>
                        <a:t>rt</a:t>
                      </a:r>
                      <a:r>
                        <a:rPr sz="1100" i="1" spc="-20" dirty="0" smtClean="0">
                          <a:latin typeface="Calibri"/>
                          <a:cs typeface="Calibri"/>
                        </a:rPr>
                        <a:t> </a:t>
                      </a:r>
                      <a:r>
                        <a:rPr sz="1100" i="1" spc="-15" dirty="0" smtClean="0">
                          <a:latin typeface="Calibri"/>
                          <a:cs typeface="Calibri"/>
                        </a:rPr>
                        <a:t>‘</a:t>
                      </a:r>
                      <a:r>
                        <a:rPr sz="1100" i="1" spc="0" dirty="0" smtClean="0">
                          <a:latin typeface="Calibri"/>
                          <a:cs typeface="Calibri"/>
                        </a:rPr>
                        <a:t>Re</a:t>
                      </a:r>
                      <a:r>
                        <a:rPr sz="1100" i="1" spc="-10" dirty="0" smtClean="0">
                          <a:latin typeface="Calibri"/>
                          <a:cs typeface="Calibri"/>
                        </a:rPr>
                        <a:t>t</a:t>
                      </a:r>
                      <a:r>
                        <a:rPr sz="1100" i="1" spc="5" dirty="0" smtClean="0">
                          <a:latin typeface="Calibri"/>
                          <a:cs typeface="Calibri"/>
                        </a:rPr>
                        <a:t>u</a:t>
                      </a:r>
                      <a:r>
                        <a:rPr sz="1100" i="1" spc="0" dirty="0" smtClean="0">
                          <a:latin typeface="Calibri"/>
                          <a:cs typeface="Calibri"/>
                        </a:rPr>
                        <a:t>r</a:t>
                      </a:r>
                      <a:r>
                        <a:rPr sz="1100" i="1" spc="5" dirty="0" smtClean="0">
                          <a:latin typeface="Calibri"/>
                          <a:cs typeface="Calibri"/>
                        </a:rPr>
                        <a:t>n</a:t>
                      </a:r>
                      <a:r>
                        <a:rPr sz="1100" i="1" spc="0" dirty="0" smtClean="0">
                          <a:latin typeface="Calibri"/>
                          <a:cs typeface="Calibri"/>
                        </a:rPr>
                        <a:t>’</a:t>
                      </a:r>
                      <a:r>
                        <a:rPr sz="1100" i="1" spc="-25" dirty="0" smtClean="0">
                          <a:latin typeface="Calibri"/>
                          <a:cs typeface="Calibri"/>
                        </a:rPr>
                        <a:t> </a:t>
                      </a:r>
                      <a:r>
                        <a:rPr sz="1100" i="1" spc="5" dirty="0" smtClean="0">
                          <a:latin typeface="Calibri"/>
                          <a:cs typeface="Calibri"/>
                        </a:rPr>
                        <a:t>lin</a:t>
                      </a:r>
                      <a:r>
                        <a:rPr sz="1100" i="1" spc="0" dirty="0" smtClean="0">
                          <a:latin typeface="Calibri"/>
                          <a:cs typeface="Calibri"/>
                        </a:rPr>
                        <a:t>k)</a:t>
                      </a:r>
                      <a:r>
                        <a:rPr sz="1100" i="1" spc="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5" dirty="0" smtClean="0">
                          <a:latin typeface="Calibri"/>
                          <a:cs typeface="Calibri"/>
                        </a:rPr>
                        <a:t>r</a:t>
                      </a:r>
                      <a:r>
                        <a:rPr sz="1100" spc="0" dirty="0" smtClean="0">
                          <a:latin typeface="Calibri"/>
                          <a:cs typeface="Calibri"/>
                        </a:rPr>
                        <a:t>e</a:t>
                      </a:r>
                      <a:r>
                        <a:rPr sz="1100" spc="-10" dirty="0" smtClean="0">
                          <a:latin typeface="Calibri"/>
                          <a:cs typeface="Calibri"/>
                        </a:rPr>
                        <a:t>t</a:t>
                      </a:r>
                      <a:r>
                        <a:rPr sz="1100" spc="-5" dirty="0" smtClean="0">
                          <a:latin typeface="Calibri"/>
                          <a:cs typeface="Calibri"/>
                        </a:rPr>
                        <a:t>u</a:t>
                      </a:r>
                      <a:r>
                        <a:rPr sz="1100" spc="0" dirty="0" smtClean="0">
                          <a:latin typeface="Calibri"/>
                          <a:cs typeface="Calibri"/>
                        </a:rPr>
                        <a:t>rn</a:t>
                      </a:r>
                      <a:r>
                        <a:rPr sz="1100" spc="-1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b="1" spc="0" dirty="0" smtClean="0">
                          <a:latin typeface="Calibri"/>
                          <a:cs typeface="Calibri"/>
                        </a:rPr>
                        <a:t>.</a:t>
                      </a:r>
                      <a:endParaRPr lang="en-US" sz="1100" b="1" spc="0" dirty="0" smtClean="0">
                        <a:latin typeface="Calibri"/>
                        <a:cs typeface="Calibri"/>
                      </a:endParaRPr>
                    </a:p>
                    <a:p>
                      <a:pPr marL="57150">
                        <a:lnSpc>
                          <a:spcPct val="100000"/>
                        </a:lnSpc>
                      </a:pPr>
                      <a:endParaRPr lang="en-US" sz="1100" b="1" spc="0" dirty="0" smtClean="0">
                        <a:latin typeface="Calibri"/>
                        <a:cs typeface="Calibri"/>
                      </a:endParaRPr>
                    </a:p>
                    <a:p>
                      <a:pPr marL="57150">
                        <a:lnSpc>
                          <a:spcPct val="100000"/>
                        </a:lnSpc>
                      </a:pPr>
                      <a:r>
                        <a:rPr lang="en-US" sz="1100" b="1" spc="0" dirty="0" smtClean="0">
                          <a:solidFill>
                            <a:srgbClr val="FFC000"/>
                          </a:solidFill>
                          <a:latin typeface="Calibri"/>
                          <a:cs typeface="Calibri"/>
                        </a:rPr>
                        <a:t>Updated Graphic</a:t>
                      </a:r>
                      <a:endParaRPr sz="1100" dirty="0">
                        <a:solidFill>
                          <a:srgbClr val="FFC000"/>
                        </a:solidFill>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r>
              <a:tr h="228600">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753109">
                <a:tc gridSpan="3">
                  <a:txBody>
                    <a:bodyPr/>
                    <a:lstStyle/>
                    <a:p>
                      <a:pPr marL="50800">
                        <a:lnSpc>
                          <a:spcPct val="1000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d</a:t>
                      </a:r>
                      <a:r>
                        <a:rPr sz="1100" spc="5" dirty="0" smtClean="0">
                          <a:latin typeface="Calibri"/>
                          <a:cs typeface="Calibri"/>
                        </a:rPr>
                        <a:t>i</a:t>
                      </a:r>
                      <a:r>
                        <a:rPr sz="1100" spc="0" dirty="0" smtClean="0">
                          <a:latin typeface="Calibri"/>
                          <a:cs typeface="Calibri"/>
                        </a:rPr>
                        <a:t>sp</a:t>
                      </a:r>
                      <a:r>
                        <a:rPr sz="1100" spc="5" dirty="0" smtClean="0">
                          <a:latin typeface="Calibri"/>
                          <a:cs typeface="Calibri"/>
                        </a:rPr>
                        <a:t>l</a:t>
                      </a:r>
                      <a:r>
                        <a:rPr sz="1100" spc="0" dirty="0" smtClean="0">
                          <a:latin typeface="Calibri"/>
                          <a:cs typeface="Calibri"/>
                        </a:rPr>
                        <a:t>ays</a:t>
                      </a:r>
                      <a:r>
                        <a:rPr sz="1100" spc="-10" dirty="0" smtClean="0">
                          <a:latin typeface="Calibri"/>
                          <a:cs typeface="Calibri"/>
                        </a:rPr>
                        <a:t> </a:t>
                      </a:r>
                      <a:r>
                        <a:rPr sz="1100" spc="-5" dirty="0" smtClean="0">
                          <a:latin typeface="Calibri"/>
                          <a:cs typeface="Calibri"/>
                        </a:rPr>
                        <a:t>d</a:t>
                      </a:r>
                      <a:r>
                        <a:rPr sz="1100" spc="0" dirty="0" smtClean="0">
                          <a:latin typeface="Calibri"/>
                          <a:cs typeface="Calibri"/>
                        </a:rPr>
                        <a:t>ef</a:t>
                      </a:r>
                      <a:r>
                        <a:rPr sz="1100" spc="10"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3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0" dirty="0" smtClean="0">
                          <a:latin typeface="Calibri"/>
                          <a:cs typeface="Calibri"/>
                        </a:rPr>
                        <a:t>r</a:t>
                      </a:r>
                      <a:r>
                        <a:rPr sz="1100" spc="-10" dirty="0" smtClean="0">
                          <a:latin typeface="Calibri"/>
                          <a:cs typeface="Calibri"/>
                        </a:rPr>
                        <a:t> L</a:t>
                      </a:r>
                      <a:r>
                        <a:rPr sz="1100" spc="0" dirty="0" smtClean="0">
                          <a:latin typeface="Calibri"/>
                          <a:cs typeface="Calibri"/>
                        </a:rPr>
                        <a:t>eaders</a:t>
                      </a:r>
                      <a:r>
                        <a:rPr sz="1100" spc="-5" dirty="0" smtClean="0">
                          <a:latin typeface="Calibri"/>
                          <a:cs typeface="Calibri"/>
                        </a:rPr>
                        <a:t>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a:t>
                      </a:r>
                      <a:endParaRPr sz="1100">
                        <a:latin typeface="Calibri"/>
                        <a:cs typeface="Calibri"/>
                      </a:endParaRPr>
                    </a:p>
                    <a:p>
                      <a:pPr marL="50800" marR="265430">
                        <a:lnSpc>
                          <a:spcPct val="101899"/>
                        </a:lnSpc>
                        <a:spcBef>
                          <a:spcPts val="165"/>
                        </a:spcBef>
                      </a:pPr>
                      <a:r>
                        <a:rPr sz="110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20" dirty="0" smtClean="0">
                          <a:latin typeface="Calibri"/>
                          <a:cs typeface="Calibri"/>
                        </a:rPr>
                        <a:t> </a:t>
                      </a:r>
                      <a:r>
                        <a:rPr sz="1100" spc="-10" dirty="0" smtClean="0">
                          <a:latin typeface="Calibri"/>
                          <a:cs typeface="Calibri"/>
                        </a:rPr>
                        <a:t>44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 </a:t>
                      </a:r>
                      <a:r>
                        <a:rPr sz="1100" spc="-10" dirty="0" smtClean="0">
                          <a:latin typeface="Calibri"/>
                          <a:cs typeface="Calibri"/>
                        </a:rPr>
                        <a:t>14</a:t>
                      </a:r>
                      <a:r>
                        <a:rPr sz="1100" spc="-5" dirty="0" smtClean="0">
                          <a:latin typeface="Calibri"/>
                          <a:cs typeface="Calibri"/>
                        </a:rPr>
                        <a:t>p</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15"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30"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5" dirty="0" smtClean="0">
                          <a:latin typeface="Calibri"/>
                          <a:cs typeface="Calibri"/>
                        </a:rPr>
                        <a:t>lig</a:t>
                      </a:r>
                      <a:r>
                        <a:rPr sz="1100" spc="-5" dirty="0" smtClean="0">
                          <a:latin typeface="Calibri"/>
                          <a:cs typeface="Calibri"/>
                        </a:rPr>
                        <a:t>h</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dirty="0" smtClean="0">
                          <a:latin typeface="Calibri"/>
                          <a:cs typeface="Calibri"/>
                        </a:rPr>
                        <a:t>G</a:t>
                      </a:r>
                      <a:r>
                        <a:rPr sz="1100" spc="-10" dirty="0" smtClean="0">
                          <a:latin typeface="Calibri"/>
                          <a:cs typeface="Calibri"/>
                        </a:rPr>
                        <a:t>oo</a:t>
                      </a:r>
                      <a:r>
                        <a:rPr sz="1100" spc="5" dirty="0" smtClean="0">
                          <a:latin typeface="Calibri"/>
                          <a:cs typeface="Calibri"/>
                        </a:rPr>
                        <a:t>gl</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25" dirty="0" smtClean="0">
                          <a:latin typeface="Calibri"/>
                          <a:cs typeface="Calibri"/>
                        </a:rPr>
                        <a:t>a</a:t>
                      </a:r>
                      <a:r>
                        <a:rPr sz="1100" spc="5" dirty="0" smtClean="0">
                          <a:latin typeface="Calibri"/>
                          <a:cs typeface="Calibri"/>
                        </a:rPr>
                        <a:t>g</a:t>
                      </a:r>
                      <a:r>
                        <a:rPr sz="1100" spc="0" dirty="0" smtClean="0">
                          <a:latin typeface="Calibri"/>
                          <a:cs typeface="Calibri"/>
                        </a:rPr>
                        <a:t>es</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r>
              <a:tr h="236219">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r>
              <a:tr h="949782">
                <a:tc gridSpan="3">
                  <a:txBody>
                    <a:bodyPr/>
                    <a:lstStyle/>
                    <a:p>
                      <a:pPr marL="50800" marR="280670">
                        <a:lnSpc>
                          <a:spcPct val="117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2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10"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30"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r>
                        <a:rPr sz="1100" spc="-10" dirty="0" smtClean="0">
                          <a:latin typeface="Calibri"/>
                          <a:cs typeface="Calibri"/>
                        </a:rPr>
                        <a:t> 7</a:t>
                      </a:r>
                      <a:r>
                        <a:rPr sz="1100" spc="5" dirty="0" smtClean="0">
                          <a:latin typeface="Calibri"/>
                          <a:cs typeface="Calibri"/>
                        </a:rPr>
                        <a:t>.</a:t>
                      </a:r>
                      <a:r>
                        <a:rPr sz="1100" spc="0" dirty="0" smtClean="0">
                          <a:latin typeface="Calibri"/>
                          <a:cs typeface="Calibri"/>
                        </a:rPr>
                        <a:t>1</a:t>
                      </a:r>
                      <a:r>
                        <a:rPr sz="1100" spc="-20" dirty="0" smtClean="0">
                          <a:latin typeface="Calibri"/>
                          <a:cs typeface="Calibri"/>
                        </a:rPr>
                        <a:t> </a:t>
                      </a:r>
                      <a:r>
                        <a:rPr sz="1100" spc="-15" dirty="0" smtClean="0">
                          <a:latin typeface="Calibri"/>
                          <a:cs typeface="Calibri"/>
                        </a:rPr>
                        <a:t>O</a:t>
                      </a:r>
                      <a:r>
                        <a:rPr sz="1100" spc="0" dirty="0" smtClean="0">
                          <a:latin typeface="Calibri"/>
                          <a:cs typeface="Calibri"/>
                        </a:rPr>
                        <a:t>ver</a:t>
                      </a:r>
                      <a:r>
                        <a:rPr sz="1100" spc="5" dirty="0" smtClean="0">
                          <a:latin typeface="Calibri"/>
                          <a:cs typeface="Calibri"/>
                        </a:rPr>
                        <a:t>vi</a:t>
                      </a:r>
                      <a:r>
                        <a:rPr sz="1100" spc="-25" dirty="0" smtClean="0">
                          <a:latin typeface="Calibri"/>
                          <a:cs typeface="Calibri"/>
                        </a:rPr>
                        <a:t>e</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p</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2</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3</a:t>
                      </a:r>
                      <a:r>
                        <a:rPr sz="1100" spc="-20" dirty="0" smtClean="0">
                          <a:latin typeface="Calibri"/>
                          <a:cs typeface="Calibri"/>
                        </a:rPr>
                        <a:t> </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en</a:t>
                      </a:r>
                      <a:r>
                        <a:rPr sz="1100" spc="-15" dirty="0" smtClean="0">
                          <a:latin typeface="Calibri"/>
                          <a:cs typeface="Calibri"/>
                        </a:rPr>
                        <a:t>t</a:t>
                      </a:r>
                      <a:r>
                        <a:rPr sz="1100" spc="5" dirty="0" smtClean="0">
                          <a:latin typeface="Calibri"/>
                          <a:cs typeface="Calibri"/>
                        </a:rPr>
                        <a:t>i</a:t>
                      </a:r>
                      <a:r>
                        <a:rPr sz="1100" spc="0" dirty="0" smtClean="0">
                          <a:latin typeface="Calibri"/>
                          <a:cs typeface="Calibri"/>
                        </a:rPr>
                        <a:t>fy</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 </a:t>
                      </a:r>
                      <a:r>
                        <a:rPr sz="1100" spc="-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4</a:t>
                      </a:r>
                      <a:r>
                        <a:rPr sz="1100" spc="5" dirty="0" smtClean="0">
                          <a:latin typeface="Calibri"/>
                          <a:cs typeface="Calibri"/>
                        </a:rPr>
                        <a:t> </a:t>
                      </a:r>
                      <a:r>
                        <a:rPr sz="1100" spc="0"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g</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Pa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g</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5</a:t>
                      </a:r>
                      <a:r>
                        <a:rPr sz="1100" spc="-20" dirty="0" smtClean="0">
                          <a:latin typeface="Calibri"/>
                          <a:cs typeface="Calibri"/>
                        </a:rPr>
                        <a:t> </a:t>
                      </a:r>
                      <a:r>
                        <a:rPr sz="1100" spc="-15" dirty="0" smtClean="0">
                          <a:latin typeface="Calibri"/>
                          <a:cs typeface="Calibri"/>
                        </a:rPr>
                        <a:t>E</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Cli</a:t>
                      </a:r>
                      <a:r>
                        <a:rPr sz="1100" spc="-25" dirty="0" smtClean="0">
                          <a:latin typeface="Calibri"/>
                          <a:cs typeface="Calibri"/>
                        </a:rPr>
                        <a:t>e</a:t>
                      </a:r>
                      <a:r>
                        <a:rPr sz="1100" spc="-5" dirty="0" smtClean="0">
                          <a:latin typeface="Calibri"/>
                          <a:cs typeface="Calibri"/>
                        </a:rPr>
                        <a:t>n</a:t>
                      </a:r>
                      <a:r>
                        <a:rPr sz="1100" spc="15"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6</a:t>
                      </a:r>
                      <a:r>
                        <a:rPr sz="1100" spc="5" dirty="0" smtClean="0">
                          <a:latin typeface="Calibri"/>
                          <a:cs typeface="Calibri"/>
                        </a:rPr>
                        <a:t> </a:t>
                      </a: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7</a:t>
                      </a:r>
                      <a:r>
                        <a:rPr sz="1100" spc="-20" dirty="0" smtClean="0">
                          <a:latin typeface="Calibri"/>
                          <a:cs typeface="Calibri"/>
                        </a:rPr>
                        <a:t> </a:t>
                      </a:r>
                      <a:r>
                        <a:rPr sz="1100" spc="-10"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C</a:t>
                      </a:r>
                      <a:r>
                        <a:rPr sz="1100" spc="-10" dirty="0" smtClean="0">
                          <a:latin typeface="Calibri"/>
                          <a:cs typeface="Calibri"/>
                        </a:rPr>
                        <a:t>o</a:t>
                      </a:r>
                      <a:r>
                        <a:rPr sz="1100" spc="-20" dirty="0" smtClean="0">
                          <a:latin typeface="Calibri"/>
                          <a:cs typeface="Calibri"/>
                        </a:rPr>
                        <a:t>m</a:t>
                      </a:r>
                      <a:r>
                        <a:rPr sz="1100" spc="0" dirty="0" smtClean="0">
                          <a:latin typeface="Calibri"/>
                          <a:cs typeface="Calibri"/>
                        </a:rPr>
                        <a:t>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30" dirty="0" smtClean="0">
                          <a:latin typeface="Calibri"/>
                          <a:cs typeface="Calibri"/>
                        </a:rPr>
                        <a:t>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8</a:t>
                      </a:r>
                      <a:r>
                        <a:rPr sz="1100" spc="-20" dirty="0" smtClean="0">
                          <a:latin typeface="Calibri"/>
                          <a:cs typeface="Calibri"/>
                        </a:rPr>
                        <a:t> </a:t>
                      </a: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st</a:t>
                      </a:r>
                      <a:r>
                        <a:rPr sz="1100" spc="-5" dirty="0" smtClean="0">
                          <a:latin typeface="Calibri"/>
                          <a:cs typeface="Calibri"/>
                        </a:rPr>
                        <a: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 </a:t>
                      </a:r>
                      <a:r>
                        <a:rPr sz="1100" spc="-15" dirty="0" smtClean="0">
                          <a:latin typeface="Calibri"/>
                          <a:cs typeface="Calibri"/>
                        </a:rPr>
                        <a:t>E</a:t>
                      </a:r>
                      <a:r>
                        <a:rPr sz="1100" spc="0" dirty="0" smtClean="0">
                          <a:latin typeface="Calibri"/>
                          <a:cs typeface="Calibri"/>
                        </a:rPr>
                        <a:t>x</a:t>
                      </a:r>
                      <a:r>
                        <a:rPr sz="1100" spc="10" dirty="0" smtClean="0">
                          <a:latin typeface="Calibri"/>
                          <a:cs typeface="Calibri"/>
                        </a:rPr>
                        <a:t>i</a:t>
                      </a:r>
                      <a:r>
                        <a:rPr sz="1100" spc="0" dirty="0" smtClean="0">
                          <a:latin typeface="Calibri"/>
                          <a:cs typeface="Calibri"/>
                        </a:rPr>
                        <a:t>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lang="en-US" sz="1100" spc="-15" dirty="0" smtClean="0">
                          <a:latin typeface="+mn-lt"/>
                          <a:cs typeface="Calibri"/>
                        </a:rPr>
                        <a:t>E</a:t>
                      </a:r>
                      <a:r>
                        <a:rPr lang="en-US" sz="1100" spc="0" dirty="0" smtClean="0">
                          <a:latin typeface="+mn-lt"/>
                          <a:cs typeface="Calibri"/>
                        </a:rPr>
                        <a:t>a</a:t>
                      </a:r>
                      <a:r>
                        <a:rPr lang="en-US" sz="1100" spc="-15" dirty="0" smtClean="0">
                          <a:latin typeface="+mn-lt"/>
                          <a:cs typeface="Calibri"/>
                        </a:rPr>
                        <a:t>c</a:t>
                      </a:r>
                      <a:r>
                        <a:rPr lang="en-US" sz="1100" spc="0" dirty="0" smtClean="0">
                          <a:latin typeface="+mn-lt"/>
                          <a:cs typeface="Calibri"/>
                        </a:rPr>
                        <a:t>h</a:t>
                      </a:r>
                      <a:r>
                        <a:rPr lang="en-US" sz="1100" spc="-15" dirty="0" smtClean="0">
                          <a:latin typeface="+mn-lt"/>
                          <a:cs typeface="Calibri"/>
                        </a:rPr>
                        <a:t> </a:t>
                      </a:r>
                      <a:r>
                        <a:rPr lang="en-US" sz="1100" spc="5" dirty="0" smtClean="0">
                          <a:latin typeface="+mn-lt"/>
                          <a:cs typeface="Calibri"/>
                        </a:rPr>
                        <a:t>li</a:t>
                      </a:r>
                      <a:r>
                        <a:rPr lang="en-US" sz="1100" spc="-5" dirty="0" smtClean="0">
                          <a:latin typeface="+mn-lt"/>
                          <a:cs typeface="Calibri"/>
                        </a:rPr>
                        <a:t>n</a:t>
                      </a:r>
                      <a:r>
                        <a:rPr lang="en-US" sz="1100" spc="0" dirty="0" smtClean="0">
                          <a:latin typeface="+mn-lt"/>
                          <a:cs typeface="Calibri"/>
                        </a:rPr>
                        <a:t>k</a:t>
                      </a:r>
                      <a:r>
                        <a:rPr lang="en-US" sz="1100" spc="-10" dirty="0" smtClean="0">
                          <a:latin typeface="+mn-lt"/>
                          <a:cs typeface="Calibri"/>
                        </a:rPr>
                        <a:t> o</a:t>
                      </a:r>
                      <a:r>
                        <a:rPr lang="en-US" sz="1100" spc="-5" dirty="0" smtClean="0">
                          <a:latin typeface="+mn-lt"/>
                          <a:cs typeface="Calibri"/>
                        </a:rPr>
                        <a:t>p</a:t>
                      </a:r>
                      <a:r>
                        <a:rPr lang="en-US" sz="1100" spc="0" dirty="0" smtClean="0">
                          <a:latin typeface="+mn-lt"/>
                          <a:cs typeface="Calibri"/>
                        </a:rPr>
                        <a:t>ens</a:t>
                      </a:r>
                      <a:r>
                        <a:rPr lang="en-US" sz="1100" spc="-15" dirty="0" smtClean="0">
                          <a:latin typeface="+mn-lt"/>
                          <a:cs typeface="Calibri"/>
                        </a:rPr>
                        <a:t> </a:t>
                      </a:r>
                      <a:r>
                        <a:rPr lang="en-US" sz="1100" spc="5" dirty="0" smtClean="0">
                          <a:latin typeface="+mn-lt"/>
                          <a:cs typeface="Calibri"/>
                        </a:rPr>
                        <a:t>i</a:t>
                      </a:r>
                      <a:r>
                        <a:rPr lang="en-US" sz="1100" spc="-10" dirty="0" smtClean="0">
                          <a:latin typeface="+mn-lt"/>
                          <a:cs typeface="Calibri"/>
                        </a:rPr>
                        <a:t>t</a:t>
                      </a:r>
                      <a:r>
                        <a:rPr lang="en-US" sz="1100" spc="0" dirty="0" smtClean="0">
                          <a:latin typeface="+mn-lt"/>
                          <a:cs typeface="Calibri"/>
                        </a:rPr>
                        <a:t>s</a:t>
                      </a:r>
                      <a:r>
                        <a:rPr lang="en-US" sz="1100" spc="-10" dirty="0" smtClean="0">
                          <a:latin typeface="+mn-lt"/>
                          <a:cs typeface="Calibri"/>
                        </a:rPr>
                        <a:t> </a:t>
                      </a:r>
                      <a:r>
                        <a:rPr lang="en-US" sz="1100" spc="0" dirty="0" smtClean="0">
                          <a:latin typeface="+mn-lt"/>
                          <a:cs typeface="Calibri"/>
                        </a:rPr>
                        <a:t>spe</a:t>
                      </a:r>
                      <a:r>
                        <a:rPr lang="en-US" sz="1100" spc="-15" dirty="0" smtClean="0">
                          <a:latin typeface="+mn-lt"/>
                          <a:cs typeface="Calibri"/>
                        </a:rPr>
                        <a:t>c</a:t>
                      </a:r>
                      <a:r>
                        <a:rPr lang="en-US" sz="1100" spc="5" dirty="0" smtClean="0">
                          <a:latin typeface="+mn-lt"/>
                          <a:cs typeface="Calibri"/>
                        </a:rPr>
                        <a:t>i</a:t>
                      </a:r>
                      <a:r>
                        <a:rPr lang="en-US" sz="1100" spc="0" dirty="0" smtClean="0">
                          <a:latin typeface="+mn-lt"/>
                          <a:cs typeface="Calibri"/>
                        </a:rPr>
                        <a:t>f</a:t>
                      </a:r>
                      <a:r>
                        <a:rPr lang="en-US" sz="1100" spc="5" dirty="0" smtClean="0">
                          <a:latin typeface="+mn-lt"/>
                          <a:cs typeface="Calibri"/>
                        </a:rPr>
                        <a:t>i</a:t>
                      </a:r>
                      <a:r>
                        <a:rPr lang="en-US" sz="1100" spc="0" dirty="0" smtClean="0">
                          <a:latin typeface="+mn-lt"/>
                          <a:cs typeface="Calibri"/>
                        </a:rPr>
                        <a:t>c</a:t>
                      </a:r>
                      <a:r>
                        <a:rPr lang="en-US" sz="1100" spc="-20" dirty="0" smtClean="0">
                          <a:latin typeface="+mn-lt"/>
                          <a:cs typeface="Calibri"/>
                        </a:rPr>
                        <a:t> </a:t>
                      </a:r>
                      <a:r>
                        <a:rPr lang="en-US" sz="1100" spc="-5" dirty="0" smtClean="0">
                          <a:latin typeface="+mn-lt"/>
                          <a:cs typeface="Calibri"/>
                        </a:rPr>
                        <a:t>d</a:t>
                      </a:r>
                      <a:r>
                        <a:rPr lang="en-US" sz="1100" spc="0" dirty="0" smtClean="0">
                          <a:latin typeface="+mn-lt"/>
                          <a:cs typeface="Calibri"/>
                        </a:rPr>
                        <a:t>ef</a:t>
                      </a:r>
                      <a:r>
                        <a:rPr lang="en-US" sz="1100" spc="10" dirty="0" smtClean="0">
                          <a:latin typeface="+mn-lt"/>
                          <a:cs typeface="Calibri"/>
                        </a:rPr>
                        <a:t>i</a:t>
                      </a:r>
                      <a:r>
                        <a:rPr lang="en-US" sz="1100" spc="-5" dirty="0" smtClean="0">
                          <a:latin typeface="+mn-lt"/>
                          <a:cs typeface="Calibri"/>
                        </a:rPr>
                        <a:t>n</a:t>
                      </a:r>
                      <a:r>
                        <a:rPr lang="en-US" sz="1100" spc="5" dirty="0" smtClean="0">
                          <a:latin typeface="+mn-lt"/>
                          <a:cs typeface="Calibri"/>
                        </a:rPr>
                        <a:t>i</a:t>
                      </a:r>
                      <a:r>
                        <a:rPr lang="en-US" sz="1100" spc="-10" dirty="0" smtClean="0">
                          <a:latin typeface="+mn-lt"/>
                          <a:cs typeface="Calibri"/>
                        </a:rPr>
                        <a:t>t</a:t>
                      </a:r>
                      <a:r>
                        <a:rPr lang="en-US" sz="1100" spc="5" dirty="0" smtClean="0">
                          <a:latin typeface="+mn-lt"/>
                          <a:cs typeface="Calibri"/>
                        </a:rPr>
                        <a:t>i</a:t>
                      </a:r>
                      <a:r>
                        <a:rPr lang="en-US" sz="1100" spc="-10" dirty="0" smtClean="0">
                          <a:latin typeface="+mn-lt"/>
                          <a:cs typeface="Calibri"/>
                        </a:rPr>
                        <a:t>o</a:t>
                      </a:r>
                      <a:r>
                        <a:rPr lang="en-US" sz="1100" spc="0" dirty="0" smtClean="0">
                          <a:latin typeface="+mn-lt"/>
                          <a:cs typeface="Calibri"/>
                        </a:rPr>
                        <a:t>n</a:t>
                      </a:r>
                      <a:r>
                        <a:rPr lang="en-US" sz="1100" spc="-15" dirty="0" smtClean="0">
                          <a:latin typeface="+mn-lt"/>
                          <a:cs typeface="Calibri"/>
                        </a:rPr>
                        <a:t> </a:t>
                      </a:r>
                      <a:r>
                        <a:rPr lang="en-US" sz="1100" spc="0" dirty="0" smtClean="0">
                          <a:latin typeface="+mn-lt"/>
                          <a:cs typeface="Calibri"/>
                        </a:rPr>
                        <a:t>s</a:t>
                      </a:r>
                      <a:r>
                        <a:rPr lang="en-US" sz="1100" spc="-15" dirty="0" smtClean="0">
                          <a:latin typeface="+mn-lt"/>
                          <a:cs typeface="Calibri"/>
                        </a:rPr>
                        <a:t>c</a:t>
                      </a:r>
                      <a:r>
                        <a:rPr lang="en-US" sz="1100" spc="0" dirty="0" smtClean="0">
                          <a:latin typeface="+mn-lt"/>
                          <a:cs typeface="Calibri"/>
                        </a:rPr>
                        <a:t>reen.</a:t>
                      </a:r>
                    </a:p>
                    <a:p>
                      <a:pPr marL="57150">
                        <a:lnSpc>
                          <a:spcPct val="100000"/>
                        </a:lnSpc>
                      </a:pPr>
                      <a:r>
                        <a:rPr lang="en-US" sz="1100" spc="0" dirty="0" smtClean="0">
                          <a:solidFill>
                            <a:srgbClr val="FF0000"/>
                          </a:solidFill>
                          <a:latin typeface="+mn-lt"/>
                          <a:cs typeface="Calibri"/>
                        </a:rPr>
                        <a:t>Updated graphics</a:t>
                      </a:r>
                    </a:p>
                    <a:p>
                      <a:pPr marL="57150">
                        <a:lnSpc>
                          <a:spcPct val="100000"/>
                        </a:lnSpc>
                      </a:pPr>
                      <a:r>
                        <a:rPr lang="en-US" sz="1100" spc="0" dirty="0" smtClean="0">
                          <a:latin typeface="+mn-lt"/>
                          <a:cs typeface="Calibri"/>
                        </a:rPr>
                        <a:t>See Matrix: slide # 55</a:t>
                      </a:r>
                      <a:endParaRPr lang="en-US" sz="1100" dirty="0" smtClean="0">
                        <a:latin typeface="+mn-lt"/>
                        <a:cs typeface="Calibri"/>
                      </a:endParaRPr>
                    </a:p>
                    <a:p>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r>
            </a:tbl>
          </a:graphicData>
        </a:graphic>
      </p:graphicFrame>
      <p:pic>
        <p:nvPicPr>
          <p:cNvPr id="7" name="Picture 6" descr="Important Terms.jpg"/>
          <p:cNvPicPr>
            <a:picLocks noChangeAspect="1"/>
          </p:cNvPicPr>
          <p:nvPr/>
        </p:nvPicPr>
        <p:blipFill>
          <a:blip r:embed="rId3" cstate="print"/>
          <a:stretch>
            <a:fillRect/>
          </a:stretch>
        </p:blipFill>
        <p:spPr>
          <a:xfrm>
            <a:off x="3429000" y="1752600"/>
            <a:ext cx="1430740" cy="135650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4" name="object 4"/>
          <p:cNvSpPr/>
          <p:nvPr/>
        </p:nvSpPr>
        <p:spPr>
          <a:xfrm>
            <a:off x="457200" y="1533525"/>
            <a:ext cx="4470400" cy="337185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452437" y="1528699"/>
            <a:ext cx="4479925" cy="3381375"/>
          </a:xfrm>
          <a:custGeom>
            <a:avLst/>
            <a:gdLst/>
            <a:ahLst/>
            <a:cxnLst/>
            <a:rect l="l" t="t" r="r" b="b"/>
            <a:pathLst>
              <a:path w="4479925" h="3381375">
                <a:moveTo>
                  <a:pt x="0" y="3381375"/>
                </a:moveTo>
                <a:lnTo>
                  <a:pt x="4479925" y="3381375"/>
                </a:lnTo>
                <a:lnTo>
                  <a:pt x="4479925" y="0"/>
                </a:lnTo>
                <a:lnTo>
                  <a:pt x="0" y="0"/>
                </a:lnTo>
                <a:lnTo>
                  <a:pt x="0" y="3381375"/>
                </a:lnTo>
                <a:close/>
              </a:path>
            </a:pathLst>
          </a:custGeom>
          <a:ln w="9525">
            <a:solidFill>
              <a:srgbClr val="4F81BC"/>
            </a:solidFill>
          </a:ln>
        </p:spPr>
        <p:txBody>
          <a:bodyPr wrap="square" lIns="0" tIns="0" rIns="0" bIns="0" rtlCol="0">
            <a:noAutofit/>
          </a:bodyPr>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fld id="{81D60167-4931-47E6-BA6A-407CBD079E47}" type="slidenum">
              <a:rPr sz="1100" b="1" spc="0" dirty="0" smtClean="0">
                <a:latin typeface="Calibri"/>
                <a:cs typeface="Calibri"/>
              </a:rPr>
              <a:pPr marL="12700">
                <a:lnSpc>
                  <a:spcPct val="100000"/>
                </a:lnSpc>
              </a:pPr>
              <a:t>15</a:t>
            </a:fld>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1091970177"/>
              </p:ext>
            </p:extLst>
          </p:nvPr>
        </p:nvGraphicFramePr>
        <p:xfrm>
          <a:off x="362077" y="456819"/>
          <a:ext cx="9287255" cy="6801049"/>
        </p:xfrm>
        <a:graphic>
          <a:graphicData uri="http://schemas.openxmlformats.org/drawingml/2006/table">
            <a:tbl>
              <a:tblPr firstRow="1" bandRow="1">
                <a:tableStyleId>{2D5ABB26-0587-4C30-8999-92F81FD0307C}</a:tableStyleId>
              </a:tblPr>
              <a:tblGrid>
                <a:gridCol w="45720"/>
                <a:gridCol w="939038"/>
                <a:gridCol w="3658870"/>
                <a:gridCol w="914654"/>
                <a:gridCol w="3728973"/>
              </a:tblGrid>
              <a:tr h="208788">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a:t>
                      </a:r>
                      <a:r>
                        <a:rPr sz="1100" spc="10"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y_B</a:t>
                      </a:r>
                      <a:r>
                        <a:rPr sz="1100" spc="-30"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5" dirty="0" smtClean="0">
                          <a:latin typeface="Calibri"/>
                          <a:cs typeface="Calibri"/>
                        </a:rPr>
                        <a:t>g</a:t>
                      </a:r>
                      <a:r>
                        <a:rPr sz="1100" spc="0" dirty="0" smtClean="0">
                          <a:latin typeface="Calibri"/>
                          <a:cs typeface="Calibri"/>
                        </a:rPr>
                        <a:t>_S</a:t>
                      </a:r>
                      <a:r>
                        <a:rPr sz="1100" spc="-25" dirty="0" smtClean="0">
                          <a:latin typeface="Calibri"/>
                          <a:cs typeface="Calibri"/>
                        </a:rPr>
                        <a:t>k</a:t>
                      </a:r>
                      <a:r>
                        <a:rPr sz="1100" spc="5" dirty="0" smtClean="0">
                          <a:latin typeface="Calibri"/>
                          <a:cs typeface="Calibri"/>
                        </a:rPr>
                        <a:t>il</a:t>
                      </a:r>
                      <a:r>
                        <a:rPr sz="1100" spc="-15" dirty="0" smtClean="0">
                          <a:latin typeface="Calibri"/>
                          <a:cs typeface="Calibri"/>
                        </a:rPr>
                        <a:t>l</a:t>
                      </a:r>
                      <a:r>
                        <a:rPr sz="1100" spc="0" dirty="0" smtClean="0">
                          <a:latin typeface="Calibri"/>
                          <a:cs typeface="Calibri"/>
                        </a:rPr>
                        <a:t>s</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50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a:t>
                      </a:r>
                      <a:r>
                        <a:rPr sz="1100" spc="-30" dirty="0" smtClean="0">
                          <a:latin typeface="Calibri"/>
                          <a:cs typeface="Calibri"/>
                        </a:rPr>
                        <a:t>k</a:t>
                      </a:r>
                      <a:r>
                        <a:rPr sz="1100" spc="5" dirty="0" smtClean="0">
                          <a:latin typeface="Calibri"/>
                          <a:cs typeface="Calibri"/>
                        </a:rPr>
                        <a:t>i</a:t>
                      </a:r>
                      <a:r>
                        <a:rPr sz="1100" spc="-15" dirty="0" smtClean="0">
                          <a:latin typeface="Calibri"/>
                          <a:cs typeface="Calibri"/>
                        </a:rPr>
                        <a:t>l</a:t>
                      </a:r>
                      <a:r>
                        <a:rPr sz="1100" spc="5" dirty="0" smtClean="0">
                          <a:latin typeface="Calibri"/>
                          <a:cs typeface="Calibri"/>
                        </a:rPr>
                        <a:t>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7210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a:t>
                      </a:r>
                      <a:r>
                        <a:rPr sz="1100" spc="-15" dirty="0" smtClean="0">
                          <a:latin typeface="Calibri"/>
                          <a:cs typeface="Calibri"/>
                        </a:rPr>
                        <a:t> 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98425">
                        <a:lnSpc>
                          <a:spcPct val="100000"/>
                        </a:lnSpc>
                      </a:pPr>
                      <a:r>
                        <a:rPr sz="1200" b="1" dirty="0" smtClean="0">
                          <a:latin typeface="Calibri"/>
                          <a:cs typeface="Calibri"/>
                        </a:rPr>
                        <a:t>3</a:t>
                      </a:r>
                      <a:r>
                        <a:rPr sz="1200" b="1" spc="-4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200" b="1" spc="0" dirty="0" smtClean="0">
                          <a:latin typeface="Calibri"/>
                          <a:cs typeface="Calibri"/>
                        </a:rPr>
                        <a:t>7</a:t>
                      </a:r>
                      <a:endParaRPr sz="12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5265">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794759">
                <a:tc gridSpan="3">
                  <a:txBody>
                    <a:bodyPr/>
                    <a:lstStyle/>
                    <a:p>
                      <a:endParaRPr sz="120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b="1" spc="-10" dirty="0" smtClean="0">
                          <a:latin typeface="Calibri"/>
                          <a:cs typeface="Calibri"/>
                        </a:rPr>
                        <a:t>I</a:t>
                      </a:r>
                      <a:r>
                        <a:rPr sz="1100" b="1" spc="-15" dirty="0" smtClean="0">
                          <a:latin typeface="Calibri"/>
                          <a:cs typeface="Calibri"/>
                        </a:rPr>
                        <a:t>m</a:t>
                      </a:r>
                      <a:r>
                        <a:rPr sz="1100" b="1" spc="5" dirty="0" smtClean="0">
                          <a:latin typeface="Calibri"/>
                          <a:cs typeface="Calibri"/>
                        </a:rPr>
                        <a:t>p</a:t>
                      </a:r>
                      <a:r>
                        <a:rPr sz="1100" b="1" spc="0" dirty="0" smtClean="0">
                          <a:latin typeface="Calibri"/>
                          <a:cs typeface="Calibri"/>
                        </a:rPr>
                        <a:t>o</a:t>
                      </a:r>
                      <a:r>
                        <a:rPr sz="1100" b="1" spc="-10" dirty="0" smtClean="0">
                          <a:latin typeface="Calibri"/>
                          <a:cs typeface="Calibri"/>
                        </a:rPr>
                        <a:t>r</a:t>
                      </a:r>
                      <a:r>
                        <a:rPr sz="1100" b="1" spc="0" dirty="0" smtClean="0">
                          <a:latin typeface="Calibri"/>
                          <a:cs typeface="Calibri"/>
                        </a:rPr>
                        <a:t>t</a:t>
                      </a:r>
                      <a:r>
                        <a:rPr sz="1100" b="1" spc="5" dirty="0" smtClean="0">
                          <a:latin typeface="Calibri"/>
                          <a:cs typeface="Calibri"/>
                        </a:rPr>
                        <a:t>an</a:t>
                      </a:r>
                      <a:r>
                        <a:rPr sz="1100" b="1" spc="0" dirty="0" smtClean="0">
                          <a:latin typeface="Calibri"/>
                          <a:cs typeface="Calibri"/>
                        </a:rPr>
                        <a:t>t</a:t>
                      </a:r>
                      <a:r>
                        <a:rPr sz="1100" b="1" spc="-10" dirty="0" smtClean="0">
                          <a:latin typeface="Calibri"/>
                          <a:cs typeface="Calibri"/>
                        </a:rPr>
                        <a:t> </a:t>
                      </a:r>
                      <a:r>
                        <a:rPr sz="1100" b="1" spc="0" dirty="0" smtClean="0">
                          <a:latin typeface="Calibri"/>
                          <a:cs typeface="Calibri"/>
                        </a:rPr>
                        <a:t>T</a:t>
                      </a:r>
                      <a:r>
                        <a:rPr sz="1100" b="1" spc="-5" dirty="0" smtClean="0">
                          <a:latin typeface="Calibri"/>
                          <a:cs typeface="Calibri"/>
                        </a:rPr>
                        <a:t>e</a:t>
                      </a:r>
                      <a:r>
                        <a:rPr sz="1100" b="1" spc="-10" dirty="0" smtClean="0">
                          <a:latin typeface="Calibri"/>
                          <a:cs typeface="Calibri"/>
                        </a:rPr>
                        <a:t>r</a:t>
                      </a:r>
                      <a:r>
                        <a:rPr sz="1100" b="1" spc="-15" dirty="0" smtClean="0">
                          <a:latin typeface="Calibri"/>
                          <a:cs typeface="Calibri"/>
                        </a:rPr>
                        <a:t>m</a:t>
                      </a:r>
                      <a:r>
                        <a:rPr sz="1100" b="1" spc="0" dirty="0" smtClean="0">
                          <a:latin typeface="Calibri"/>
                          <a:cs typeface="Calibri"/>
                        </a:rPr>
                        <a:t>s</a:t>
                      </a:r>
                      <a:endParaRPr sz="1100" dirty="0">
                        <a:latin typeface="Calibri"/>
                        <a:cs typeface="Calibri"/>
                      </a:endParaRPr>
                    </a:p>
                    <a:p>
                      <a:pPr>
                        <a:lnSpc>
                          <a:spcPts val="1300"/>
                        </a:lnSpc>
                        <a:spcBef>
                          <a:spcPts val="91"/>
                        </a:spcBef>
                      </a:pPr>
                      <a:endParaRPr sz="1300" dirty="0"/>
                    </a:p>
                    <a:p>
                      <a:pPr marL="57150">
                        <a:lnSpc>
                          <a:spcPct val="100000"/>
                        </a:lnSpc>
                      </a:pPr>
                      <a:r>
                        <a:rPr sz="1100" b="1" dirty="0" smtClean="0">
                          <a:latin typeface="Calibri"/>
                          <a:cs typeface="Calibri"/>
                        </a:rPr>
                        <a:t>R</a:t>
                      </a:r>
                      <a:r>
                        <a:rPr sz="1100" b="1" spc="-5" dirty="0" smtClean="0">
                          <a:latin typeface="Calibri"/>
                          <a:cs typeface="Calibri"/>
                        </a:rPr>
                        <a:t>i</a:t>
                      </a:r>
                      <a:r>
                        <a:rPr sz="1100" b="1" spc="-10" dirty="0" smtClean="0">
                          <a:latin typeface="Calibri"/>
                          <a:cs typeface="Calibri"/>
                        </a:rPr>
                        <a:t>s</a:t>
                      </a:r>
                      <a:r>
                        <a:rPr sz="1100" b="1" spc="0" dirty="0" smtClean="0">
                          <a:latin typeface="Calibri"/>
                          <a:cs typeface="Calibri"/>
                        </a:rPr>
                        <a:t>k</a:t>
                      </a:r>
                      <a:r>
                        <a:rPr sz="1100" b="1" spc="-15" dirty="0" smtClean="0">
                          <a:latin typeface="Calibri"/>
                          <a:cs typeface="Calibri"/>
                        </a:rPr>
                        <a:t> </a:t>
                      </a:r>
                      <a:r>
                        <a:rPr sz="1100" b="1" spc="0" dirty="0" smtClean="0">
                          <a:latin typeface="Calibri"/>
                          <a:cs typeface="Calibri"/>
                        </a:rPr>
                        <a:t>Fa</a:t>
                      </a:r>
                      <a:r>
                        <a:rPr sz="1100" b="1" spc="-10" dirty="0" smtClean="0">
                          <a:latin typeface="Calibri"/>
                          <a:cs typeface="Calibri"/>
                        </a:rPr>
                        <a:t>c</a:t>
                      </a:r>
                      <a:r>
                        <a:rPr sz="1100" b="1" spc="0" dirty="0" smtClean="0">
                          <a:latin typeface="Calibri"/>
                          <a:cs typeface="Calibri"/>
                        </a:rPr>
                        <a:t>t</a:t>
                      </a:r>
                      <a:r>
                        <a:rPr sz="1100" b="1" spc="5" dirty="0" smtClean="0">
                          <a:latin typeface="Calibri"/>
                          <a:cs typeface="Calibri"/>
                        </a:rPr>
                        <a:t>o</a:t>
                      </a:r>
                      <a:r>
                        <a:rPr sz="1100" b="1" spc="0" dirty="0" smtClean="0">
                          <a:latin typeface="Calibri"/>
                          <a:cs typeface="Calibri"/>
                        </a:rPr>
                        <a:t>r</a:t>
                      </a:r>
                      <a:endParaRPr sz="1100" dirty="0">
                        <a:latin typeface="Calibri"/>
                        <a:cs typeface="Calibri"/>
                      </a:endParaRPr>
                    </a:p>
                    <a:p>
                      <a:pPr>
                        <a:lnSpc>
                          <a:spcPts val="1000"/>
                        </a:lnSpc>
                        <a:spcBef>
                          <a:spcPts val="9"/>
                        </a:spcBef>
                      </a:pPr>
                      <a:endParaRPr sz="1000" dirty="0"/>
                    </a:p>
                    <a:p>
                      <a:pPr marL="57150" marR="318770">
                        <a:lnSpc>
                          <a:spcPct val="116399"/>
                        </a:lnSpc>
                      </a:pPr>
                      <a:r>
                        <a:rPr sz="1100" dirty="0" smtClean="0">
                          <a:latin typeface="Calibri"/>
                          <a:cs typeface="Calibri"/>
                        </a:rPr>
                        <a:t>A</a:t>
                      </a:r>
                      <a:r>
                        <a:rPr sz="1100" spc="-5" dirty="0" smtClean="0">
                          <a:latin typeface="Calibri"/>
                          <a:cs typeface="Calibri"/>
                        </a:rPr>
                        <a:t> </a:t>
                      </a:r>
                      <a:r>
                        <a:rPr sz="1100" spc="0" dirty="0" smtClean="0">
                          <a:latin typeface="Calibri"/>
                          <a:cs typeface="Calibri"/>
                        </a:rPr>
                        <a:t>var</a:t>
                      </a:r>
                      <a:r>
                        <a:rPr sz="1100" spc="5" dirty="0" smtClean="0">
                          <a:latin typeface="Calibri"/>
                          <a:cs typeface="Calibri"/>
                        </a:rPr>
                        <a:t>i</a:t>
                      </a:r>
                      <a:r>
                        <a:rPr sz="1100" spc="0" dirty="0" smtClean="0">
                          <a:latin typeface="Calibri"/>
                          <a:cs typeface="Calibri"/>
                        </a:rPr>
                        <a:t>a</a:t>
                      </a:r>
                      <a:r>
                        <a:rPr sz="1100" spc="-5" dirty="0" smtClean="0">
                          <a:latin typeface="Calibri"/>
                          <a:cs typeface="Calibri"/>
                        </a:rPr>
                        <a:t>b</a:t>
                      </a:r>
                      <a:r>
                        <a:rPr sz="1100" spc="-15" dirty="0" smtClean="0">
                          <a:latin typeface="Calibri"/>
                          <a:cs typeface="Calibri"/>
                        </a:rPr>
                        <a:t>l</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ass</a:t>
                      </a:r>
                      <a:r>
                        <a:rPr sz="1100" spc="-10" dirty="0" smtClean="0">
                          <a:latin typeface="Calibri"/>
                          <a:cs typeface="Calibri"/>
                        </a:rPr>
                        <a:t>o</a:t>
                      </a:r>
                      <a:r>
                        <a:rPr sz="1100" spc="-15" dirty="0" smtClean="0">
                          <a:latin typeface="Calibri"/>
                          <a:cs typeface="Calibri"/>
                        </a:rPr>
                        <a:t>c</a:t>
                      </a:r>
                      <a:r>
                        <a:rPr sz="1100" spc="5" dirty="0" smtClean="0">
                          <a:latin typeface="Calibri"/>
                          <a:cs typeface="Calibri"/>
                        </a:rPr>
                        <a:t>i</a:t>
                      </a:r>
                      <a:r>
                        <a:rPr sz="1100" spc="0" dirty="0" smtClean="0">
                          <a:latin typeface="Calibri"/>
                          <a:cs typeface="Calibri"/>
                        </a:rPr>
                        <a:t>a</a:t>
                      </a:r>
                      <a:r>
                        <a:rPr sz="1100" spc="-15" dirty="0" smtClean="0">
                          <a:latin typeface="Calibri"/>
                          <a:cs typeface="Calibri"/>
                        </a:rPr>
                        <a:t>t</a:t>
                      </a:r>
                      <a:r>
                        <a:rPr sz="1100" spc="0" dirty="0" smtClean="0">
                          <a:latin typeface="Calibri"/>
                          <a:cs typeface="Calibri"/>
                        </a:rPr>
                        <a:t>ed</a:t>
                      </a:r>
                      <a:r>
                        <a:rPr sz="1100" spc="-10"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0" dirty="0" smtClean="0">
                          <a:latin typeface="Calibri"/>
                          <a:cs typeface="Calibri"/>
                        </a:rPr>
                        <a:t>t</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an</a:t>
                      </a:r>
                      <a:r>
                        <a:rPr sz="1100" spc="-15" dirty="0" smtClean="0">
                          <a:latin typeface="Calibri"/>
                          <a:cs typeface="Calibri"/>
                        </a:rPr>
                        <a:t> </a:t>
                      </a:r>
                      <a:r>
                        <a:rPr sz="1100" spc="5" dirty="0" smtClean="0">
                          <a:latin typeface="Calibri"/>
                          <a:cs typeface="Calibri"/>
                        </a:rPr>
                        <a:t>i</a:t>
                      </a:r>
                      <a:r>
                        <a:rPr sz="1100" spc="-5" dirty="0" smtClean="0">
                          <a:latin typeface="Calibri"/>
                          <a:cs typeface="Calibri"/>
                        </a:rPr>
                        <a:t>n</a:t>
                      </a:r>
                      <a:r>
                        <a:rPr sz="1100" spc="-15" dirty="0" smtClean="0">
                          <a:latin typeface="Calibri"/>
                          <a:cs typeface="Calibri"/>
                        </a:rPr>
                        <a:t>c</a:t>
                      </a:r>
                      <a:r>
                        <a:rPr sz="1100" spc="0" dirty="0" smtClean="0">
                          <a:latin typeface="Calibri"/>
                          <a:cs typeface="Calibri"/>
                        </a:rPr>
                        <a:t>reased</a:t>
                      </a:r>
                      <a:r>
                        <a:rPr sz="1100" spc="-10" dirty="0" smtClean="0">
                          <a:latin typeface="Calibri"/>
                          <a:cs typeface="Calibri"/>
                        </a:rPr>
                        <a:t> </a:t>
                      </a:r>
                      <a:r>
                        <a:rPr sz="1100" spc="0" dirty="0" smtClean="0">
                          <a:latin typeface="Calibri"/>
                          <a:cs typeface="Calibri"/>
                        </a:rPr>
                        <a:t>r</a:t>
                      </a:r>
                      <a:r>
                        <a:rPr sz="1100" spc="5" dirty="0" smtClean="0">
                          <a:latin typeface="Calibri"/>
                          <a:cs typeface="Calibri"/>
                        </a:rPr>
                        <a:t>i</a:t>
                      </a:r>
                      <a:r>
                        <a:rPr sz="1100" spc="0" dirty="0" smtClean="0">
                          <a:latin typeface="Calibri"/>
                          <a:cs typeface="Calibri"/>
                        </a:rPr>
                        <a:t>sk</a:t>
                      </a:r>
                      <a:r>
                        <a:rPr sz="1100" spc="-10" dirty="0" smtClean="0">
                          <a:latin typeface="Calibri"/>
                          <a:cs typeface="Calibri"/>
                        </a:rPr>
                        <a:t> o</a:t>
                      </a:r>
                      <a:r>
                        <a:rPr sz="1100" spc="0" dirty="0" smtClean="0">
                          <a:latin typeface="Calibri"/>
                          <a:cs typeface="Calibri"/>
                        </a:rPr>
                        <a:t>f</a:t>
                      </a:r>
                      <a:r>
                        <a:rPr sz="1100" spc="-10" dirty="0" smtClean="0">
                          <a:latin typeface="Calibri"/>
                          <a:cs typeface="Calibri"/>
                        </a:rPr>
                        <a:t> </a:t>
                      </a:r>
                      <a:r>
                        <a:rPr sz="1100" spc="-5" dirty="0" smtClean="0">
                          <a:latin typeface="Calibri"/>
                          <a:cs typeface="Calibri"/>
                        </a:rPr>
                        <a:t>d</a:t>
                      </a:r>
                      <a:r>
                        <a:rPr sz="1100" spc="5" dirty="0" smtClean="0">
                          <a:latin typeface="Calibri"/>
                          <a:cs typeface="Calibri"/>
                        </a:rPr>
                        <a:t>i</a:t>
                      </a:r>
                      <a:r>
                        <a:rPr sz="1100" spc="0" dirty="0" smtClean="0">
                          <a:latin typeface="Calibri"/>
                          <a:cs typeface="Calibri"/>
                        </a:rPr>
                        <a:t>sease</a:t>
                      </a:r>
                      <a:r>
                        <a:rPr sz="1100" spc="-5" dirty="0" smtClean="0">
                          <a:latin typeface="Calibri"/>
                          <a:cs typeface="Calibri"/>
                        </a:rPr>
                        <a:t> </a:t>
                      </a:r>
                      <a:r>
                        <a:rPr sz="1100" spc="-10" dirty="0" smtClean="0">
                          <a:latin typeface="Calibri"/>
                          <a:cs typeface="Calibri"/>
                        </a:rPr>
                        <a:t>o</a:t>
                      </a:r>
                      <a:r>
                        <a:rPr sz="1100" spc="0" dirty="0" smtClean="0">
                          <a:latin typeface="Calibri"/>
                          <a:cs typeface="Calibri"/>
                        </a:rPr>
                        <a:t>r</a:t>
                      </a:r>
                      <a:r>
                        <a:rPr sz="1100" spc="-10" dirty="0" smtClean="0">
                          <a:latin typeface="Calibri"/>
                          <a:cs typeface="Calibri"/>
                        </a:rPr>
                        <a:t> </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fe</a:t>
                      </a:r>
                      <a:r>
                        <a:rPr sz="1100" spc="-10" dirty="0" smtClean="0">
                          <a:latin typeface="Calibri"/>
                          <a:cs typeface="Calibri"/>
                        </a:rPr>
                        <a:t>ct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at </a:t>
                      </a:r>
                      <a:r>
                        <a:rPr sz="1100" spc="-15" dirty="0" smtClean="0">
                          <a:latin typeface="Calibri"/>
                          <a:cs typeface="Calibri"/>
                        </a:rPr>
                        <a:t>c</a:t>
                      </a:r>
                      <a:r>
                        <a:rPr sz="1100" spc="0" dirty="0" smtClean="0">
                          <a:latin typeface="Calibri"/>
                          <a:cs typeface="Calibri"/>
                        </a:rPr>
                        <a:t>an affe</a:t>
                      </a:r>
                      <a:r>
                        <a:rPr sz="1100" spc="-15" dirty="0" smtClean="0">
                          <a:latin typeface="Calibri"/>
                          <a:cs typeface="Calibri"/>
                        </a:rPr>
                        <a:t>c</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es.</a:t>
                      </a:r>
                      <a:endParaRPr sz="1100" dirty="0">
                        <a:latin typeface="Calibri"/>
                        <a:cs typeface="Calibri"/>
                      </a:endParaRPr>
                    </a:p>
                    <a:p>
                      <a:pPr>
                        <a:lnSpc>
                          <a:spcPts val="1200"/>
                        </a:lnSpc>
                        <a:spcBef>
                          <a:spcPts val="24"/>
                        </a:spcBef>
                      </a:pPr>
                      <a:endParaRPr sz="1200" dirty="0"/>
                    </a:p>
                    <a:p>
                      <a:pPr marL="57150">
                        <a:lnSpc>
                          <a:spcPct val="100000"/>
                        </a:lnSpc>
                      </a:pP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 </a:t>
                      </a:r>
                      <a:r>
                        <a:rPr sz="1100" i="1" spc="0" dirty="0" smtClean="0">
                          <a:latin typeface="Calibri"/>
                          <a:cs typeface="Calibri"/>
                        </a:rPr>
                        <a:t>(</a:t>
                      </a:r>
                      <a:r>
                        <a:rPr sz="1100" i="1" spc="10" dirty="0" smtClean="0">
                          <a:latin typeface="Calibri"/>
                          <a:cs typeface="Calibri"/>
                        </a:rPr>
                        <a:t>I</a:t>
                      </a:r>
                      <a:r>
                        <a:rPr sz="1100" i="1" spc="5" dirty="0" smtClean="0">
                          <a:latin typeface="Calibri"/>
                          <a:cs typeface="Calibri"/>
                        </a:rPr>
                        <a:t>n</a:t>
                      </a:r>
                      <a:r>
                        <a:rPr sz="1100" i="1" spc="0" dirty="0" smtClean="0">
                          <a:latin typeface="Calibri"/>
                          <a:cs typeface="Calibri"/>
                        </a:rPr>
                        <a:t>s</a:t>
                      </a:r>
                      <a:r>
                        <a:rPr sz="1100" i="1" spc="-25" dirty="0" smtClean="0">
                          <a:latin typeface="Calibri"/>
                          <a:cs typeface="Calibri"/>
                        </a:rPr>
                        <a:t>e</a:t>
                      </a:r>
                      <a:r>
                        <a:rPr sz="1100" i="1" spc="0" dirty="0" smtClean="0">
                          <a:latin typeface="Calibri"/>
                          <a:cs typeface="Calibri"/>
                        </a:rPr>
                        <a:t>rt</a:t>
                      </a:r>
                      <a:r>
                        <a:rPr sz="1100" i="1" spc="-20" dirty="0" smtClean="0">
                          <a:latin typeface="Calibri"/>
                          <a:cs typeface="Calibri"/>
                        </a:rPr>
                        <a:t> </a:t>
                      </a:r>
                      <a:r>
                        <a:rPr sz="1100" i="1" spc="-15" dirty="0" smtClean="0">
                          <a:latin typeface="Calibri"/>
                          <a:cs typeface="Calibri"/>
                        </a:rPr>
                        <a:t>‘</a:t>
                      </a:r>
                      <a:r>
                        <a:rPr sz="1100" i="1" spc="0" dirty="0" smtClean="0">
                          <a:latin typeface="Calibri"/>
                          <a:cs typeface="Calibri"/>
                        </a:rPr>
                        <a:t>Re</a:t>
                      </a:r>
                      <a:r>
                        <a:rPr sz="1100" i="1" spc="-10" dirty="0" smtClean="0">
                          <a:latin typeface="Calibri"/>
                          <a:cs typeface="Calibri"/>
                        </a:rPr>
                        <a:t>t</a:t>
                      </a:r>
                      <a:r>
                        <a:rPr sz="1100" i="1" spc="5" dirty="0" smtClean="0">
                          <a:latin typeface="Calibri"/>
                          <a:cs typeface="Calibri"/>
                        </a:rPr>
                        <a:t>u</a:t>
                      </a:r>
                      <a:r>
                        <a:rPr sz="1100" i="1" spc="0" dirty="0" smtClean="0">
                          <a:latin typeface="Calibri"/>
                          <a:cs typeface="Calibri"/>
                        </a:rPr>
                        <a:t>r</a:t>
                      </a:r>
                      <a:r>
                        <a:rPr sz="1100" i="1" spc="5" dirty="0" smtClean="0">
                          <a:latin typeface="Calibri"/>
                          <a:cs typeface="Calibri"/>
                        </a:rPr>
                        <a:t>n</a:t>
                      </a:r>
                      <a:r>
                        <a:rPr sz="1100" i="1" spc="0" dirty="0" smtClean="0">
                          <a:latin typeface="Calibri"/>
                          <a:cs typeface="Calibri"/>
                        </a:rPr>
                        <a:t>’</a:t>
                      </a:r>
                      <a:r>
                        <a:rPr sz="1100" i="1" spc="-25" dirty="0" smtClean="0">
                          <a:latin typeface="Calibri"/>
                          <a:cs typeface="Calibri"/>
                        </a:rPr>
                        <a:t> </a:t>
                      </a:r>
                      <a:r>
                        <a:rPr sz="1100" i="1" spc="5" dirty="0" smtClean="0">
                          <a:latin typeface="Calibri"/>
                          <a:cs typeface="Calibri"/>
                        </a:rPr>
                        <a:t>lin</a:t>
                      </a:r>
                      <a:r>
                        <a:rPr sz="1100" i="1" spc="0" dirty="0" smtClean="0">
                          <a:latin typeface="Calibri"/>
                          <a:cs typeface="Calibri"/>
                        </a:rPr>
                        <a:t>k)</a:t>
                      </a:r>
                      <a:r>
                        <a:rPr sz="1100" i="1" spc="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re</a:t>
                      </a:r>
                      <a:r>
                        <a:rPr sz="1100" spc="-10" dirty="0" smtClean="0">
                          <a:latin typeface="Calibri"/>
                          <a:cs typeface="Calibri"/>
                        </a:rPr>
                        <a:t>t</a:t>
                      </a:r>
                      <a:r>
                        <a:rPr sz="1100" spc="-5" dirty="0" smtClean="0">
                          <a:latin typeface="Calibri"/>
                          <a:cs typeface="Calibri"/>
                        </a:rPr>
                        <a:t>u</a:t>
                      </a:r>
                      <a:r>
                        <a:rPr sz="1100" spc="0" dirty="0" smtClean="0">
                          <a:latin typeface="Calibri"/>
                          <a:cs typeface="Calibri"/>
                        </a:rPr>
                        <a:t>rn</a:t>
                      </a:r>
                      <a:r>
                        <a:rPr sz="1100" spc="-1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b="1" spc="0" dirty="0" smtClean="0">
                          <a:latin typeface="Calibri"/>
                          <a:cs typeface="Calibri"/>
                        </a:rPr>
                        <a:t>.</a:t>
                      </a:r>
                      <a:endParaRPr lang="en-US" sz="1100" b="1" spc="0" dirty="0" smtClean="0">
                        <a:latin typeface="Calibri"/>
                        <a:cs typeface="Calibri"/>
                      </a:endParaRPr>
                    </a:p>
                    <a:p>
                      <a:pPr marL="57150">
                        <a:lnSpc>
                          <a:spcPct val="100000"/>
                        </a:lnSpc>
                      </a:pPr>
                      <a:endParaRPr lang="en-US" sz="1100" b="1" spc="0" dirty="0" smtClean="0">
                        <a:latin typeface="Calibri"/>
                        <a:cs typeface="Calibri"/>
                      </a:endParaRPr>
                    </a:p>
                    <a:p>
                      <a:pPr marL="5715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mn-lt"/>
                        <a:cs typeface="Calibri"/>
                      </a:endParaRPr>
                    </a:p>
                    <a:p>
                      <a:pPr marL="57150">
                        <a:lnSpc>
                          <a:spcPct val="100000"/>
                        </a:lnSpc>
                      </a:pPr>
                      <a:r>
                        <a:rPr lang="en-US" sz="1100" b="1" spc="0" dirty="0" smtClean="0">
                          <a:solidFill>
                            <a:srgbClr val="FFC000"/>
                          </a:solidFill>
                          <a:latin typeface="Calibri"/>
                          <a:cs typeface="Calibri"/>
                        </a:rPr>
                        <a:t>Updated Graphics</a:t>
                      </a:r>
                      <a:endParaRPr sz="1100" dirty="0">
                        <a:solidFill>
                          <a:srgbClr val="FFC000"/>
                        </a:solidFill>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r>
              <a:tr h="228600">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753109">
                <a:tc gridSpan="3">
                  <a:txBody>
                    <a:bodyPr/>
                    <a:lstStyle/>
                    <a:p>
                      <a:pPr marL="50800">
                        <a:lnSpc>
                          <a:spcPct val="1000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a:t>
                      </a:r>
                      <a:r>
                        <a:rPr sz="1100" spc="5" dirty="0" smtClean="0">
                          <a:latin typeface="Calibri"/>
                          <a:cs typeface="Calibri"/>
                        </a:rPr>
                        <a:t>e</a:t>
                      </a:r>
                      <a:r>
                        <a:rPr sz="1100" spc="0" dirty="0" smtClean="0">
                          <a:latin typeface="Calibri"/>
                          <a:cs typeface="Calibri"/>
                        </a:rPr>
                        <a:t>en</a:t>
                      </a:r>
                      <a:r>
                        <a:rPr sz="1100" spc="-10" dirty="0" smtClean="0">
                          <a:latin typeface="Calibri"/>
                          <a:cs typeface="Calibri"/>
                        </a:rPr>
                        <a:t> </a:t>
                      </a:r>
                      <a:r>
                        <a:rPr sz="1100" spc="-5" dirty="0" smtClean="0">
                          <a:latin typeface="Calibri"/>
                          <a:cs typeface="Calibri"/>
                        </a:rPr>
                        <a:t>d</a:t>
                      </a:r>
                      <a:r>
                        <a:rPr sz="1100" spc="5" dirty="0" smtClean="0">
                          <a:latin typeface="Calibri"/>
                          <a:cs typeface="Calibri"/>
                        </a:rPr>
                        <a:t>i</a:t>
                      </a:r>
                      <a:r>
                        <a:rPr sz="1100" spc="0" dirty="0" smtClean="0">
                          <a:latin typeface="Calibri"/>
                          <a:cs typeface="Calibri"/>
                        </a:rPr>
                        <a:t>sp</a:t>
                      </a:r>
                      <a:r>
                        <a:rPr sz="1100" spc="5" dirty="0" smtClean="0">
                          <a:latin typeface="Calibri"/>
                          <a:cs typeface="Calibri"/>
                        </a:rPr>
                        <a:t>l</a:t>
                      </a:r>
                      <a:r>
                        <a:rPr sz="1100" spc="0" dirty="0" smtClean="0">
                          <a:latin typeface="Calibri"/>
                          <a:cs typeface="Calibri"/>
                        </a:rPr>
                        <a:t>ays</a:t>
                      </a:r>
                      <a:r>
                        <a:rPr sz="1100" spc="-10" dirty="0" smtClean="0">
                          <a:latin typeface="Calibri"/>
                          <a:cs typeface="Calibri"/>
                        </a:rPr>
                        <a:t> </a:t>
                      </a:r>
                      <a:r>
                        <a:rPr sz="1100" spc="-5" dirty="0" smtClean="0">
                          <a:latin typeface="Calibri"/>
                          <a:cs typeface="Calibri"/>
                        </a:rPr>
                        <a:t>d</a:t>
                      </a:r>
                      <a:r>
                        <a:rPr sz="1100" spc="0" dirty="0" smtClean="0">
                          <a:latin typeface="Calibri"/>
                          <a:cs typeface="Calibri"/>
                        </a:rPr>
                        <a:t>ef</a:t>
                      </a:r>
                      <a:r>
                        <a:rPr sz="1100" spc="10"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3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0" dirty="0" smtClean="0">
                          <a:latin typeface="Calibri"/>
                          <a:cs typeface="Calibri"/>
                        </a:rPr>
                        <a:t>r</a:t>
                      </a:r>
                      <a:r>
                        <a:rPr sz="1100" spc="-10" dirty="0" smtClean="0">
                          <a:latin typeface="Calibri"/>
                          <a:cs typeface="Calibri"/>
                        </a:rPr>
                        <a:t> </a:t>
                      </a:r>
                      <a:r>
                        <a:rPr sz="1100" spc="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a:t>
                      </a:r>
                      <a:endParaRPr sz="1100">
                        <a:latin typeface="Calibri"/>
                        <a:cs typeface="Calibri"/>
                      </a:endParaRPr>
                    </a:p>
                    <a:p>
                      <a:pPr marL="50800" marR="265430">
                        <a:lnSpc>
                          <a:spcPct val="101899"/>
                        </a:lnSpc>
                        <a:spcBef>
                          <a:spcPts val="165"/>
                        </a:spcBef>
                      </a:pPr>
                      <a:r>
                        <a:rPr sz="110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20" dirty="0" smtClean="0">
                          <a:latin typeface="Calibri"/>
                          <a:cs typeface="Calibri"/>
                        </a:rPr>
                        <a:t> </a:t>
                      </a:r>
                      <a:r>
                        <a:rPr sz="1100" spc="-10" dirty="0" smtClean="0">
                          <a:latin typeface="Calibri"/>
                          <a:cs typeface="Calibri"/>
                        </a:rPr>
                        <a:t>44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 </a:t>
                      </a:r>
                      <a:r>
                        <a:rPr sz="1100" spc="-10" dirty="0" smtClean="0">
                          <a:latin typeface="Calibri"/>
                          <a:cs typeface="Calibri"/>
                        </a:rPr>
                        <a:t>14</a:t>
                      </a:r>
                      <a:r>
                        <a:rPr sz="1100" spc="-5" dirty="0" smtClean="0">
                          <a:latin typeface="Calibri"/>
                          <a:cs typeface="Calibri"/>
                        </a:rPr>
                        <a:t>p</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15"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30"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5" dirty="0" smtClean="0">
                          <a:latin typeface="Calibri"/>
                          <a:cs typeface="Calibri"/>
                        </a:rPr>
                        <a:t>lig</a:t>
                      </a:r>
                      <a:r>
                        <a:rPr sz="1100" spc="-5" dirty="0" smtClean="0">
                          <a:latin typeface="Calibri"/>
                          <a:cs typeface="Calibri"/>
                        </a:rPr>
                        <a:t>h</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dirty="0" smtClean="0">
                          <a:latin typeface="Calibri"/>
                          <a:cs typeface="Calibri"/>
                        </a:rPr>
                        <a:t>G</a:t>
                      </a:r>
                      <a:r>
                        <a:rPr sz="1100" spc="-10" dirty="0" smtClean="0">
                          <a:latin typeface="Calibri"/>
                          <a:cs typeface="Calibri"/>
                        </a:rPr>
                        <a:t>oo</a:t>
                      </a:r>
                      <a:r>
                        <a:rPr sz="1100" spc="5" dirty="0" smtClean="0">
                          <a:latin typeface="Calibri"/>
                          <a:cs typeface="Calibri"/>
                        </a:rPr>
                        <a:t>gl</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25" dirty="0" smtClean="0">
                          <a:latin typeface="Calibri"/>
                          <a:cs typeface="Calibri"/>
                        </a:rPr>
                        <a:t>a</a:t>
                      </a:r>
                      <a:r>
                        <a:rPr sz="1100" spc="5" dirty="0" smtClean="0">
                          <a:latin typeface="Calibri"/>
                          <a:cs typeface="Calibri"/>
                        </a:rPr>
                        <a:t>g</a:t>
                      </a:r>
                      <a:r>
                        <a:rPr sz="1100" spc="0" dirty="0" smtClean="0">
                          <a:latin typeface="Calibri"/>
                          <a:cs typeface="Calibri"/>
                        </a:rPr>
                        <a:t>es</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r>
              <a:tr h="236219">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r>
              <a:tr h="949782">
                <a:tc gridSpan="3">
                  <a:txBody>
                    <a:bodyPr/>
                    <a:lstStyle/>
                    <a:p>
                      <a:pPr marL="50800" marR="284480">
                        <a:lnSpc>
                          <a:spcPct val="117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15" dirty="0" smtClean="0">
                          <a:latin typeface="Calibri"/>
                          <a:cs typeface="Calibri"/>
                        </a:rPr>
                        <a:t> </a:t>
                      </a:r>
                      <a:r>
                        <a:rPr sz="1100" spc="0" dirty="0" smtClean="0">
                          <a:latin typeface="Calibri"/>
                          <a:cs typeface="Calibri"/>
                        </a:rPr>
                        <a:t>7</a:t>
                      </a:r>
                      <a:r>
                        <a:rPr sz="1100" spc="-2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30"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r>
                        <a:rPr sz="1100" spc="-10" dirty="0" smtClean="0">
                          <a:latin typeface="Calibri"/>
                          <a:cs typeface="Calibri"/>
                        </a:rPr>
                        <a:t> 7</a:t>
                      </a:r>
                      <a:r>
                        <a:rPr sz="1100" spc="5" dirty="0" smtClean="0">
                          <a:latin typeface="Calibri"/>
                          <a:cs typeface="Calibri"/>
                        </a:rPr>
                        <a:t>.</a:t>
                      </a:r>
                      <a:r>
                        <a:rPr sz="1100" spc="0" dirty="0" smtClean="0">
                          <a:latin typeface="Calibri"/>
                          <a:cs typeface="Calibri"/>
                        </a:rPr>
                        <a:t>1</a:t>
                      </a:r>
                      <a:r>
                        <a:rPr sz="1100" spc="-20" dirty="0" smtClean="0">
                          <a:latin typeface="Calibri"/>
                          <a:cs typeface="Calibri"/>
                        </a:rPr>
                        <a:t> </a:t>
                      </a:r>
                      <a:r>
                        <a:rPr sz="1100" spc="-15" dirty="0" smtClean="0">
                          <a:latin typeface="Calibri"/>
                          <a:cs typeface="Calibri"/>
                        </a:rPr>
                        <a:t>O</a:t>
                      </a:r>
                      <a:r>
                        <a:rPr sz="1100" spc="0" dirty="0" smtClean="0">
                          <a:latin typeface="Calibri"/>
                          <a:cs typeface="Calibri"/>
                        </a:rPr>
                        <a:t>ver</a:t>
                      </a:r>
                      <a:r>
                        <a:rPr sz="1100" spc="5" dirty="0" smtClean="0">
                          <a:latin typeface="Calibri"/>
                          <a:cs typeface="Calibri"/>
                        </a:rPr>
                        <a:t>vi</a:t>
                      </a:r>
                      <a:r>
                        <a:rPr sz="1100" spc="-25" dirty="0" smtClean="0">
                          <a:latin typeface="Calibri"/>
                          <a:cs typeface="Calibri"/>
                        </a:rPr>
                        <a:t>e</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p</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2</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3</a:t>
                      </a:r>
                      <a:r>
                        <a:rPr sz="1100" spc="-20" dirty="0" smtClean="0">
                          <a:latin typeface="Calibri"/>
                          <a:cs typeface="Calibri"/>
                        </a:rPr>
                        <a:t> </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en</a:t>
                      </a:r>
                      <a:r>
                        <a:rPr sz="1100" spc="-15" dirty="0" smtClean="0">
                          <a:latin typeface="Calibri"/>
                          <a:cs typeface="Calibri"/>
                        </a:rPr>
                        <a:t>t</a:t>
                      </a:r>
                      <a:r>
                        <a:rPr sz="1100" spc="5" dirty="0" smtClean="0">
                          <a:latin typeface="Calibri"/>
                          <a:cs typeface="Calibri"/>
                        </a:rPr>
                        <a:t>i</a:t>
                      </a:r>
                      <a:r>
                        <a:rPr sz="1100" spc="0" dirty="0" smtClean="0">
                          <a:latin typeface="Calibri"/>
                          <a:cs typeface="Calibri"/>
                        </a:rPr>
                        <a:t>fy</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 </a:t>
                      </a:r>
                      <a:r>
                        <a:rPr sz="1100" spc="-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4</a:t>
                      </a:r>
                      <a:r>
                        <a:rPr sz="1100" spc="5" dirty="0" smtClean="0">
                          <a:latin typeface="Calibri"/>
                          <a:cs typeface="Calibri"/>
                        </a:rPr>
                        <a:t> </a:t>
                      </a:r>
                      <a:r>
                        <a:rPr sz="1100" spc="0"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g</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Pa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g</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5</a:t>
                      </a:r>
                      <a:r>
                        <a:rPr sz="1100" spc="-20" dirty="0" smtClean="0">
                          <a:latin typeface="Calibri"/>
                          <a:cs typeface="Calibri"/>
                        </a:rPr>
                        <a:t> </a:t>
                      </a:r>
                      <a:r>
                        <a:rPr sz="1100" spc="-15" dirty="0" smtClean="0">
                          <a:latin typeface="Calibri"/>
                          <a:cs typeface="Calibri"/>
                        </a:rPr>
                        <a:t>E</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Cli</a:t>
                      </a:r>
                      <a:r>
                        <a:rPr sz="1100" spc="-25" dirty="0" smtClean="0">
                          <a:latin typeface="Calibri"/>
                          <a:cs typeface="Calibri"/>
                        </a:rPr>
                        <a:t>e</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6</a:t>
                      </a:r>
                      <a:r>
                        <a:rPr sz="1100" spc="5" dirty="0" smtClean="0">
                          <a:latin typeface="Calibri"/>
                          <a:cs typeface="Calibri"/>
                        </a:rPr>
                        <a:t> </a:t>
                      </a: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7</a:t>
                      </a:r>
                      <a:r>
                        <a:rPr sz="1100" spc="-20" dirty="0" smtClean="0">
                          <a:latin typeface="Calibri"/>
                          <a:cs typeface="Calibri"/>
                        </a:rPr>
                        <a:t> </a:t>
                      </a:r>
                      <a:r>
                        <a:rPr sz="1100" spc="-10"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C</a:t>
                      </a:r>
                      <a:r>
                        <a:rPr sz="1100" spc="-10" dirty="0" smtClean="0">
                          <a:latin typeface="Calibri"/>
                          <a:cs typeface="Calibri"/>
                        </a:rPr>
                        <a:t>o</a:t>
                      </a:r>
                      <a:r>
                        <a:rPr sz="1100" spc="-20" dirty="0" smtClean="0">
                          <a:latin typeface="Calibri"/>
                          <a:cs typeface="Calibri"/>
                        </a:rPr>
                        <a:t>m</a:t>
                      </a:r>
                      <a:r>
                        <a:rPr sz="1100" spc="0" dirty="0" smtClean="0">
                          <a:latin typeface="Calibri"/>
                          <a:cs typeface="Calibri"/>
                        </a:rPr>
                        <a:t>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Re</a:t>
                      </a:r>
                      <a:r>
                        <a:rPr sz="1100" spc="5"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30" dirty="0" smtClean="0">
                          <a:latin typeface="Calibri"/>
                          <a:cs typeface="Calibri"/>
                        </a:rPr>
                        <a:t>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8</a:t>
                      </a:r>
                      <a:r>
                        <a:rPr sz="1100" spc="-20" dirty="0" smtClean="0">
                          <a:latin typeface="Calibri"/>
                          <a:cs typeface="Calibri"/>
                        </a:rPr>
                        <a:t> </a:t>
                      </a: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st</a:t>
                      </a:r>
                      <a:r>
                        <a:rPr sz="1100" spc="-5" dirty="0" smtClean="0">
                          <a:latin typeface="Calibri"/>
                          <a:cs typeface="Calibri"/>
                        </a:rPr>
                        <a: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 </a:t>
                      </a:r>
                      <a:r>
                        <a:rPr sz="1100" spc="-15" dirty="0" smtClean="0">
                          <a:latin typeface="Calibri"/>
                          <a:cs typeface="Calibri"/>
                        </a:rPr>
                        <a:t>E</a:t>
                      </a:r>
                      <a:r>
                        <a:rPr sz="1100" spc="0" dirty="0" smtClean="0">
                          <a:latin typeface="Calibri"/>
                          <a:cs typeface="Calibri"/>
                        </a:rPr>
                        <a:t>x</a:t>
                      </a:r>
                      <a:r>
                        <a:rPr sz="1100" spc="10" dirty="0" smtClean="0">
                          <a:latin typeface="Calibri"/>
                          <a:cs typeface="Calibri"/>
                        </a:rPr>
                        <a:t>i</a:t>
                      </a:r>
                      <a:r>
                        <a:rPr sz="1100" spc="0" dirty="0" smtClean="0">
                          <a:latin typeface="Calibri"/>
                          <a:cs typeface="Calibri"/>
                        </a:rPr>
                        <a:t>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lang="en-US" sz="1100" spc="-15" dirty="0" smtClean="0">
                          <a:latin typeface="+mn-lt"/>
                          <a:cs typeface="Calibri"/>
                        </a:rPr>
                        <a:t>E</a:t>
                      </a:r>
                      <a:r>
                        <a:rPr lang="en-US" sz="1100" spc="0" dirty="0" smtClean="0">
                          <a:latin typeface="+mn-lt"/>
                          <a:cs typeface="Calibri"/>
                        </a:rPr>
                        <a:t>a</a:t>
                      </a:r>
                      <a:r>
                        <a:rPr lang="en-US" sz="1100" spc="-15" dirty="0" smtClean="0">
                          <a:latin typeface="+mn-lt"/>
                          <a:cs typeface="Calibri"/>
                        </a:rPr>
                        <a:t>c</a:t>
                      </a:r>
                      <a:r>
                        <a:rPr lang="en-US" sz="1100" spc="0" dirty="0" smtClean="0">
                          <a:latin typeface="+mn-lt"/>
                          <a:cs typeface="Calibri"/>
                        </a:rPr>
                        <a:t>h</a:t>
                      </a:r>
                      <a:r>
                        <a:rPr lang="en-US" sz="1100" spc="-15" dirty="0" smtClean="0">
                          <a:latin typeface="+mn-lt"/>
                          <a:cs typeface="Calibri"/>
                        </a:rPr>
                        <a:t> </a:t>
                      </a:r>
                      <a:r>
                        <a:rPr lang="en-US" sz="1100" spc="5" dirty="0" smtClean="0">
                          <a:latin typeface="+mn-lt"/>
                          <a:cs typeface="Calibri"/>
                        </a:rPr>
                        <a:t>li</a:t>
                      </a:r>
                      <a:r>
                        <a:rPr lang="en-US" sz="1100" spc="-5" dirty="0" smtClean="0">
                          <a:latin typeface="+mn-lt"/>
                          <a:cs typeface="Calibri"/>
                        </a:rPr>
                        <a:t>n</a:t>
                      </a:r>
                      <a:r>
                        <a:rPr lang="en-US" sz="1100" spc="0" dirty="0" smtClean="0">
                          <a:latin typeface="+mn-lt"/>
                          <a:cs typeface="Calibri"/>
                        </a:rPr>
                        <a:t>k</a:t>
                      </a:r>
                      <a:r>
                        <a:rPr lang="en-US" sz="1100" spc="-10" dirty="0" smtClean="0">
                          <a:latin typeface="+mn-lt"/>
                          <a:cs typeface="Calibri"/>
                        </a:rPr>
                        <a:t> o</a:t>
                      </a:r>
                      <a:r>
                        <a:rPr lang="en-US" sz="1100" spc="-5" dirty="0" smtClean="0">
                          <a:latin typeface="+mn-lt"/>
                          <a:cs typeface="Calibri"/>
                        </a:rPr>
                        <a:t>p</a:t>
                      </a:r>
                      <a:r>
                        <a:rPr lang="en-US" sz="1100" spc="0" dirty="0" smtClean="0">
                          <a:latin typeface="+mn-lt"/>
                          <a:cs typeface="Calibri"/>
                        </a:rPr>
                        <a:t>ens</a:t>
                      </a:r>
                      <a:r>
                        <a:rPr lang="en-US" sz="1100" spc="-15" dirty="0" smtClean="0">
                          <a:latin typeface="+mn-lt"/>
                          <a:cs typeface="Calibri"/>
                        </a:rPr>
                        <a:t> </a:t>
                      </a:r>
                      <a:r>
                        <a:rPr lang="en-US" sz="1100" spc="5" dirty="0" smtClean="0">
                          <a:latin typeface="+mn-lt"/>
                          <a:cs typeface="Calibri"/>
                        </a:rPr>
                        <a:t>i</a:t>
                      </a:r>
                      <a:r>
                        <a:rPr lang="en-US" sz="1100" spc="-10" dirty="0" smtClean="0">
                          <a:latin typeface="+mn-lt"/>
                          <a:cs typeface="Calibri"/>
                        </a:rPr>
                        <a:t>t</a:t>
                      </a:r>
                      <a:r>
                        <a:rPr lang="en-US" sz="1100" spc="0" dirty="0" smtClean="0">
                          <a:latin typeface="+mn-lt"/>
                          <a:cs typeface="Calibri"/>
                        </a:rPr>
                        <a:t>s</a:t>
                      </a:r>
                      <a:r>
                        <a:rPr lang="en-US" sz="1100" spc="-10" dirty="0" smtClean="0">
                          <a:latin typeface="+mn-lt"/>
                          <a:cs typeface="Calibri"/>
                        </a:rPr>
                        <a:t> </a:t>
                      </a:r>
                      <a:r>
                        <a:rPr lang="en-US" sz="1100" spc="0" dirty="0" smtClean="0">
                          <a:latin typeface="+mn-lt"/>
                          <a:cs typeface="Calibri"/>
                        </a:rPr>
                        <a:t>spe</a:t>
                      </a:r>
                      <a:r>
                        <a:rPr lang="en-US" sz="1100" spc="-15" dirty="0" smtClean="0">
                          <a:latin typeface="+mn-lt"/>
                          <a:cs typeface="Calibri"/>
                        </a:rPr>
                        <a:t>c</a:t>
                      </a:r>
                      <a:r>
                        <a:rPr lang="en-US" sz="1100" spc="5" dirty="0" smtClean="0">
                          <a:latin typeface="+mn-lt"/>
                          <a:cs typeface="Calibri"/>
                        </a:rPr>
                        <a:t>i</a:t>
                      </a:r>
                      <a:r>
                        <a:rPr lang="en-US" sz="1100" spc="0" dirty="0" smtClean="0">
                          <a:latin typeface="+mn-lt"/>
                          <a:cs typeface="Calibri"/>
                        </a:rPr>
                        <a:t>f</a:t>
                      </a:r>
                      <a:r>
                        <a:rPr lang="en-US" sz="1100" spc="5" dirty="0" smtClean="0">
                          <a:latin typeface="+mn-lt"/>
                          <a:cs typeface="Calibri"/>
                        </a:rPr>
                        <a:t>i</a:t>
                      </a:r>
                      <a:r>
                        <a:rPr lang="en-US" sz="1100" spc="0" dirty="0" smtClean="0">
                          <a:latin typeface="+mn-lt"/>
                          <a:cs typeface="Calibri"/>
                        </a:rPr>
                        <a:t>c</a:t>
                      </a:r>
                      <a:r>
                        <a:rPr lang="en-US" sz="1100" spc="-20" dirty="0" smtClean="0">
                          <a:latin typeface="+mn-lt"/>
                          <a:cs typeface="Calibri"/>
                        </a:rPr>
                        <a:t> </a:t>
                      </a:r>
                      <a:r>
                        <a:rPr lang="en-US" sz="1100" spc="-5" dirty="0" smtClean="0">
                          <a:latin typeface="+mn-lt"/>
                          <a:cs typeface="Calibri"/>
                        </a:rPr>
                        <a:t>d</a:t>
                      </a:r>
                      <a:r>
                        <a:rPr lang="en-US" sz="1100" spc="0" dirty="0" smtClean="0">
                          <a:latin typeface="+mn-lt"/>
                          <a:cs typeface="Calibri"/>
                        </a:rPr>
                        <a:t>ef</a:t>
                      </a:r>
                      <a:r>
                        <a:rPr lang="en-US" sz="1100" spc="10" dirty="0" smtClean="0">
                          <a:latin typeface="+mn-lt"/>
                          <a:cs typeface="Calibri"/>
                        </a:rPr>
                        <a:t>i</a:t>
                      </a:r>
                      <a:r>
                        <a:rPr lang="en-US" sz="1100" spc="-5" dirty="0" smtClean="0">
                          <a:latin typeface="+mn-lt"/>
                          <a:cs typeface="Calibri"/>
                        </a:rPr>
                        <a:t>n</a:t>
                      </a:r>
                      <a:r>
                        <a:rPr lang="en-US" sz="1100" spc="5" dirty="0" smtClean="0">
                          <a:latin typeface="+mn-lt"/>
                          <a:cs typeface="Calibri"/>
                        </a:rPr>
                        <a:t>i</a:t>
                      </a:r>
                      <a:r>
                        <a:rPr lang="en-US" sz="1100" spc="-10" dirty="0" smtClean="0">
                          <a:latin typeface="+mn-lt"/>
                          <a:cs typeface="Calibri"/>
                        </a:rPr>
                        <a:t>t</a:t>
                      </a:r>
                      <a:r>
                        <a:rPr lang="en-US" sz="1100" spc="5" dirty="0" smtClean="0">
                          <a:latin typeface="+mn-lt"/>
                          <a:cs typeface="Calibri"/>
                        </a:rPr>
                        <a:t>i</a:t>
                      </a:r>
                      <a:r>
                        <a:rPr lang="en-US" sz="1100" spc="-10" dirty="0" smtClean="0">
                          <a:latin typeface="+mn-lt"/>
                          <a:cs typeface="Calibri"/>
                        </a:rPr>
                        <a:t>o</a:t>
                      </a:r>
                      <a:r>
                        <a:rPr lang="en-US" sz="1100" spc="0" dirty="0" smtClean="0">
                          <a:latin typeface="+mn-lt"/>
                          <a:cs typeface="Calibri"/>
                        </a:rPr>
                        <a:t>n</a:t>
                      </a:r>
                      <a:r>
                        <a:rPr lang="en-US" sz="1100" spc="-15" dirty="0" smtClean="0">
                          <a:latin typeface="+mn-lt"/>
                          <a:cs typeface="Calibri"/>
                        </a:rPr>
                        <a:t> </a:t>
                      </a:r>
                      <a:r>
                        <a:rPr lang="en-US" sz="1100" spc="0" dirty="0" smtClean="0">
                          <a:latin typeface="+mn-lt"/>
                          <a:cs typeface="Calibri"/>
                        </a:rPr>
                        <a:t>s</a:t>
                      </a:r>
                      <a:r>
                        <a:rPr lang="en-US" sz="1100" spc="-15" dirty="0" smtClean="0">
                          <a:latin typeface="+mn-lt"/>
                          <a:cs typeface="Calibri"/>
                        </a:rPr>
                        <a:t>c</a:t>
                      </a:r>
                      <a:r>
                        <a:rPr lang="en-US" sz="1100" spc="0" dirty="0" smtClean="0">
                          <a:latin typeface="+mn-lt"/>
                          <a:cs typeface="Calibri"/>
                        </a:rPr>
                        <a:t>reen.</a:t>
                      </a:r>
                    </a:p>
                    <a:p>
                      <a:pPr marL="57150">
                        <a:lnSpc>
                          <a:spcPct val="100000"/>
                        </a:lnSpc>
                      </a:pPr>
                      <a:r>
                        <a:rPr lang="en-US" sz="1100" spc="0" dirty="0" smtClean="0">
                          <a:solidFill>
                            <a:srgbClr val="FF0000"/>
                          </a:solidFill>
                          <a:latin typeface="+mn-lt"/>
                          <a:cs typeface="Calibri"/>
                        </a:rPr>
                        <a:t>Eliminate video link – updated graphics</a:t>
                      </a:r>
                    </a:p>
                    <a:p>
                      <a:pPr marL="57150">
                        <a:lnSpc>
                          <a:spcPct val="100000"/>
                        </a:lnSpc>
                      </a:pPr>
                      <a:r>
                        <a:rPr lang="en-US" sz="1100" spc="0" dirty="0" smtClean="0">
                          <a:latin typeface="+mn-lt"/>
                          <a:cs typeface="Calibri"/>
                        </a:rPr>
                        <a:t>See Matrix: slide # 55</a:t>
                      </a:r>
                      <a:r>
                        <a:rPr lang="en-US" sz="1100" b="1" spc="0" dirty="0" smtClean="0">
                          <a:solidFill>
                            <a:srgbClr val="FF0000"/>
                          </a:solidFill>
                          <a:latin typeface="+mn-lt"/>
                          <a:cs typeface="Calibri"/>
                        </a:rPr>
                        <a:t>Deleting some text and using narration script: Slide #63</a:t>
                      </a:r>
                      <a:endParaRPr lang="en-US" sz="1100" dirty="0" smtClean="0">
                        <a:solidFill>
                          <a:srgbClr val="FF0000"/>
                        </a:solidFill>
                        <a:latin typeface="+mn-lt"/>
                        <a:cs typeface="Calibri"/>
                      </a:endParaRPr>
                    </a:p>
                    <a:p>
                      <a:pPr marL="57150">
                        <a:lnSpc>
                          <a:spcPct val="100000"/>
                        </a:lnSpc>
                      </a:pPr>
                      <a:endParaRPr lang="en-US" sz="1100" dirty="0" smtClean="0">
                        <a:latin typeface="+mn-lt"/>
                        <a:cs typeface="Calibri"/>
                      </a:endParaRPr>
                    </a:p>
                    <a:p>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r>
            </a:tbl>
          </a:graphicData>
        </a:graphic>
      </p:graphicFrame>
      <p:pic>
        <p:nvPicPr>
          <p:cNvPr id="7" name="Picture 6" descr="Important Terms.jpg"/>
          <p:cNvPicPr>
            <a:picLocks noChangeAspect="1"/>
          </p:cNvPicPr>
          <p:nvPr/>
        </p:nvPicPr>
        <p:blipFill>
          <a:blip r:embed="rId3" cstate="print"/>
          <a:stretch>
            <a:fillRect/>
          </a:stretch>
        </p:blipFill>
        <p:spPr>
          <a:xfrm>
            <a:off x="3429000" y="1905000"/>
            <a:ext cx="1430740" cy="135650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4" name="object 4"/>
          <p:cNvSpPr/>
          <p:nvPr/>
        </p:nvSpPr>
        <p:spPr>
          <a:xfrm>
            <a:off x="428625" y="1514475"/>
            <a:ext cx="4531360" cy="340995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423862" y="1509649"/>
            <a:ext cx="4540885" cy="3419475"/>
          </a:xfrm>
          <a:custGeom>
            <a:avLst/>
            <a:gdLst/>
            <a:ahLst/>
            <a:cxnLst/>
            <a:rect l="l" t="t" r="r" b="b"/>
            <a:pathLst>
              <a:path w="4540885" h="3419475">
                <a:moveTo>
                  <a:pt x="0" y="3419475"/>
                </a:moveTo>
                <a:lnTo>
                  <a:pt x="4540885" y="3419475"/>
                </a:lnTo>
                <a:lnTo>
                  <a:pt x="4540885" y="0"/>
                </a:lnTo>
                <a:lnTo>
                  <a:pt x="0" y="0"/>
                </a:lnTo>
                <a:lnTo>
                  <a:pt x="0" y="3419475"/>
                </a:lnTo>
                <a:close/>
              </a:path>
            </a:pathLst>
          </a:custGeom>
          <a:ln w="9525">
            <a:solidFill>
              <a:srgbClr val="4F81BC"/>
            </a:solidFill>
          </a:ln>
        </p:spPr>
        <p:txBody>
          <a:bodyPr wrap="square" lIns="0" tIns="0" rIns="0" bIns="0" rtlCol="0">
            <a:noAutofit/>
          </a:bodyPr>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fld id="{81D60167-4931-47E6-BA6A-407CBD079E47}" type="slidenum">
              <a:rPr sz="1100" b="1" spc="0" dirty="0" smtClean="0">
                <a:latin typeface="Calibri"/>
                <a:cs typeface="Calibri"/>
              </a:rPr>
              <a:pPr marL="12700">
                <a:lnSpc>
                  <a:spcPct val="100000"/>
                </a:lnSpc>
              </a:pPr>
              <a:t>16</a:t>
            </a:fld>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4078687018"/>
              </p:ext>
            </p:extLst>
          </p:nvPr>
        </p:nvGraphicFramePr>
        <p:xfrm>
          <a:off x="362077" y="456819"/>
          <a:ext cx="9287255" cy="6857107"/>
        </p:xfrm>
        <a:graphic>
          <a:graphicData uri="http://schemas.openxmlformats.org/drawingml/2006/table">
            <a:tbl>
              <a:tblPr firstRow="1" bandRow="1">
                <a:tableStyleId>{2D5ABB26-0587-4C30-8999-92F81FD0307C}</a:tableStyleId>
              </a:tblPr>
              <a:tblGrid>
                <a:gridCol w="45720"/>
                <a:gridCol w="939038"/>
                <a:gridCol w="3658870"/>
                <a:gridCol w="914654"/>
                <a:gridCol w="3728973"/>
              </a:tblGrid>
              <a:tr h="208788">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a:t>
                      </a:r>
                      <a:r>
                        <a:rPr sz="1100" spc="10"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y_B</a:t>
                      </a:r>
                      <a:r>
                        <a:rPr sz="1100" spc="-30"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5" dirty="0" smtClean="0">
                          <a:latin typeface="Calibri"/>
                          <a:cs typeface="Calibri"/>
                        </a:rPr>
                        <a:t>g</a:t>
                      </a:r>
                      <a:r>
                        <a:rPr sz="1100" spc="0" dirty="0" smtClean="0">
                          <a:latin typeface="Calibri"/>
                          <a:cs typeface="Calibri"/>
                        </a:rPr>
                        <a:t>_S</a:t>
                      </a:r>
                      <a:r>
                        <a:rPr sz="1100" spc="-25" dirty="0" smtClean="0">
                          <a:latin typeface="Calibri"/>
                          <a:cs typeface="Calibri"/>
                        </a:rPr>
                        <a:t>k</a:t>
                      </a:r>
                      <a:r>
                        <a:rPr sz="1100" spc="5" dirty="0" smtClean="0">
                          <a:latin typeface="Calibri"/>
                          <a:cs typeface="Calibri"/>
                        </a:rPr>
                        <a:t>il</a:t>
                      </a:r>
                      <a:r>
                        <a:rPr sz="1100" spc="-15" dirty="0" smtClean="0">
                          <a:latin typeface="Calibri"/>
                          <a:cs typeface="Calibri"/>
                        </a:rPr>
                        <a:t>l</a:t>
                      </a:r>
                      <a:r>
                        <a:rPr sz="1100" spc="0" dirty="0" smtClean="0">
                          <a:latin typeface="Calibri"/>
                          <a:cs typeface="Calibri"/>
                        </a:rPr>
                        <a:t>s</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50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a:t>
                      </a:r>
                      <a:r>
                        <a:rPr sz="1100" spc="-30" dirty="0" smtClean="0">
                          <a:latin typeface="Calibri"/>
                          <a:cs typeface="Calibri"/>
                        </a:rPr>
                        <a:t>k</a:t>
                      </a:r>
                      <a:r>
                        <a:rPr sz="1100" spc="5" dirty="0" smtClean="0">
                          <a:latin typeface="Calibri"/>
                          <a:cs typeface="Calibri"/>
                        </a:rPr>
                        <a:t>i</a:t>
                      </a:r>
                      <a:r>
                        <a:rPr sz="1100" spc="-15" dirty="0" smtClean="0">
                          <a:latin typeface="Calibri"/>
                          <a:cs typeface="Calibri"/>
                        </a:rPr>
                        <a:t>l</a:t>
                      </a:r>
                      <a:r>
                        <a:rPr sz="1100" spc="5" dirty="0" smtClean="0">
                          <a:latin typeface="Calibri"/>
                          <a:cs typeface="Calibri"/>
                        </a:rPr>
                        <a:t>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7210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98425">
                        <a:lnSpc>
                          <a:spcPct val="100000"/>
                        </a:lnSpc>
                      </a:pPr>
                      <a:r>
                        <a:rPr sz="1200" b="1" dirty="0" smtClean="0">
                          <a:latin typeface="Calibri"/>
                          <a:cs typeface="Calibri"/>
                        </a:rPr>
                        <a:t>4</a:t>
                      </a:r>
                      <a:r>
                        <a:rPr sz="1200" b="1" spc="-4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200" b="1" spc="0" dirty="0" smtClean="0">
                          <a:latin typeface="Calibri"/>
                          <a:cs typeface="Calibri"/>
                        </a:rPr>
                        <a:t>7</a:t>
                      </a:r>
                      <a:endParaRPr sz="12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5265">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794759">
                <a:tc gridSpan="3">
                  <a:txBody>
                    <a:bodyPr/>
                    <a:lstStyle/>
                    <a:p>
                      <a:endParaRPr sz="120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b="1" spc="-10" dirty="0" smtClean="0">
                          <a:latin typeface="Calibri"/>
                          <a:cs typeface="Calibri"/>
                        </a:rPr>
                        <a:t>I</a:t>
                      </a:r>
                      <a:r>
                        <a:rPr sz="1100" b="1" spc="-15" dirty="0" smtClean="0">
                          <a:latin typeface="Calibri"/>
                          <a:cs typeface="Calibri"/>
                        </a:rPr>
                        <a:t>m</a:t>
                      </a:r>
                      <a:r>
                        <a:rPr sz="1100" b="1" spc="5" dirty="0" smtClean="0">
                          <a:latin typeface="Calibri"/>
                          <a:cs typeface="Calibri"/>
                        </a:rPr>
                        <a:t>p</a:t>
                      </a:r>
                      <a:r>
                        <a:rPr sz="1100" b="1" spc="0" dirty="0" smtClean="0">
                          <a:latin typeface="Calibri"/>
                          <a:cs typeface="Calibri"/>
                        </a:rPr>
                        <a:t>o</a:t>
                      </a:r>
                      <a:r>
                        <a:rPr sz="1100" b="1" spc="-10" dirty="0" smtClean="0">
                          <a:latin typeface="Calibri"/>
                          <a:cs typeface="Calibri"/>
                        </a:rPr>
                        <a:t>r</a:t>
                      </a:r>
                      <a:r>
                        <a:rPr sz="1100" b="1" spc="0" dirty="0" smtClean="0">
                          <a:latin typeface="Calibri"/>
                          <a:cs typeface="Calibri"/>
                        </a:rPr>
                        <a:t>t</a:t>
                      </a:r>
                      <a:r>
                        <a:rPr sz="1100" b="1" spc="5" dirty="0" smtClean="0">
                          <a:latin typeface="Calibri"/>
                          <a:cs typeface="Calibri"/>
                        </a:rPr>
                        <a:t>an</a:t>
                      </a:r>
                      <a:r>
                        <a:rPr sz="1100" b="1" spc="0" dirty="0" smtClean="0">
                          <a:latin typeface="Calibri"/>
                          <a:cs typeface="Calibri"/>
                        </a:rPr>
                        <a:t>t</a:t>
                      </a:r>
                      <a:r>
                        <a:rPr sz="1100" b="1" spc="-10" dirty="0" smtClean="0">
                          <a:latin typeface="Calibri"/>
                          <a:cs typeface="Calibri"/>
                        </a:rPr>
                        <a:t> </a:t>
                      </a:r>
                      <a:r>
                        <a:rPr sz="1100" b="1" spc="10" dirty="0" smtClean="0">
                          <a:latin typeface="Calibri"/>
                          <a:cs typeface="Calibri"/>
                        </a:rPr>
                        <a:t>T</a:t>
                      </a:r>
                      <a:r>
                        <a:rPr sz="1100" b="1" spc="-5" dirty="0" smtClean="0">
                          <a:latin typeface="Calibri"/>
                          <a:cs typeface="Calibri"/>
                        </a:rPr>
                        <a:t>e</a:t>
                      </a:r>
                      <a:r>
                        <a:rPr sz="1100" b="1" spc="-10" dirty="0" smtClean="0">
                          <a:latin typeface="Calibri"/>
                          <a:cs typeface="Calibri"/>
                        </a:rPr>
                        <a:t>r</a:t>
                      </a:r>
                      <a:r>
                        <a:rPr sz="1100" b="1" spc="-15" dirty="0" smtClean="0">
                          <a:latin typeface="Calibri"/>
                          <a:cs typeface="Calibri"/>
                        </a:rPr>
                        <a:t>m</a:t>
                      </a:r>
                      <a:r>
                        <a:rPr sz="1100" b="1" spc="0" dirty="0" smtClean="0">
                          <a:latin typeface="Calibri"/>
                          <a:cs typeface="Calibri"/>
                        </a:rPr>
                        <a:t>s</a:t>
                      </a:r>
                      <a:endParaRPr sz="1100">
                        <a:latin typeface="Calibri"/>
                        <a:cs typeface="Calibri"/>
                      </a:endParaRPr>
                    </a:p>
                    <a:p>
                      <a:pPr>
                        <a:lnSpc>
                          <a:spcPts val="1300"/>
                        </a:lnSpc>
                        <a:spcBef>
                          <a:spcPts val="91"/>
                        </a:spcBef>
                      </a:pPr>
                      <a:endParaRPr sz="1300"/>
                    </a:p>
                    <a:p>
                      <a:pPr marL="57150">
                        <a:lnSpc>
                          <a:spcPct val="100000"/>
                        </a:lnSpc>
                      </a:pPr>
                      <a:r>
                        <a:rPr sz="1100" b="1" spc="-15" dirty="0" smtClean="0">
                          <a:latin typeface="Calibri"/>
                          <a:cs typeface="Calibri"/>
                        </a:rPr>
                        <a:t>Em</a:t>
                      </a:r>
                      <a:r>
                        <a:rPr sz="1100" b="1" spc="5" dirty="0" smtClean="0">
                          <a:latin typeface="Calibri"/>
                          <a:cs typeface="Calibri"/>
                        </a:rPr>
                        <a:t>p</a:t>
                      </a:r>
                      <a:r>
                        <a:rPr sz="1100" b="1" spc="0" dirty="0" smtClean="0">
                          <a:latin typeface="Calibri"/>
                          <a:cs typeface="Calibri"/>
                        </a:rPr>
                        <a:t>o</a:t>
                      </a:r>
                      <a:r>
                        <a:rPr sz="1100" b="1" spc="-10" dirty="0" smtClean="0">
                          <a:latin typeface="Calibri"/>
                          <a:cs typeface="Calibri"/>
                        </a:rPr>
                        <a:t>w</a:t>
                      </a:r>
                      <a:r>
                        <a:rPr sz="1100" b="1" spc="-5" dirty="0" smtClean="0">
                          <a:latin typeface="Calibri"/>
                          <a:cs typeface="Calibri"/>
                        </a:rPr>
                        <a:t>e</a:t>
                      </a:r>
                      <a:r>
                        <a:rPr sz="1100" b="1" spc="-10" dirty="0" smtClean="0">
                          <a:latin typeface="Calibri"/>
                          <a:cs typeface="Calibri"/>
                        </a:rPr>
                        <a:t>r</a:t>
                      </a:r>
                      <a:r>
                        <a:rPr sz="1100" b="1" spc="-15" dirty="0" smtClean="0">
                          <a:latin typeface="Calibri"/>
                          <a:cs typeface="Calibri"/>
                        </a:rPr>
                        <a:t>m</a:t>
                      </a:r>
                      <a:r>
                        <a:rPr sz="1100" b="1" spc="-5" dirty="0" smtClean="0">
                          <a:latin typeface="Calibri"/>
                          <a:cs typeface="Calibri"/>
                        </a:rPr>
                        <a:t>e</a:t>
                      </a:r>
                      <a:r>
                        <a:rPr sz="1100" b="1" spc="5" dirty="0" smtClean="0">
                          <a:latin typeface="Calibri"/>
                          <a:cs typeface="Calibri"/>
                        </a:rPr>
                        <a:t>n</a:t>
                      </a:r>
                      <a:r>
                        <a:rPr sz="1100" b="1" spc="0" dirty="0" smtClean="0">
                          <a:latin typeface="Calibri"/>
                          <a:cs typeface="Calibri"/>
                        </a:rPr>
                        <a:t>t</a:t>
                      </a:r>
                      <a:endParaRPr sz="1100">
                        <a:latin typeface="Calibri"/>
                        <a:cs typeface="Calibri"/>
                      </a:endParaRPr>
                    </a:p>
                    <a:p>
                      <a:pPr>
                        <a:lnSpc>
                          <a:spcPts val="1000"/>
                        </a:lnSpc>
                        <a:spcBef>
                          <a:spcPts val="9"/>
                        </a:spcBef>
                      </a:pPr>
                      <a:endParaRPr sz="1000"/>
                    </a:p>
                    <a:p>
                      <a:pPr marL="57150" marR="281940">
                        <a:lnSpc>
                          <a:spcPct val="116399"/>
                        </a:lnSpc>
                      </a:pPr>
                      <a:r>
                        <a:rPr sz="1100" spc="-15"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p</a:t>
                      </a:r>
                      <a:r>
                        <a:rPr sz="1100" spc="0" dirty="0" smtClean="0">
                          <a:latin typeface="Calibri"/>
                          <a:cs typeface="Calibri"/>
                        </a:rPr>
                        <a:t>r</a:t>
                      </a:r>
                      <a:r>
                        <a:rPr sz="1100" spc="-10" dirty="0" smtClean="0">
                          <a:latin typeface="Calibri"/>
                          <a:cs typeface="Calibri"/>
                        </a:rPr>
                        <a:t>o</a:t>
                      </a:r>
                      <a:r>
                        <a:rPr sz="1100" spc="-15" dirty="0" smtClean="0">
                          <a:latin typeface="Calibri"/>
                          <a:cs typeface="Calibri"/>
                        </a:rPr>
                        <a:t>c</a:t>
                      </a:r>
                      <a:r>
                        <a:rPr sz="1100" spc="0" dirty="0" smtClean="0">
                          <a:latin typeface="Calibri"/>
                          <a:cs typeface="Calibri"/>
                        </a:rPr>
                        <a:t>ess</a:t>
                      </a:r>
                      <a:r>
                        <a:rPr sz="1100" spc="-10" dirty="0" smtClean="0">
                          <a:latin typeface="Calibri"/>
                          <a:cs typeface="Calibri"/>
                        </a:rPr>
                        <a:t> o</a:t>
                      </a:r>
                      <a:r>
                        <a:rPr sz="1100" spc="0" dirty="0" smtClean="0">
                          <a:latin typeface="Calibri"/>
                          <a:cs typeface="Calibri"/>
                        </a:rPr>
                        <a:t>f</a:t>
                      </a:r>
                      <a:r>
                        <a:rPr sz="1100" spc="10" dirty="0" smtClean="0">
                          <a:latin typeface="Calibri"/>
                          <a:cs typeface="Calibri"/>
                        </a:rPr>
                        <a:t> </a:t>
                      </a:r>
                      <a:r>
                        <a:rPr sz="1100" spc="5" dirty="0" smtClean="0">
                          <a:latin typeface="Calibri"/>
                          <a:cs typeface="Calibri"/>
                        </a:rPr>
                        <a:t>i</a:t>
                      </a:r>
                      <a:r>
                        <a:rPr sz="1100" spc="-5" dirty="0" smtClean="0">
                          <a:latin typeface="Calibri"/>
                          <a:cs typeface="Calibri"/>
                        </a:rPr>
                        <a:t>n</a:t>
                      </a:r>
                      <a:r>
                        <a:rPr sz="1100" spc="-15" dirty="0" smtClean="0">
                          <a:latin typeface="Calibri"/>
                          <a:cs typeface="Calibri"/>
                        </a:rPr>
                        <a:t>c</a:t>
                      </a:r>
                      <a:r>
                        <a:rPr sz="1100" spc="0" dirty="0" smtClean="0">
                          <a:latin typeface="Calibri"/>
                          <a:cs typeface="Calibri"/>
                        </a:rPr>
                        <a:t>reas</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1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o</a:t>
                      </a:r>
                      <a:r>
                        <a:rPr sz="1100" spc="0" dirty="0" smtClean="0">
                          <a:latin typeface="Calibri"/>
                          <a:cs typeface="Calibri"/>
                        </a:rPr>
                        <a:t>f</a:t>
                      </a:r>
                      <a:r>
                        <a:rPr sz="1100" spc="10" dirty="0" smtClean="0">
                          <a:latin typeface="Calibri"/>
                          <a:cs typeface="Calibri"/>
                        </a:rPr>
                        <a:t> </a:t>
                      </a:r>
                      <a:r>
                        <a:rPr sz="1100" spc="5" dirty="0" smtClean="0">
                          <a:latin typeface="Calibri"/>
                          <a:cs typeface="Calibri"/>
                        </a:rPr>
                        <a:t>i</a:t>
                      </a:r>
                      <a:r>
                        <a:rPr sz="1100" spc="-5" dirty="0" smtClean="0">
                          <a:latin typeface="Calibri"/>
                          <a:cs typeface="Calibri"/>
                        </a:rPr>
                        <a:t>nd</a:t>
                      </a:r>
                      <a:r>
                        <a:rPr sz="1100" spc="5" dirty="0" smtClean="0">
                          <a:latin typeface="Calibri"/>
                          <a:cs typeface="Calibri"/>
                        </a:rPr>
                        <a:t>i</a:t>
                      </a:r>
                      <a:r>
                        <a:rPr sz="1100" spc="0" dirty="0" smtClean="0">
                          <a:latin typeface="Calibri"/>
                          <a:cs typeface="Calibri"/>
                        </a:rPr>
                        <a:t>v</a:t>
                      </a:r>
                      <a:r>
                        <a:rPr sz="1100" spc="5" dirty="0" smtClean="0">
                          <a:latin typeface="Calibri"/>
                          <a:cs typeface="Calibri"/>
                        </a:rPr>
                        <a:t>i</a:t>
                      </a:r>
                      <a:r>
                        <a:rPr sz="1100" spc="-5" dirty="0" smtClean="0">
                          <a:latin typeface="Calibri"/>
                          <a:cs typeface="Calibri"/>
                        </a:rPr>
                        <a:t>du</a:t>
                      </a:r>
                      <a:r>
                        <a:rPr sz="1100" spc="0" dirty="0" smtClean="0">
                          <a:latin typeface="Calibri"/>
                          <a:cs typeface="Calibri"/>
                        </a:rPr>
                        <a:t>a</a:t>
                      </a:r>
                      <a:r>
                        <a:rPr sz="1100" spc="5" dirty="0" smtClean="0">
                          <a:latin typeface="Calibri"/>
                          <a:cs typeface="Calibri"/>
                        </a:rPr>
                        <a:t>l</a:t>
                      </a:r>
                      <a:r>
                        <a:rPr sz="1100" spc="0" dirty="0" smtClean="0">
                          <a:latin typeface="Calibri"/>
                          <a:cs typeface="Calibri"/>
                        </a:rPr>
                        <a:t>s</a:t>
                      </a:r>
                      <a:r>
                        <a:rPr sz="1100" spc="-10" dirty="0" smtClean="0">
                          <a:latin typeface="Calibri"/>
                          <a:cs typeface="Calibri"/>
                        </a:rPr>
                        <a:t> t</a:t>
                      </a:r>
                      <a:r>
                        <a:rPr sz="1100" spc="0" dirty="0" smtClean="0">
                          <a:latin typeface="Calibri"/>
                          <a:cs typeface="Calibri"/>
                        </a:rPr>
                        <a:t>o</a:t>
                      </a:r>
                      <a:r>
                        <a:rPr sz="1100" spc="-40" dirty="0" smtClean="0">
                          <a:latin typeface="Calibri"/>
                          <a:cs typeface="Calibri"/>
                        </a:rPr>
                        <a:t> </a:t>
                      </a:r>
                      <a:r>
                        <a:rPr sz="1100" spc="0" dirty="0" smtClean="0">
                          <a:latin typeface="Calibri"/>
                          <a:cs typeface="Calibri"/>
                        </a:rPr>
                        <a:t>make</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10" dirty="0" smtClean="0">
                          <a:latin typeface="Calibri"/>
                          <a:cs typeface="Calibri"/>
                        </a:rPr>
                        <a:t>o</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t</a:t>
                      </a:r>
                      <a:r>
                        <a:rPr sz="1100" spc="0" dirty="0" smtClean="0">
                          <a:latin typeface="Calibri"/>
                          <a:cs typeface="Calibri"/>
                        </a:rPr>
                        <a:t>o </a:t>
                      </a:r>
                      <a:r>
                        <a:rPr sz="1100" spc="-10" dirty="0" smtClean="0">
                          <a:latin typeface="Calibri"/>
                          <a:cs typeface="Calibri"/>
                        </a:rPr>
                        <a:t>t</a:t>
                      </a:r>
                      <a:r>
                        <a:rPr sz="1100" spc="0" dirty="0" smtClean="0">
                          <a:latin typeface="Calibri"/>
                          <a:cs typeface="Calibri"/>
                        </a:rPr>
                        <a:t>ra</a:t>
                      </a:r>
                      <a:r>
                        <a:rPr sz="1100" spc="-10" dirty="0" smtClean="0">
                          <a:latin typeface="Calibri"/>
                          <a:cs typeface="Calibri"/>
                        </a:rPr>
                        <a:t>n</a:t>
                      </a:r>
                      <a:r>
                        <a:rPr sz="1100" spc="0" dirty="0" smtClean="0">
                          <a:latin typeface="Calibri"/>
                          <a:cs typeface="Calibri"/>
                        </a:rPr>
                        <a:t>sf</a:t>
                      </a:r>
                      <a:r>
                        <a:rPr sz="1100" spc="-10" dirty="0" smtClean="0">
                          <a:latin typeface="Calibri"/>
                          <a:cs typeface="Calibri"/>
                        </a:rPr>
                        <a:t>o</a:t>
                      </a:r>
                      <a:r>
                        <a:rPr sz="1100" spc="0" dirty="0" smtClean="0">
                          <a:latin typeface="Calibri"/>
                          <a:cs typeface="Calibri"/>
                        </a:rPr>
                        <a:t>rm</a:t>
                      </a:r>
                      <a:r>
                        <a:rPr sz="1100" spc="-10" dirty="0" smtClean="0">
                          <a:latin typeface="Calibri"/>
                          <a:cs typeface="Calibri"/>
                        </a:rPr>
                        <a:t> t</a:t>
                      </a:r>
                      <a:r>
                        <a:rPr sz="1100" spc="-5" dirty="0" smtClean="0">
                          <a:latin typeface="Calibri"/>
                          <a:cs typeface="Calibri"/>
                        </a:rPr>
                        <a:t>h</a:t>
                      </a:r>
                      <a:r>
                        <a:rPr sz="1100" spc="-10" dirty="0" smtClean="0">
                          <a:latin typeface="Calibri"/>
                          <a:cs typeface="Calibri"/>
                        </a:rPr>
                        <a:t>o</a:t>
                      </a:r>
                      <a:r>
                        <a:rPr sz="1100" spc="0" dirty="0" smtClean="0">
                          <a:latin typeface="Calibri"/>
                          <a:cs typeface="Calibri"/>
                        </a:rPr>
                        <a:t>se</a:t>
                      </a:r>
                      <a:r>
                        <a:rPr sz="1100" spc="-10" dirty="0" smtClean="0">
                          <a:latin typeface="Calibri"/>
                          <a:cs typeface="Calibri"/>
                        </a:rPr>
                        <a:t> </a:t>
                      </a:r>
                      <a:r>
                        <a:rPr sz="1100" spc="10" dirty="0" smtClean="0">
                          <a:latin typeface="Calibri"/>
                          <a:cs typeface="Calibri"/>
                        </a:rPr>
                        <a:t>c</a:t>
                      </a:r>
                      <a:r>
                        <a:rPr sz="1100" spc="-5" dirty="0" smtClean="0">
                          <a:latin typeface="Calibri"/>
                          <a:cs typeface="Calibri"/>
                        </a:rPr>
                        <a:t>h</a:t>
                      </a:r>
                      <a:r>
                        <a:rPr sz="1100" spc="-10" dirty="0" smtClean="0">
                          <a:latin typeface="Calibri"/>
                          <a:cs typeface="Calibri"/>
                        </a:rPr>
                        <a:t>o</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es</a:t>
                      </a:r>
                      <a:r>
                        <a:rPr sz="1100" spc="-10" dirty="0" smtClean="0">
                          <a:latin typeface="Calibri"/>
                          <a:cs typeface="Calibri"/>
                        </a:rPr>
                        <a:t> </a:t>
                      </a:r>
                      <a:r>
                        <a:rPr sz="1100" spc="5" dirty="0" smtClean="0">
                          <a:latin typeface="Calibri"/>
                          <a:cs typeface="Calibri"/>
                        </a:rPr>
                        <a:t>i</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5" dirty="0" smtClean="0">
                          <a:latin typeface="Calibri"/>
                          <a:cs typeface="Calibri"/>
                        </a:rPr>
                        <a:t>d</a:t>
                      </a:r>
                      <a:r>
                        <a:rPr sz="1100" spc="0" dirty="0" smtClean="0">
                          <a:latin typeface="Calibri"/>
                          <a:cs typeface="Calibri"/>
                        </a:rPr>
                        <a:t>es</a:t>
                      </a:r>
                      <a:r>
                        <a:rPr sz="1100" spc="10" dirty="0" smtClean="0">
                          <a:latin typeface="Calibri"/>
                          <a:cs typeface="Calibri"/>
                        </a:rPr>
                        <a:t>i</a:t>
                      </a:r>
                      <a:r>
                        <a:rPr sz="1100" spc="0" dirty="0" smtClean="0">
                          <a:latin typeface="Calibri"/>
                          <a:cs typeface="Calibri"/>
                        </a:rPr>
                        <a:t>red</a:t>
                      </a:r>
                      <a:r>
                        <a:rPr sz="1100" spc="-15" dirty="0" smtClean="0">
                          <a:latin typeface="Calibri"/>
                          <a:cs typeface="Calibri"/>
                        </a:rPr>
                        <a:t> </a:t>
                      </a:r>
                      <a:r>
                        <a:rPr sz="1100" spc="0" dirty="0" smtClean="0">
                          <a:latin typeface="Calibri"/>
                          <a:cs typeface="Calibri"/>
                        </a:rPr>
                        <a:t>a</a:t>
                      </a:r>
                      <a:r>
                        <a:rPr sz="1100" spc="-15" dirty="0" smtClean="0">
                          <a:latin typeface="Calibri"/>
                          <a:cs typeface="Calibri"/>
                        </a:rPr>
                        <a:t>c</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5" dirty="0" smtClean="0">
                          <a:latin typeface="Calibri"/>
                          <a:cs typeface="Calibri"/>
                        </a:rPr>
                        <a:t> </a:t>
                      </a:r>
                      <a:r>
                        <a:rPr sz="1100" spc="-10" dirty="0" smtClean="0">
                          <a:latin typeface="Calibri"/>
                          <a:cs typeface="Calibri"/>
                        </a:rPr>
                        <a:t>o</a:t>
                      </a:r>
                      <a:r>
                        <a:rPr sz="1100" spc="-5" dirty="0" smtClean="0">
                          <a:latin typeface="Calibri"/>
                          <a:cs typeface="Calibri"/>
                        </a:rPr>
                        <a:t>u</a:t>
                      </a:r>
                      <a:r>
                        <a:rPr sz="1100" spc="10" dirty="0" smtClean="0">
                          <a:latin typeface="Calibri"/>
                          <a:cs typeface="Calibri"/>
                        </a:rPr>
                        <a:t>tc</a:t>
                      </a:r>
                      <a:r>
                        <a:rPr sz="1100" spc="-10" dirty="0" smtClean="0">
                          <a:latin typeface="Calibri"/>
                          <a:cs typeface="Calibri"/>
                        </a:rPr>
                        <a:t>o</a:t>
                      </a:r>
                      <a:r>
                        <a:rPr sz="1100" spc="0" dirty="0" smtClean="0">
                          <a:latin typeface="Calibri"/>
                          <a:cs typeface="Calibri"/>
                        </a:rPr>
                        <a:t>mes.</a:t>
                      </a:r>
                      <a:endParaRPr sz="1100">
                        <a:latin typeface="Calibri"/>
                        <a:cs typeface="Calibri"/>
                      </a:endParaRPr>
                    </a:p>
                    <a:p>
                      <a:pPr>
                        <a:lnSpc>
                          <a:spcPts val="1200"/>
                        </a:lnSpc>
                        <a:spcBef>
                          <a:spcPts val="24"/>
                        </a:spcBef>
                      </a:pPr>
                      <a:endParaRPr sz="1200"/>
                    </a:p>
                    <a:p>
                      <a:pPr marL="57150">
                        <a:lnSpc>
                          <a:spcPct val="100000"/>
                        </a:lnSpc>
                      </a:pP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 </a:t>
                      </a:r>
                      <a:r>
                        <a:rPr sz="1100" i="1" spc="0" dirty="0" smtClean="0">
                          <a:latin typeface="Calibri"/>
                          <a:cs typeface="Calibri"/>
                        </a:rPr>
                        <a:t>(</a:t>
                      </a:r>
                      <a:r>
                        <a:rPr sz="1100" i="1" spc="10" dirty="0" smtClean="0">
                          <a:latin typeface="Calibri"/>
                          <a:cs typeface="Calibri"/>
                        </a:rPr>
                        <a:t>I</a:t>
                      </a:r>
                      <a:r>
                        <a:rPr sz="1100" i="1" spc="5" dirty="0" smtClean="0">
                          <a:latin typeface="Calibri"/>
                          <a:cs typeface="Calibri"/>
                        </a:rPr>
                        <a:t>n</a:t>
                      </a:r>
                      <a:r>
                        <a:rPr sz="1100" i="1" spc="0" dirty="0" smtClean="0">
                          <a:latin typeface="Calibri"/>
                          <a:cs typeface="Calibri"/>
                        </a:rPr>
                        <a:t>s</a:t>
                      </a:r>
                      <a:r>
                        <a:rPr sz="1100" i="1" spc="-25" dirty="0" smtClean="0">
                          <a:latin typeface="Calibri"/>
                          <a:cs typeface="Calibri"/>
                        </a:rPr>
                        <a:t>e</a:t>
                      </a:r>
                      <a:r>
                        <a:rPr sz="1100" i="1" spc="0" dirty="0" smtClean="0">
                          <a:latin typeface="Calibri"/>
                          <a:cs typeface="Calibri"/>
                        </a:rPr>
                        <a:t>rt</a:t>
                      </a:r>
                      <a:r>
                        <a:rPr sz="1100" i="1" spc="-20" dirty="0" smtClean="0">
                          <a:latin typeface="Calibri"/>
                          <a:cs typeface="Calibri"/>
                        </a:rPr>
                        <a:t> </a:t>
                      </a:r>
                      <a:r>
                        <a:rPr sz="1100" i="1" spc="-15" dirty="0" smtClean="0">
                          <a:latin typeface="Calibri"/>
                          <a:cs typeface="Calibri"/>
                        </a:rPr>
                        <a:t>‘</a:t>
                      </a:r>
                      <a:r>
                        <a:rPr sz="1100" i="1" spc="0" dirty="0" smtClean="0">
                          <a:latin typeface="Calibri"/>
                          <a:cs typeface="Calibri"/>
                        </a:rPr>
                        <a:t>Re</a:t>
                      </a:r>
                      <a:r>
                        <a:rPr sz="1100" i="1" spc="-10" dirty="0" smtClean="0">
                          <a:latin typeface="Calibri"/>
                          <a:cs typeface="Calibri"/>
                        </a:rPr>
                        <a:t>t</a:t>
                      </a:r>
                      <a:r>
                        <a:rPr sz="1100" i="1" spc="5" dirty="0" smtClean="0">
                          <a:latin typeface="Calibri"/>
                          <a:cs typeface="Calibri"/>
                        </a:rPr>
                        <a:t>u</a:t>
                      </a:r>
                      <a:r>
                        <a:rPr sz="1100" i="1" spc="0" dirty="0" smtClean="0">
                          <a:latin typeface="Calibri"/>
                          <a:cs typeface="Calibri"/>
                        </a:rPr>
                        <a:t>r</a:t>
                      </a:r>
                      <a:r>
                        <a:rPr sz="1100" i="1" spc="5" dirty="0" smtClean="0">
                          <a:latin typeface="Calibri"/>
                          <a:cs typeface="Calibri"/>
                        </a:rPr>
                        <a:t>n</a:t>
                      </a:r>
                      <a:r>
                        <a:rPr sz="1100" i="1" spc="0" dirty="0" smtClean="0">
                          <a:latin typeface="Calibri"/>
                          <a:cs typeface="Calibri"/>
                        </a:rPr>
                        <a:t>’</a:t>
                      </a:r>
                      <a:r>
                        <a:rPr sz="1100" i="1" spc="-25" dirty="0" smtClean="0">
                          <a:latin typeface="Calibri"/>
                          <a:cs typeface="Calibri"/>
                        </a:rPr>
                        <a:t> </a:t>
                      </a:r>
                      <a:r>
                        <a:rPr sz="1100" i="1" spc="5" dirty="0" smtClean="0">
                          <a:latin typeface="Calibri"/>
                          <a:cs typeface="Calibri"/>
                        </a:rPr>
                        <a:t>lin</a:t>
                      </a:r>
                      <a:r>
                        <a:rPr sz="1100" i="1" spc="0" dirty="0" smtClean="0">
                          <a:latin typeface="Calibri"/>
                          <a:cs typeface="Calibri"/>
                        </a:rPr>
                        <a:t>k)</a:t>
                      </a:r>
                      <a:r>
                        <a:rPr sz="1100" i="1" spc="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re</a:t>
                      </a:r>
                      <a:r>
                        <a:rPr sz="1100" spc="-10" dirty="0" smtClean="0">
                          <a:latin typeface="Calibri"/>
                          <a:cs typeface="Calibri"/>
                        </a:rPr>
                        <a:t>t</a:t>
                      </a:r>
                      <a:r>
                        <a:rPr sz="1100" spc="-5" dirty="0" smtClean="0">
                          <a:latin typeface="Calibri"/>
                          <a:cs typeface="Calibri"/>
                        </a:rPr>
                        <a:t>u</a:t>
                      </a:r>
                      <a:r>
                        <a:rPr sz="1100" spc="0" dirty="0" smtClean="0">
                          <a:latin typeface="Calibri"/>
                          <a:cs typeface="Calibri"/>
                        </a:rPr>
                        <a:t>rn</a:t>
                      </a:r>
                      <a:r>
                        <a:rPr sz="1100" spc="-1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b="1" spc="0" dirty="0" smtClean="0">
                          <a:latin typeface="Calibri"/>
                          <a:cs typeface="Calibri"/>
                        </a:rPr>
                        <a:t>.</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r>
              <a:tr h="228600">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753109">
                <a:tc gridSpan="3">
                  <a:txBody>
                    <a:bodyPr/>
                    <a:lstStyle/>
                    <a:p>
                      <a:pPr marL="50800">
                        <a:lnSpc>
                          <a:spcPct val="1000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d</a:t>
                      </a:r>
                      <a:r>
                        <a:rPr sz="1100" spc="5" dirty="0" smtClean="0">
                          <a:latin typeface="Calibri"/>
                          <a:cs typeface="Calibri"/>
                        </a:rPr>
                        <a:t>i</a:t>
                      </a:r>
                      <a:r>
                        <a:rPr sz="1100" spc="0" dirty="0" smtClean="0">
                          <a:latin typeface="Calibri"/>
                          <a:cs typeface="Calibri"/>
                        </a:rPr>
                        <a:t>sp</a:t>
                      </a:r>
                      <a:r>
                        <a:rPr sz="1100" spc="5" dirty="0" smtClean="0">
                          <a:latin typeface="Calibri"/>
                          <a:cs typeface="Calibri"/>
                        </a:rPr>
                        <a:t>l</a:t>
                      </a:r>
                      <a:r>
                        <a:rPr sz="1100" spc="0" dirty="0" smtClean="0">
                          <a:latin typeface="Calibri"/>
                          <a:cs typeface="Calibri"/>
                        </a:rPr>
                        <a:t>ays </a:t>
                      </a:r>
                      <a:r>
                        <a:rPr sz="1100" spc="-5" dirty="0" smtClean="0">
                          <a:latin typeface="Calibri"/>
                          <a:cs typeface="Calibri"/>
                        </a:rPr>
                        <a:t>d</a:t>
                      </a:r>
                      <a:r>
                        <a:rPr sz="1100" spc="0" dirty="0" smtClean="0">
                          <a:latin typeface="Calibri"/>
                          <a:cs typeface="Calibri"/>
                        </a:rPr>
                        <a:t>ef</a:t>
                      </a:r>
                      <a:r>
                        <a:rPr sz="1100" spc="10"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3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0" dirty="0" smtClean="0">
                          <a:latin typeface="Calibri"/>
                          <a:cs typeface="Calibri"/>
                        </a:rPr>
                        <a:t>r</a:t>
                      </a:r>
                      <a:r>
                        <a:rPr sz="1100" spc="-10" dirty="0" smtClean="0">
                          <a:latin typeface="Calibri"/>
                          <a:cs typeface="Calibri"/>
                        </a:rPr>
                        <a:t> </a:t>
                      </a:r>
                      <a:r>
                        <a:rPr sz="1100" spc="-15" dirty="0" smtClean="0">
                          <a:latin typeface="Calibri"/>
                          <a:cs typeface="Calibri"/>
                        </a:rPr>
                        <a:t>E</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wermen</a:t>
                      </a:r>
                      <a:r>
                        <a:rPr sz="1100" spc="-15" dirty="0" smtClean="0">
                          <a:latin typeface="Calibri"/>
                          <a:cs typeface="Calibri"/>
                        </a:rPr>
                        <a:t>t</a:t>
                      </a:r>
                      <a:r>
                        <a:rPr sz="1100" spc="0" dirty="0" smtClean="0">
                          <a:latin typeface="Calibri"/>
                          <a:cs typeface="Calibri"/>
                        </a:rPr>
                        <a:t>.</a:t>
                      </a:r>
                      <a:endParaRPr sz="1100">
                        <a:latin typeface="Calibri"/>
                        <a:cs typeface="Calibri"/>
                      </a:endParaRPr>
                    </a:p>
                    <a:p>
                      <a:pPr marL="50800" marR="265430">
                        <a:lnSpc>
                          <a:spcPct val="101899"/>
                        </a:lnSpc>
                        <a:spcBef>
                          <a:spcPts val="165"/>
                        </a:spcBef>
                      </a:pPr>
                      <a:r>
                        <a:rPr sz="110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20" dirty="0" smtClean="0">
                          <a:latin typeface="Calibri"/>
                          <a:cs typeface="Calibri"/>
                        </a:rPr>
                        <a:t> </a:t>
                      </a:r>
                      <a:r>
                        <a:rPr sz="1100" spc="-10" dirty="0" smtClean="0">
                          <a:latin typeface="Calibri"/>
                          <a:cs typeface="Calibri"/>
                        </a:rPr>
                        <a:t>44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 </a:t>
                      </a:r>
                      <a:r>
                        <a:rPr sz="1100" spc="-10" dirty="0" smtClean="0">
                          <a:latin typeface="Calibri"/>
                          <a:cs typeface="Calibri"/>
                        </a:rPr>
                        <a:t>14</a:t>
                      </a:r>
                      <a:r>
                        <a:rPr sz="1100" spc="-5" dirty="0" smtClean="0">
                          <a:latin typeface="Calibri"/>
                          <a:cs typeface="Calibri"/>
                        </a:rPr>
                        <a:t>p</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15"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30"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5" dirty="0" smtClean="0">
                          <a:latin typeface="Calibri"/>
                          <a:cs typeface="Calibri"/>
                        </a:rPr>
                        <a:t>lig</a:t>
                      </a:r>
                      <a:r>
                        <a:rPr sz="1100" spc="-5" dirty="0" smtClean="0">
                          <a:latin typeface="Calibri"/>
                          <a:cs typeface="Calibri"/>
                        </a:rPr>
                        <a:t>h</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dirty="0" smtClean="0">
                          <a:latin typeface="Calibri"/>
                          <a:cs typeface="Calibri"/>
                        </a:rPr>
                        <a:t>G</a:t>
                      </a:r>
                      <a:r>
                        <a:rPr sz="1100" spc="-10" dirty="0" smtClean="0">
                          <a:latin typeface="Calibri"/>
                          <a:cs typeface="Calibri"/>
                        </a:rPr>
                        <a:t>oo</a:t>
                      </a:r>
                      <a:r>
                        <a:rPr sz="1100" spc="5" dirty="0" smtClean="0">
                          <a:latin typeface="Calibri"/>
                          <a:cs typeface="Calibri"/>
                        </a:rPr>
                        <a:t>gl</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25" dirty="0" smtClean="0">
                          <a:latin typeface="Calibri"/>
                          <a:cs typeface="Calibri"/>
                        </a:rPr>
                        <a:t>a</a:t>
                      </a:r>
                      <a:r>
                        <a:rPr sz="1100" spc="5" dirty="0" smtClean="0">
                          <a:latin typeface="Calibri"/>
                          <a:cs typeface="Calibri"/>
                        </a:rPr>
                        <a:t>g</a:t>
                      </a:r>
                      <a:r>
                        <a:rPr sz="1100" spc="0" dirty="0" smtClean="0">
                          <a:latin typeface="Calibri"/>
                          <a:cs typeface="Calibri"/>
                        </a:rPr>
                        <a:t>es</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r>
              <a:tr h="236219">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r>
              <a:tr h="949782">
                <a:tc gridSpan="3">
                  <a:txBody>
                    <a:bodyPr/>
                    <a:lstStyle/>
                    <a:p>
                      <a:pPr marL="50800" marR="284480">
                        <a:lnSpc>
                          <a:spcPct val="117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2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10"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30"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r>
                        <a:rPr sz="1100" spc="-10" dirty="0" smtClean="0">
                          <a:latin typeface="Calibri"/>
                          <a:cs typeface="Calibri"/>
                        </a:rPr>
                        <a:t> 7</a:t>
                      </a:r>
                      <a:r>
                        <a:rPr sz="1100" spc="5" dirty="0" smtClean="0">
                          <a:latin typeface="Calibri"/>
                          <a:cs typeface="Calibri"/>
                        </a:rPr>
                        <a:t>.</a:t>
                      </a:r>
                      <a:r>
                        <a:rPr sz="1100" spc="0" dirty="0" smtClean="0">
                          <a:latin typeface="Calibri"/>
                          <a:cs typeface="Calibri"/>
                        </a:rPr>
                        <a:t>1</a:t>
                      </a:r>
                      <a:r>
                        <a:rPr sz="1100" spc="-20" dirty="0" smtClean="0">
                          <a:latin typeface="Calibri"/>
                          <a:cs typeface="Calibri"/>
                        </a:rPr>
                        <a:t> </a:t>
                      </a:r>
                      <a:r>
                        <a:rPr sz="1100" spc="-15" dirty="0" smtClean="0">
                          <a:latin typeface="Calibri"/>
                          <a:cs typeface="Calibri"/>
                        </a:rPr>
                        <a:t>O</a:t>
                      </a:r>
                      <a:r>
                        <a:rPr sz="1100" spc="0" dirty="0" smtClean="0">
                          <a:latin typeface="Calibri"/>
                          <a:cs typeface="Calibri"/>
                        </a:rPr>
                        <a:t>ver</a:t>
                      </a:r>
                      <a:r>
                        <a:rPr sz="1100" spc="5" dirty="0" smtClean="0">
                          <a:latin typeface="Calibri"/>
                          <a:cs typeface="Calibri"/>
                        </a:rPr>
                        <a:t>vi</a:t>
                      </a:r>
                      <a:r>
                        <a:rPr sz="1100" spc="-25" dirty="0" smtClean="0">
                          <a:latin typeface="Calibri"/>
                          <a:cs typeface="Calibri"/>
                        </a:rPr>
                        <a:t>e</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p</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2</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3</a:t>
                      </a:r>
                      <a:r>
                        <a:rPr sz="1100" spc="-20" dirty="0" smtClean="0">
                          <a:latin typeface="Calibri"/>
                          <a:cs typeface="Calibri"/>
                        </a:rPr>
                        <a:t> </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en</a:t>
                      </a:r>
                      <a:r>
                        <a:rPr sz="1100" spc="-15" dirty="0" smtClean="0">
                          <a:latin typeface="Calibri"/>
                          <a:cs typeface="Calibri"/>
                        </a:rPr>
                        <a:t>t</a:t>
                      </a:r>
                      <a:r>
                        <a:rPr sz="1100" spc="5" dirty="0" smtClean="0">
                          <a:latin typeface="Calibri"/>
                          <a:cs typeface="Calibri"/>
                        </a:rPr>
                        <a:t>i</a:t>
                      </a:r>
                      <a:r>
                        <a:rPr sz="1100" spc="0" dirty="0" smtClean="0">
                          <a:latin typeface="Calibri"/>
                          <a:cs typeface="Calibri"/>
                        </a:rPr>
                        <a:t>fy</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 </a:t>
                      </a:r>
                      <a:r>
                        <a:rPr sz="1100" spc="-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4</a:t>
                      </a:r>
                      <a:r>
                        <a:rPr sz="1100" spc="5" dirty="0" smtClean="0">
                          <a:latin typeface="Calibri"/>
                          <a:cs typeface="Calibri"/>
                        </a:rPr>
                        <a:t> </a:t>
                      </a:r>
                      <a:r>
                        <a:rPr sz="1100" spc="0"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g</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Pa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g</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5</a:t>
                      </a:r>
                      <a:r>
                        <a:rPr sz="1100" spc="-20" dirty="0" smtClean="0">
                          <a:latin typeface="Calibri"/>
                          <a:cs typeface="Calibri"/>
                        </a:rPr>
                        <a:t> </a:t>
                      </a:r>
                      <a:r>
                        <a:rPr sz="1100" spc="-15" dirty="0" smtClean="0">
                          <a:latin typeface="Calibri"/>
                          <a:cs typeface="Calibri"/>
                        </a:rPr>
                        <a:t>E</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Cli</a:t>
                      </a:r>
                      <a:r>
                        <a:rPr sz="1100" spc="-25" dirty="0" smtClean="0">
                          <a:latin typeface="Calibri"/>
                          <a:cs typeface="Calibri"/>
                        </a:rPr>
                        <a:t>e</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6</a:t>
                      </a:r>
                      <a:r>
                        <a:rPr sz="1100" spc="5" dirty="0" smtClean="0">
                          <a:latin typeface="Calibri"/>
                          <a:cs typeface="Calibri"/>
                        </a:rPr>
                        <a:t> </a:t>
                      </a: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7</a:t>
                      </a:r>
                      <a:r>
                        <a:rPr sz="1100" spc="-20" dirty="0" smtClean="0">
                          <a:latin typeface="Calibri"/>
                          <a:cs typeface="Calibri"/>
                        </a:rPr>
                        <a:t> </a:t>
                      </a:r>
                      <a:r>
                        <a:rPr sz="1100" spc="-10"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C</a:t>
                      </a:r>
                      <a:r>
                        <a:rPr sz="1100" spc="-10" dirty="0" smtClean="0">
                          <a:latin typeface="Calibri"/>
                          <a:cs typeface="Calibri"/>
                        </a:rPr>
                        <a:t>o</a:t>
                      </a:r>
                      <a:r>
                        <a:rPr sz="1100" spc="-20" dirty="0" smtClean="0">
                          <a:latin typeface="Calibri"/>
                          <a:cs typeface="Calibri"/>
                        </a:rPr>
                        <a:t>m</a:t>
                      </a:r>
                      <a:r>
                        <a:rPr sz="1100" spc="0" dirty="0" smtClean="0">
                          <a:latin typeface="Calibri"/>
                          <a:cs typeface="Calibri"/>
                        </a:rPr>
                        <a:t>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30" dirty="0" smtClean="0">
                          <a:latin typeface="Calibri"/>
                          <a:cs typeface="Calibri"/>
                        </a:rPr>
                        <a:t>h</a:t>
                      </a:r>
                      <a:r>
                        <a:rPr sz="1100" spc="5" dirty="0" smtClean="0">
                          <a:latin typeface="Calibri"/>
                          <a:cs typeface="Calibri"/>
                        </a:rPr>
                        <a:t>i</a:t>
                      </a:r>
                      <a:r>
                        <a:rPr sz="1100" spc="-5" dirty="0" smtClean="0">
                          <a:latin typeface="Calibri"/>
                          <a:cs typeface="Calibri"/>
                        </a:rPr>
                        <a:t>p</a:t>
                      </a:r>
                      <a:r>
                        <a:rPr sz="1100" spc="5" dirty="0" smtClean="0">
                          <a:latin typeface="Calibri"/>
                          <a:cs typeface="Calibri"/>
                        </a:rPr>
                        <a:t>s</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8</a:t>
                      </a:r>
                      <a:r>
                        <a:rPr sz="1100" spc="-20" dirty="0" smtClean="0">
                          <a:latin typeface="Calibri"/>
                          <a:cs typeface="Calibri"/>
                        </a:rPr>
                        <a:t> </a:t>
                      </a: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a:t>
                      </a:r>
                      <a:r>
                        <a:rPr sz="1100" spc="-5" dirty="0" smtClean="0">
                          <a:latin typeface="Calibri"/>
                          <a:cs typeface="Calibri"/>
                        </a:rPr>
                        <a:t>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 </a:t>
                      </a:r>
                      <a:r>
                        <a:rPr sz="1100" spc="-15" dirty="0" smtClean="0">
                          <a:latin typeface="Calibri"/>
                          <a:cs typeface="Calibri"/>
                        </a:rPr>
                        <a:t>E</a:t>
                      </a:r>
                      <a:r>
                        <a:rPr sz="1100" spc="0" dirty="0" smtClean="0">
                          <a:latin typeface="Calibri"/>
                          <a:cs typeface="Calibri"/>
                        </a:rPr>
                        <a:t>x</a:t>
                      </a:r>
                      <a:r>
                        <a:rPr sz="1100" spc="10" dirty="0" smtClean="0">
                          <a:latin typeface="Calibri"/>
                          <a:cs typeface="Calibri"/>
                        </a:rPr>
                        <a:t>i</a:t>
                      </a:r>
                      <a:r>
                        <a:rPr sz="1100" spc="0" dirty="0" smtClean="0">
                          <a:latin typeface="Calibri"/>
                          <a:cs typeface="Calibri"/>
                        </a:rPr>
                        <a:t>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lang="en-US" sz="1100" spc="-15" dirty="0" smtClean="0">
                          <a:latin typeface="+mn-lt"/>
                          <a:cs typeface="Calibri"/>
                        </a:rPr>
                        <a:t>E</a:t>
                      </a:r>
                      <a:r>
                        <a:rPr lang="en-US" sz="1100" spc="0" dirty="0" smtClean="0">
                          <a:latin typeface="+mn-lt"/>
                          <a:cs typeface="Calibri"/>
                        </a:rPr>
                        <a:t>a</a:t>
                      </a:r>
                      <a:r>
                        <a:rPr lang="en-US" sz="1100" spc="-15" dirty="0" smtClean="0">
                          <a:latin typeface="+mn-lt"/>
                          <a:cs typeface="Calibri"/>
                        </a:rPr>
                        <a:t>c</a:t>
                      </a:r>
                      <a:r>
                        <a:rPr lang="en-US" sz="1100" spc="0" dirty="0" smtClean="0">
                          <a:latin typeface="+mn-lt"/>
                          <a:cs typeface="Calibri"/>
                        </a:rPr>
                        <a:t>h</a:t>
                      </a:r>
                      <a:r>
                        <a:rPr lang="en-US" sz="1100" spc="-15" dirty="0" smtClean="0">
                          <a:latin typeface="+mn-lt"/>
                          <a:cs typeface="Calibri"/>
                        </a:rPr>
                        <a:t> </a:t>
                      </a:r>
                      <a:r>
                        <a:rPr lang="en-US" sz="1100" spc="5" dirty="0" smtClean="0">
                          <a:latin typeface="+mn-lt"/>
                          <a:cs typeface="Calibri"/>
                        </a:rPr>
                        <a:t>li</a:t>
                      </a:r>
                      <a:r>
                        <a:rPr lang="en-US" sz="1100" spc="-5" dirty="0" smtClean="0">
                          <a:latin typeface="+mn-lt"/>
                          <a:cs typeface="Calibri"/>
                        </a:rPr>
                        <a:t>n</a:t>
                      </a:r>
                      <a:r>
                        <a:rPr lang="en-US" sz="1100" spc="0" dirty="0" smtClean="0">
                          <a:latin typeface="+mn-lt"/>
                          <a:cs typeface="Calibri"/>
                        </a:rPr>
                        <a:t>k</a:t>
                      </a:r>
                      <a:r>
                        <a:rPr lang="en-US" sz="1100" spc="-10" dirty="0" smtClean="0">
                          <a:latin typeface="+mn-lt"/>
                          <a:cs typeface="Calibri"/>
                        </a:rPr>
                        <a:t> o</a:t>
                      </a:r>
                      <a:r>
                        <a:rPr lang="en-US" sz="1100" spc="-5" dirty="0" smtClean="0">
                          <a:latin typeface="+mn-lt"/>
                          <a:cs typeface="Calibri"/>
                        </a:rPr>
                        <a:t>p</a:t>
                      </a:r>
                      <a:r>
                        <a:rPr lang="en-US" sz="1100" spc="0" dirty="0" smtClean="0">
                          <a:latin typeface="+mn-lt"/>
                          <a:cs typeface="Calibri"/>
                        </a:rPr>
                        <a:t>ens</a:t>
                      </a:r>
                      <a:r>
                        <a:rPr lang="en-US" sz="1100" spc="-15" dirty="0" smtClean="0">
                          <a:latin typeface="+mn-lt"/>
                          <a:cs typeface="Calibri"/>
                        </a:rPr>
                        <a:t> </a:t>
                      </a:r>
                      <a:r>
                        <a:rPr lang="en-US" sz="1100" spc="5" dirty="0" smtClean="0">
                          <a:latin typeface="+mn-lt"/>
                          <a:cs typeface="Calibri"/>
                        </a:rPr>
                        <a:t>i</a:t>
                      </a:r>
                      <a:r>
                        <a:rPr lang="en-US" sz="1100" spc="-10" dirty="0" smtClean="0">
                          <a:latin typeface="+mn-lt"/>
                          <a:cs typeface="Calibri"/>
                        </a:rPr>
                        <a:t>t</a:t>
                      </a:r>
                      <a:r>
                        <a:rPr lang="en-US" sz="1100" spc="0" dirty="0" smtClean="0">
                          <a:latin typeface="+mn-lt"/>
                          <a:cs typeface="Calibri"/>
                        </a:rPr>
                        <a:t>s</a:t>
                      </a:r>
                      <a:r>
                        <a:rPr lang="en-US" sz="1100" spc="-10" dirty="0" smtClean="0">
                          <a:latin typeface="+mn-lt"/>
                          <a:cs typeface="Calibri"/>
                        </a:rPr>
                        <a:t> </a:t>
                      </a:r>
                      <a:r>
                        <a:rPr lang="en-US" sz="1100" spc="0" dirty="0" smtClean="0">
                          <a:latin typeface="+mn-lt"/>
                          <a:cs typeface="Calibri"/>
                        </a:rPr>
                        <a:t>spe</a:t>
                      </a:r>
                      <a:r>
                        <a:rPr lang="en-US" sz="1100" spc="-15" dirty="0" smtClean="0">
                          <a:latin typeface="+mn-lt"/>
                          <a:cs typeface="Calibri"/>
                        </a:rPr>
                        <a:t>c</a:t>
                      </a:r>
                      <a:r>
                        <a:rPr lang="en-US" sz="1100" spc="5" dirty="0" smtClean="0">
                          <a:latin typeface="+mn-lt"/>
                          <a:cs typeface="Calibri"/>
                        </a:rPr>
                        <a:t>i</a:t>
                      </a:r>
                      <a:r>
                        <a:rPr lang="en-US" sz="1100" spc="0" dirty="0" smtClean="0">
                          <a:latin typeface="+mn-lt"/>
                          <a:cs typeface="Calibri"/>
                        </a:rPr>
                        <a:t>f</a:t>
                      </a:r>
                      <a:r>
                        <a:rPr lang="en-US" sz="1100" spc="5" dirty="0" smtClean="0">
                          <a:latin typeface="+mn-lt"/>
                          <a:cs typeface="Calibri"/>
                        </a:rPr>
                        <a:t>i</a:t>
                      </a:r>
                      <a:r>
                        <a:rPr lang="en-US" sz="1100" spc="0" dirty="0" smtClean="0">
                          <a:latin typeface="+mn-lt"/>
                          <a:cs typeface="Calibri"/>
                        </a:rPr>
                        <a:t>c</a:t>
                      </a:r>
                      <a:r>
                        <a:rPr lang="en-US" sz="1100" spc="-20" dirty="0" smtClean="0">
                          <a:latin typeface="+mn-lt"/>
                          <a:cs typeface="Calibri"/>
                        </a:rPr>
                        <a:t> </a:t>
                      </a:r>
                      <a:r>
                        <a:rPr lang="en-US" sz="1100" spc="-5" dirty="0" smtClean="0">
                          <a:latin typeface="+mn-lt"/>
                          <a:cs typeface="Calibri"/>
                        </a:rPr>
                        <a:t>d</a:t>
                      </a:r>
                      <a:r>
                        <a:rPr lang="en-US" sz="1100" spc="0" dirty="0" smtClean="0">
                          <a:latin typeface="+mn-lt"/>
                          <a:cs typeface="Calibri"/>
                        </a:rPr>
                        <a:t>ef</a:t>
                      </a:r>
                      <a:r>
                        <a:rPr lang="en-US" sz="1100" spc="10" dirty="0" smtClean="0">
                          <a:latin typeface="+mn-lt"/>
                          <a:cs typeface="Calibri"/>
                        </a:rPr>
                        <a:t>i</a:t>
                      </a:r>
                      <a:r>
                        <a:rPr lang="en-US" sz="1100" spc="-5" dirty="0" smtClean="0">
                          <a:latin typeface="+mn-lt"/>
                          <a:cs typeface="Calibri"/>
                        </a:rPr>
                        <a:t>n</a:t>
                      </a:r>
                      <a:r>
                        <a:rPr lang="en-US" sz="1100" spc="5" dirty="0" smtClean="0">
                          <a:latin typeface="+mn-lt"/>
                          <a:cs typeface="Calibri"/>
                        </a:rPr>
                        <a:t>i</a:t>
                      </a:r>
                      <a:r>
                        <a:rPr lang="en-US" sz="1100" spc="-10" dirty="0" smtClean="0">
                          <a:latin typeface="+mn-lt"/>
                          <a:cs typeface="Calibri"/>
                        </a:rPr>
                        <a:t>t</a:t>
                      </a:r>
                      <a:r>
                        <a:rPr lang="en-US" sz="1100" spc="5" dirty="0" smtClean="0">
                          <a:latin typeface="+mn-lt"/>
                          <a:cs typeface="Calibri"/>
                        </a:rPr>
                        <a:t>i</a:t>
                      </a:r>
                      <a:r>
                        <a:rPr lang="en-US" sz="1100" spc="-10" dirty="0" smtClean="0">
                          <a:latin typeface="+mn-lt"/>
                          <a:cs typeface="Calibri"/>
                        </a:rPr>
                        <a:t>o</a:t>
                      </a:r>
                      <a:r>
                        <a:rPr lang="en-US" sz="1100" spc="0" dirty="0" smtClean="0">
                          <a:latin typeface="+mn-lt"/>
                          <a:cs typeface="Calibri"/>
                        </a:rPr>
                        <a:t>n</a:t>
                      </a:r>
                      <a:r>
                        <a:rPr lang="en-US" sz="1100" spc="-15" dirty="0" smtClean="0">
                          <a:latin typeface="+mn-lt"/>
                          <a:cs typeface="Calibri"/>
                        </a:rPr>
                        <a:t> </a:t>
                      </a:r>
                      <a:r>
                        <a:rPr lang="en-US" sz="1100" spc="0" dirty="0" smtClean="0">
                          <a:latin typeface="+mn-lt"/>
                          <a:cs typeface="Calibri"/>
                        </a:rPr>
                        <a:t>s</a:t>
                      </a:r>
                      <a:r>
                        <a:rPr lang="en-US" sz="1100" spc="-15" dirty="0" smtClean="0">
                          <a:latin typeface="+mn-lt"/>
                          <a:cs typeface="Calibri"/>
                        </a:rPr>
                        <a:t>c</a:t>
                      </a:r>
                      <a:r>
                        <a:rPr lang="en-US" sz="1100" spc="0" dirty="0" smtClean="0">
                          <a:latin typeface="+mn-lt"/>
                          <a:cs typeface="Calibri"/>
                        </a:rPr>
                        <a:t>reen.</a:t>
                      </a:r>
                    </a:p>
                    <a:p>
                      <a:pPr marL="57150">
                        <a:lnSpc>
                          <a:spcPct val="100000"/>
                        </a:lnSpc>
                      </a:pPr>
                      <a:r>
                        <a:rPr lang="en-US" sz="1100" spc="0" dirty="0" smtClean="0">
                          <a:solidFill>
                            <a:srgbClr val="FF0000"/>
                          </a:solidFill>
                          <a:latin typeface="+mn-lt"/>
                          <a:cs typeface="Calibri"/>
                        </a:rPr>
                        <a:t>Eliminate video link </a:t>
                      </a:r>
                    </a:p>
                    <a:p>
                      <a:pPr marL="57150">
                        <a:lnSpc>
                          <a:spcPct val="100000"/>
                        </a:lnSpc>
                      </a:pPr>
                      <a:r>
                        <a:rPr lang="en-US" sz="1100" spc="0" dirty="0" smtClean="0">
                          <a:latin typeface="+mn-lt"/>
                          <a:cs typeface="Calibri"/>
                        </a:rPr>
                        <a:t>See Matrix: slide # 55</a:t>
                      </a:r>
                    </a:p>
                    <a:p>
                      <a:pPr marL="57150" marR="0" indent="0" algn="l" defTabSz="914400" rtl="0" eaLnBrk="1" fontAlgn="auto" latinLnBrk="0" hangingPunct="1">
                        <a:lnSpc>
                          <a:spcPct val="100000"/>
                        </a:lnSpc>
                        <a:spcBef>
                          <a:spcPts val="0"/>
                        </a:spcBef>
                        <a:spcAft>
                          <a:spcPts val="0"/>
                        </a:spcAft>
                        <a:buClrTx/>
                        <a:buSzTx/>
                        <a:buFontTx/>
                        <a:buNone/>
                        <a:tabLst/>
                        <a:defRPr/>
                      </a:pPr>
                      <a:r>
                        <a:rPr lang="en-US" sz="1100" b="1" spc="0" dirty="0" smtClean="0">
                          <a:solidFill>
                            <a:srgbClr val="FF0000"/>
                          </a:solidFill>
                          <a:latin typeface="+mn-lt"/>
                          <a:cs typeface="Calibri"/>
                        </a:rPr>
                        <a:t>Deleting some text and using narration script: Slide #63</a:t>
                      </a:r>
                      <a:endParaRPr lang="en-US" sz="1100" dirty="0" smtClean="0">
                        <a:solidFill>
                          <a:srgbClr val="FF0000"/>
                        </a:solidFill>
                        <a:latin typeface="+mn-lt"/>
                        <a:cs typeface="Calibri"/>
                      </a:endParaRPr>
                    </a:p>
                    <a:p>
                      <a:pPr marL="57150">
                        <a:lnSpc>
                          <a:spcPct val="100000"/>
                        </a:lnSpc>
                      </a:pPr>
                      <a:endParaRPr lang="en-US" sz="1100" dirty="0" smtClean="0">
                        <a:latin typeface="+mn-lt"/>
                        <a:cs typeface="Calibri"/>
                      </a:endParaRPr>
                    </a:p>
                    <a:p>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r>
            </a:tbl>
          </a:graphicData>
        </a:graphic>
      </p:graphicFrame>
      <p:pic>
        <p:nvPicPr>
          <p:cNvPr id="7" name="Picture 6" descr="Important Terms.jpg"/>
          <p:cNvPicPr>
            <a:picLocks noChangeAspect="1"/>
          </p:cNvPicPr>
          <p:nvPr/>
        </p:nvPicPr>
        <p:blipFill>
          <a:blip r:embed="rId3" cstate="print"/>
          <a:stretch>
            <a:fillRect/>
          </a:stretch>
        </p:blipFill>
        <p:spPr>
          <a:xfrm>
            <a:off x="3429000" y="1905000"/>
            <a:ext cx="1430740" cy="135650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4" name="object 4"/>
          <p:cNvSpPr/>
          <p:nvPr/>
        </p:nvSpPr>
        <p:spPr>
          <a:xfrm>
            <a:off x="466725" y="1495425"/>
            <a:ext cx="4490085" cy="339090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461962" y="1490599"/>
            <a:ext cx="4499610" cy="3400425"/>
          </a:xfrm>
          <a:custGeom>
            <a:avLst/>
            <a:gdLst/>
            <a:ahLst/>
            <a:cxnLst/>
            <a:rect l="l" t="t" r="r" b="b"/>
            <a:pathLst>
              <a:path w="4499610" h="3400425">
                <a:moveTo>
                  <a:pt x="0" y="3400425"/>
                </a:moveTo>
                <a:lnTo>
                  <a:pt x="4499610" y="3400425"/>
                </a:lnTo>
                <a:lnTo>
                  <a:pt x="4499610" y="0"/>
                </a:lnTo>
                <a:lnTo>
                  <a:pt x="0" y="0"/>
                </a:lnTo>
                <a:lnTo>
                  <a:pt x="0" y="3400425"/>
                </a:lnTo>
                <a:close/>
              </a:path>
            </a:pathLst>
          </a:custGeom>
          <a:ln w="9525">
            <a:solidFill>
              <a:srgbClr val="4F81BC"/>
            </a:solidFill>
          </a:ln>
        </p:spPr>
        <p:txBody>
          <a:bodyPr wrap="square" lIns="0" tIns="0" rIns="0" bIns="0" rtlCol="0">
            <a:noAutofit/>
          </a:bodyPr>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fld id="{81D60167-4931-47E6-BA6A-407CBD079E47}" type="slidenum">
              <a:rPr sz="1100" b="1" spc="0" dirty="0" smtClean="0">
                <a:latin typeface="Calibri"/>
                <a:cs typeface="Calibri"/>
              </a:rPr>
              <a:pPr marL="12700">
                <a:lnSpc>
                  <a:spcPct val="100000"/>
                </a:lnSpc>
              </a:pPr>
              <a:t>17</a:t>
            </a:fld>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3839037664"/>
              </p:ext>
            </p:extLst>
          </p:nvPr>
        </p:nvGraphicFramePr>
        <p:xfrm>
          <a:off x="362077" y="456819"/>
          <a:ext cx="9287255" cy="6801049"/>
        </p:xfrm>
        <a:graphic>
          <a:graphicData uri="http://schemas.openxmlformats.org/drawingml/2006/table">
            <a:tbl>
              <a:tblPr firstRow="1" bandRow="1">
                <a:tableStyleId>{2D5ABB26-0587-4C30-8999-92F81FD0307C}</a:tableStyleId>
              </a:tblPr>
              <a:tblGrid>
                <a:gridCol w="45720"/>
                <a:gridCol w="939038"/>
                <a:gridCol w="3658870"/>
                <a:gridCol w="914654"/>
                <a:gridCol w="3728973"/>
              </a:tblGrid>
              <a:tr h="208788">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a:t>
                      </a:r>
                      <a:r>
                        <a:rPr sz="1100" spc="10"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y_B</a:t>
                      </a:r>
                      <a:r>
                        <a:rPr sz="1100" spc="-30"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5" dirty="0" smtClean="0">
                          <a:latin typeface="Calibri"/>
                          <a:cs typeface="Calibri"/>
                        </a:rPr>
                        <a:t>g</a:t>
                      </a:r>
                      <a:r>
                        <a:rPr sz="1100" spc="0" dirty="0" smtClean="0">
                          <a:latin typeface="Calibri"/>
                          <a:cs typeface="Calibri"/>
                        </a:rPr>
                        <a:t>_S</a:t>
                      </a:r>
                      <a:r>
                        <a:rPr sz="1100" spc="-25" dirty="0" smtClean="0">
                          <a:latin typeface="Calibri"/>
                          <a:cs typeface="Calibri"/>
                        </a:rPr>
                        <a:t>k</a:t>
                      </a:r>
                      <a:r>
                        <a:rPr sz="1100" spc="5" dirty="0" smtClean="0">
                          <a:latin typeface="Calibri"/>
                          <a:cs typeface="Calibri"/>
                        </a:rPr>
                        <a:t>il</a:t>
                      </a:r>
                      <a:r>
                        <a:rPr sz="1100" spc="-15" dirty="0" smtClean="0">
                          <a:latin typeface="Calibri"/>
                          <a:cs typeface="Calibri"/>
                        </a:rPr>
                        <a:t>l</a:t>
                      </a:r>
                      <a:r>
                        <a:rPr sz="1100" spc="0" dirty="0" smtClean="0">
                          <a:latin typeface="Calibri"/>
                          <a:cs typeface="Calibri"/>
                        </a:rPr>
                        <a:t>s</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50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a:t>
                      </a:r>
                      <a:r>
                        <a:rPr sz="1100" spc="-30" dirty="0" smtClean="0">
                          <a:latin typeface="Calibri"/>
                          <a:cs typeface="Calibri"/>
                        </a:rPr>
                        <a:t>k</a:t>
                      </a:r>
                      <a:r>
                        <a:rPr sz="1100" spc="5" dirty="0" smtClean="0">
                          <a:latin typeface="Calibri"/>
                          <a:cs typeface="Calibri"/>
                        </a:rPr>
                        <a:t>i</a:t>
                      </a:r>
                      <a:r>
                        <a:rPr sz="1100" spc="-15" dirty="0" smtClean="0">
                          <a:latin typeface="Calibri"/>
                          <a:cs typeface="Calibri"/>
                        </a:rPr>
                        <a:t>l</a:t>
                      </a:r>
                      <a:r>
                        <a:rPr sz="1100" spc="5" dirty="0" smtClean="0">
                          <a:latin typeface="Calibri"/>
                          <a:cs typeface="Calibri"/>
                        </a:rPr>
                        <a:t>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7210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200" b="1" dirty="0" smtClean="0">
                          <a:latin typeface="Calibri"/>
                          <a:cs typeface="Calibri"/>
                        </a:rPr>
                        <a:t>5</a:t>
                      </a:r>
                      <a:r>
                        <a:rPr sz="12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200" b="1" spc="0" dirty="0" smtClean="0">
                          <a:latin typeface="Calibri"/>
                          <a:cs typeface="Calibri"/>
                        </a:rPr>
                        <a:t>7</a:t>
                      </a:r>
                      <a:endParaRPr sz="12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5265">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794759">
                <a:tc gridSpan="3">
                  <a:txBody>
                    <a:bodyPr/>
                    <a:lstStyle/>
                    <a:p>
                      <a:endParaRPr sz="120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b="1" spc="-10" dirty="0" smtClean="0">
                          <a:latin typeface="Calibri"/>
                          <a:cs typeface="Calibri"/>
                        </a:rPr>
                        <a:t>I</a:t>
                      </a:r>
                      <a:r>
                        <a:rPr sz="1100" b="1" spc="-15" dirty="0" smtClean="0">
                          <a:latin typeface="Calibri"/>
                          <a:cs typeface="Calibri"/>
                        </a:rPr>
                        <a:t>m</a:t>
                      </a:r>
                      <a:r>
                        <a:rPr sz="1100" b="1" spc="5" dirty="0" smtClean="0">
                          <a:latin typeface="Calibri"/>
                          <a:cs typeface="Calibri"/>
                        </a:rPr>
                        <a:t>p</a:t>
                      </a:r>
                      <a:r>
                        <a:rPr sz="1100" b="1" spc="0" dirty="0" smtClean="0">
                          <a:latin typeface="Calibri"/>
                          <a:cs typeface="Calibri"/>
                        </a:rPr>
                        <a:t>o</a:t>
                      </a:r>
                      <a:r>
                        <a:rPr sz="1100" b="1" spc="-10" dirty="0" smtClean="0">
                          <a:latin typeface="Calibri"/>
                          <a:cs typeface="Calibri"/>
                        </a:rPr>
                        <a:t>r</a:t>
                      </a:r>
                      <a:r>
                        <a:rPr sz="1100" b="1" spc="0" dirty="0" smtClean="0">
                          <a:latin typeface="Calibri"/>
                          <a:cs typeface="Calibri"/>
                        </a:rPr>
                        <a:t>t</a:t>
                      </a:r>
                      <a:r>
                        <a:rPr sz="1100" b="1" spc="5" dirty="0" smtClean="0">
                          <a:latin typeface="Calibri"/>
                          <a:cs typeface="Calibri"/>
                        </a:rPr>
                        <a:t>an</a:t>
                      </a:r>
                      <a:r>
                        <a:rPr sz="1100" b="1" spc="0" dirty="0" smtClean="0">
                          <a:latin typeface="Calibri"/>
                          <a:cs typeface="Calibri"/>
                        </a:rPr>
                        <a:t>t</a:t>
                      </a:r>
                      <a:r>
                        <a:rPr sz="1100" b="1" spc="-10" dirty="0" smtClean="0">
                          <a:latin typeface="Calibri"/>
                          <a:cs typeface="Calibri"/>
                        </a:rPr>
                        <a:t> </a:t>
                      </a:r>
                      <a:r>
                        <a:rPr sz="1100" b="1" spc="0" dirty="0" smtClean="0">
                          <a:latin typeface="Calibri"/>
                          <a:cs typeface="Calibri"/>
                        </a:rPr>
                        <a:t>T</a:t>
                      </a:r>
                      <a:r>
                        <a:rPr sz="1100" b="1" spc="-5" dirty="0" smtClean="0">
                          <a:latin typeface="Calibri"/>
                          <a:cs typeface="Calibri"/>
                        </a:rPr>
                        <a:t>e</a:t>
                      </a:r>
                      <a:r>
                        <a:rPr sz="1100" b="1" spc="-10" dirty="0" smtClean="0">
                          <a:latin typeface="Calibri"/>
                          <a:cs typeface="Calibri"/>
                        </a:rPr>
                        <a:t>r</a:t>
                      </a:r>
                      <a:r>
                        <a:rPr sz="1100" b="1" spc="-15" dirty="0" smtClean="0">
                          <a:latin typeface="Calibri"/>
                          <a:cs typeface="Calibri"/>
                        </a:rPr>
                        <a:t>m</a:t>
                      </a:r>
                      <a:r>
                        <a:rPr sz="1100" b="1" spc="0" dirty="0" smtClean="0">
                          <a:latin typeface="Calibri"/>
                          <a:cs typeface="Calibri"/>
                        </a:rPr>
                        <a:t>s</a:t>
                      </a:r>
                      <a:endParaRPr sz="1100">
                        <a:latin typeface="Calibri"/>
                        <a:cs typeface="Calibri"/>
                      </a:endParaRPr>
                    </a:p>
                    <a:p>
                      <a:pPr>
                        <a:lnSpc>
                          <a:spcPts val="1300"/>
                        </a:lnSpc>
                        <a:spcBef>
                          <a:spcPts val="91"/>
                        </a:spcBef>
                      </a:pPr>
                      <a:endParaRPr sz="1300"/>
                    </a:p>
                    <a:p>
                      <a:pPr marL="57150">
                        <a:lnSpc>
                          <a:spcPct val="100000"/>
                        </a:lnSpc>
                      </a:pPr>
                      <a:r>
                        <a:rPr sz="1100" b="1" spc="-5" dirty="0" smtClean="0">
                          <a:latin typeface="Calibri"/>
                          <a:cs typeface="Calibri"/>
                        </a:rPr>
                        <a:t>M</a:t>
                      </a:r>
                      <a:r>
                        <a:rPr sz="1100" b="1" spc="0" dirty="0" smtClean="0">
                          <a:latin typeface="Calibri"/>
                          <a:cs typeface="Calibri"/>
                        </a:rPr>
                        <a:t>ot</a:t>
                      </a:r>
                      <a:r>
                        <a:rPr sz="1100" b="1" spc="-10" dirty="0" smtClean="0">
                          <a:latin typeface="Calibri"/>
                          <a:cs typeface="Calibri"/>
                        </a:rPr>
                        <a:t>i</a:t>
                      </a:r>
                      <a:r>
                        <a:rPr sz="1100" b="1" spc="0" dirty="0" smtClean="0">
                          <a:latin typeface="Calibri"/>
                          <a:cs typeface="Calibri"/>
                        </a:rPr>
                        <a:t>v</a:t>
                      </a:r>
                      <a:r>
                        <a:rPr sz="1100" b="1" spc="5" dirty="0" smtClean="0">
                          <a:latin typeface="Calibri"/>
                          <a:cs typeface="Calibri"/>
                        </a:rPr>
                        <a:t>a</a:t>
                      </a:r>
                      <a:r>
                        <a:rPr sz="1100" b="1" spc="0" dirty="0" smtClean="0">
                          <a:latin typeface="Calibri"/>
                          <a:cs typeface="Calibri"/>
                        </a:rPr>
                        <a:t>t</a:t>
                      </a:r>
                      <a:r>
                        <a:rPr sz="1100" b="1" spc="-10" dirty="0" smtClean="0">
                          <a:latin typeface="Calibri"/>
                          <a:cs typeface="Calibri"/>
                        </a:rPr>
                        <a:t>i</a:t>
                      </a:r>
                      <a:r>
                        <a:rPr sz="1100" b="1" spc="0" dirty="0" smtClean="0">
                          <a:latin typeface="Calibri"/>
                          <a:cs typeface="Calibri"/>
                        </a:rPr>
                        <a:t>on</a:t>
                      </a:r>
                      <a:endParaRPr sz="1100">
                        <a:latin typeface="Calibri"/>
                        <a:cs typeface="Calibri"/>
                      </a:endParaRPr>
                    </a:p>
                    <a:p>
                      <a:pPr>
                        <a:lnSpc>
                          <a:spcPts val="1000"/>
                        </a:lnSpc>
                        <a:spcBef>
                          <a:spcPts val="9"/>
                        </a:spcBef>
                      </a:pPr>
                      <a:endParaRPr sz="1000"/>
                    </a:p>
                    <a:p>
                      <a:pPr marL="57150" marR="95250">
                        <a:lnSpc>
                          <a:spcPct val="116399"/>
                        </a:lnSpc>
                      </a:pPr>
                      <a:r>
                        <a:rPr sz="1100" dirty="0" smtClean="0">
                          <a:latin typeface="Calibri"/>
                          <a:cs typeface="Calibri"/>
                        </a:rPr>
                        <a:t>A</a:t>
                      </a:r>
                      <a:r>
                        <a:rPr sz="1100" spc="-5" dirty="0" smtClean="0">
                          <a:latin typeface="Calibri"/>
                          <a:cs typeface="Calibri"/>
                        </a:rPr>
                        <a:t> p</a:t>
                      </a:r>
                      <a:r>
                        <a:rPr sz="1100" spc="0" dirty="0" smtClean="0">
                          <a:latin typeface="Calibri"/>
                          <a:cs typeface="Calibri"/>
                        </a:rPr>
                        <a:t>sy</a:t>
                      </a:r>
                      <a:r>
                        <a:rPr sz="1100" spc="-15" dirty="0" smtClean="0">
                          <a:latin typeface="Calibri"/>
                          <a:cs typeface="Calibri"/>
                        </a:rPr>
                        <a:t>c</a:t>
                      </a:r>
                      <a:r>
                        <a:rPr sz="1100" spc="-5" dirty="0" smtClean="0">
                          <a:latin typeface="Calibri"/>
                          <a:cs typeface="Calibri"/>
                        </a:rPr>
                        <a:t>h</a:t>
                      </a:r>
                      <a:r>
                        <a:rPr sz="1100" spc="-10" dirty="0" smtClean="0">
                          <a:latin typeface="Calibri"/>
                          <a:cs typeface="Calibri"/>
                        </a:rPr>
                        <a:t>o</a:t>
                      </a:r>
                      <a:r>
                        <a:rPr sz="1100" spc="5" dirty="0" smtClean="0">
                          <a:latin typeface="Calibri"/>
                          <a:cs typeface="Calibri"/>
                        </a:rPr>
                        <a:t>l</a:t>
                      </a:r>
                      <a:r>
                        <a:rPr sz="1100" spc="-10" dirty="0" smtClean="0">
                          <a:latin typeface="Calibri"/>
                          <a:cs typeface="Calibri"/>
                        </a:rPr>
                        <a:t>o</a:t>
                      </a:r>
                      <a:r>
                        <a:rPr sz="1100" spc="5" dirty="0" smtClean="0">
                          <a:latin typeface="Calibri"/>
                          <a:cs typeface="Calibri"/>
                        </a:rPr>
                        <a:t>gi</a:t>
                      </a:r>
                      <a:r>
                        <a:rPr sz="1100" spc="-15" dirty="0" smtClean="0">
                          <a:latin typeface="Calibri"/>
                          <a:cs typeface="Calibri"/>
                        </a:rPr>
                        <a:t>c</a:t>
                      </a:r>
                      <a:r>
                        <a:rPr sz="1100" spc="0" dirty="0" smtClean="0">
                          <a:latin typeface="Calibri"/>
                          <a:cs typeface="Calibri"/>
                        </a:rPr>
                        <a:t>al</a:t>
                      </a:r>
                      <a:r>
                        <a:rPr sz="1100" spc="-5" dirty="0" smtClean="0">
                          <a:latin typeface="Calibri"/>
                          <a:cs typeface="Calibri"/>
                        </a:rPr>
                        <a:t> </a:t>
                      </a:r>
                      <a:r>
                        <a:rPr sz="1100" spc="0" dirty="0" smtClean="0">
                          <a:latin typeface="Calibri"/>
                          <a:cs typeface="Calibri"/>
                        </a:rPr>
                        <a:t>fea</a:t>
                      </a:r>
                      <a:r>
                        <a:rPr sz="1100" spc="-10" dirty="0" smtClean="0">
                          <a:latin typeface="Calibri"/>
                          <a:cs typeface="Calibri"/>
                        </a:rPr>
                        <a:t>t</a:t>
                      </a:r>
                      <a:r>
                        <a:rPr sz="1100" spc="-5" dirty="0" smtClean="0">
                          <a:latin typeface="Calibri"/>
                          <a:cs typeface="Calibri"/>
                        </a:rPr>
                        <a:t>u</a:t>
                      </a:r>
                      <a:r>
                        <a:rPr sz="1100" spc="0" dirty="0" smtClean="0">
                          <a:latin typeface="Calibri"/>
                          <a:cs typeface="Calibri"/>
                        </a:rPr>
                        <a:t>re</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at</a:t>
                      </a:r>
                      <a:r>
                        <a:rPr sz="1100" spc="-20" dirty="0" smtClean="0">
                          <a:latin typeface="Calibri"/>
                          <a:cs typeface="Calibri"/>
                        </a:rPr>
                        <a:t> </a:t>
                      </a:r>
                      <a:r>
                        <a:rPr sz="1100" spc="0" dirty="0" smtClean="0">
                          <a:latin typeface="Calibri"/>
                          <a:cs typeface="Calibri"/>
                        </a:rPr>
                        <a:t>ar</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ses</a:t>
                      </a:r>
                      <a:r>
                        <a:rPr sz="1100" spc="-10" dirty="0" smtClean="0">
                          <a:latin typeface="Calibri"/>
                          <a:cs typeface="Calibri"/>
                        </a:rPr>
                        <a:t> </a:t>
                      </a:r>
                      <a:r>
                        <a:rPr sz="1100" spc="0" dirty="0" smtClean="0">
                          <a:latin typeface="Calibri"/>
                          <a:cs typeface="Calibri"/>
                        </a:rPr>
                        <a:t>an</a:t>
                      </a:r>
                      <a:r>
                        <a:rPr sz="1100" spc="-15" dirty="0" smtClean="0">
                          <a:latin typeface="Calibri"/>
                          <a:cs typeface="Calibri"/>
                        </a:rPr>
                        <a:t> </a:t>
                      </a:r>
                      <a:r>
                        <a:rPr sz="1100" spc="-10" dirty="0" smtClean="0">
                          <a:latin typeface="Calibri"/>
                          <a:cs typeface="Calibri"/>
                        </a:rPr>
                        <a:t>o</a:t>
                      </a:r>
                      <a:r>
                        <a:rPr sz="1100" spc="0" dirty="0" smtClean="0">
                          <a:latin typeface="Calibri"/>
                          <a:cs typeface="Calibri"/>
                        </a:rPr>
                        <a:t>r</a:t>
                      </a:r>
                      <a:r>
                        <a:rPr sz="1100" spc="5" dirty="0" smtClean="0">
                          <a:latin typeface="Calibri"/>
                          <a:cs typeface="Calibri"/>
                        </a:rPr>
                        <a:t>g</a:t>
                      </a:r>
                      <a:r>
                        <a:rPr sz="1100" spc="0" dirty="0" smtClean="0">
                          <a:latin typeface="Calibri"/>
                          <a:cs typeface="Calibri"/>
                        </a:rPr>
                        <a:t>a</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sm</a:t>
                      </a:r>
                      <a:r>
                        <a:rPr sz="1100" spc="-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20" dirty="0" smtClean="0">
                          <a:latin typeface="Calibri"/>
                          <a:cs typeface="Calibri"/>
                        </a:rPr>
                        <a:t>a</a:t>
                      </a:r>
                      <a:r>
                        <a:rPr sz="1100" spc="10" dirty="0" smtClean="0">
                          <a:latin typeface="Calibri"/>
                          <a:cs typeface="Calibri"/>
                        </a:rPr>
                        <a:t>c</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to</a:t>
                      </a:r>
                      <a:r>
                        <a:rPr sz="1100" spc="0" dirty="0" smtClean="0">
                          <a:latin typeface="Calibri"/>
                          <a:cs typeface="Calibri"/>
                        </a:rPr>
                        <a:t>wards</a:t>
                      </a:r>
                      <a:r>
                        <a:rPr sz="1100" spc="-15"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5" dirty="0" smtClean="0">
                          <a:latin typeface="Calibri"/>
                          <a:cs typeface="Calibri"/>
                        </a:rPr>
                        <a:t>d</a:t>
                      </a:r>
                      <a:r>
                        <a:rPr sz="1100" spc="0" dirty="0" smtClean="0">
                          <a:latin typeface="Calibri"/>
                          <a:cs typeface="Calibri"/>
                        </a:rPr>
                        <a:t>es</a:t>
                      </a:r>
                      <a:r>
                        <a:rPr sz="1100" spc="10" dirty="0" smtClean="0">
                          <a:latin typeface="Calibri"/>
                          <a:cs typeface="Calibri"/>
                        </a:rPr>
                        <a:t>i</a:t>
                      </a:r>
                      <a:r>
                        <a:rPr sz="1100" spc="0" dirty="0" smtClean="0">
                          <a:latin typeface="Calibri"/>
                          <a:cs typeface="Calibri"/>
                        </a:rPr>
                        <a:t>red</a:t>
                      </a:r>
                      <a:r>
                        <a:rPr sz="1100" spc="-15" dirty="0" smtClean="0">
                          <a:latin typeface="Calibri"/>
                          <a:cs typeface="Calibri"/>
                        </a:rPr>
                        <a:t> </a:t>
                      </a:r>
                      <a:r>
                        <a:rPr sz="1100" spc="5" dirty="0" smtClean="0">
                          <a:latin typeface="Calibri"/>
                          <a:cs typeface="Calibri"/>
                        </a:rPr>
                        <a:t>g</a:t>
                      </a:r>
                      <a:r>
                        <a:rPr sz="1100" spc="-10" dirty="0" smtClean="0">
                          <a:latin typeface="Calibri"/>
                          <a:cs typeface="Calibri"/>
                        </a:rPr>
                        <a:t>o</a:t>
                      </a:r>
                      <a:r>
                        <a:rPr sz="1100" spc="0" dirty="0" smtClean="0">
                          <a:latin typeface="Calibri"/>
                          <a:cs typeface="Calibri"/>
                        </a:rPr>
                        <a:t>al 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e</a:t>
                      </a:r>
                      <a:r>
                        <a:rPr sz="1100" spc="10" dirty="0" smtClean="0">
                          <a:latin typeface="Calibri"/>
                          <a:cs typeface="Calibri"/>
                        </a:rPr>
                        <a:t>l</a:t>
                      </a:r>
                      <a:r>
                        <a:rPr sz="1100" spc="5" dirty="0" smtClean="0">
                          <a:latin typeface="Calibri"/>
                          <a:cs typeface="Calibri"/>
                        </a:rPr>
                        <a:t>i</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s,</a:t>
                      </a:r>
                      <a:r>
                        <a:rPr sz="1100" spc="-25"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l</a:t>
                      </a:r>
                      <a:r>
                        <a:rPr sz="1100" spc="0" dirty="0" smtClean="0">
                          <a:latin typeface="Calibri"/>
                          <a:cs typeface="Calibri"/>
                        </a:rPr>
                        <a:t>s, 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sus</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s</a:t>
                      </a:r>
                      <a:r>
                        <a:rPr sz="1100" spc="10" dirty="0" smtClean="0">
                          <a:latin typeface="Calibri"/>
                          <a:cs typeface="Calibri"/>
                        </a:rPr>
                        <a:t> </a:t>
                      </a:r>
                      <a:r>
                        <a:rPr sz="1100" spc="-15" dirty="0" smtClean="0">
                          <a:latin typeface="Calibri"/>
                          <a:cs typeface="Calibri"/>
                        </a:rPr>
                        <a:t>c</a:t>
                      </a:r>
                      <a:r>
                        <a:rPr sz="1100" spc="0" dirty="0" smtClean="0">
                          <a:latin typeface="Calibri"/>
                          <a:cs typeface="Calibri"/>
                        </a:rPr>
                        <a:t>er</a:t>
                      </a:r>
                      <a:r>
                        <a:rPr sz="1100" spc="-10" dirty="0" smtClean="0">
                          <a:latin typeface="Calibri"/>
                          <a:cs typeface="Calibri"/>
                        </a:rPr>
                        <a:t>t</a:t>
                      </a:r>
                      <a:r>
                        <a:rPr sz="1100" spc="0" dirty="0" smtClean="0">
                          <a:latin typeface="Calibri"/>
                          <a:cs typeface="Calibri"/>
                        </a:rPr>
                        <a:t>a</a:t>
                      </a:r>
                      <a:r>
                        <a:rPr sz="1100" spc="5" dirty="0" smtClean="0">
                          <a:latin typeface="Calibri"/>
                          <a:cs typeface="Calibri"/>
                        </a:rPr>
                        <a:t>i</a:t>
                      </a:r>
                      <a:r>
                        <a:rPr sz="1100" spc="0" dirty="0" smtClean="0">
                          <a:latin typeface="Calibri"/>
                          <a:cs typeface="Calibri"/>
                        </a:rPr>
                        <a:t>n</a:t>
                      </a:r>
                      <a:r>
                        <a:rPr sz="1100" spc="-15" dirty="0" smtClean="0">
                          <a:latin typeface="Calibri"/>
                          <a:cs typeface="Calibri"/>
                        </a:rPr>
                        <a:t> </a:t>
                      </a:r>
                      <a:r>
                        <a:rPr sz="1100" spc="5" dirty="0" smtClean="0">
                          <a:latin typeface="Calibri"/>
                          <a:cs typeface="Calibri"/>
                        </a:rPr>
                        <a:t>g</a:t>
                      </a:r>
                      <a:r>
                        <a:rPr sz="1100" spc="-10" dirty="0" smtClean="0">
                          <a:latin typeface="Calibri"/>
                          <a:cs typeface="Calibri"/>
                        </a:rPr>
                        <a:t>o</a:t>
                      </a:r>
                      <a:r>
                        <a:rPr sz="1100" spc="0" dirty="0" smtClean="0">
                          <a:latin typeface="Calibri"/>
                          <a:cs typeface="Calibri"/>
                        </a:rPr>
                        <a:t>a</a:t>
                      </a:r>
                      <a:r>
                        <a:rPr sz="1100" spc="30" dirty="0" smtClean="0">
                          <a:latin typeface="Calibri"/>
                          <a:cs typeface="Calibri"/>
                        </a:rPr>
                        <a:t>l</a:t>
                      </a:r>
                      <a:r>
                        <a:rPr sz="1100" spc="-5" dirty="0" smtClean="0">
                          <a:latin typeface="Calibri"/>
                          <a:cs typeface="Calibri"/>
                        </a:rPr>
                        <a:t>-d</a:t>
                      </a:r>
                      <a:r>
                        <a:rPr sz="1100" spc="5" dirty="0" smtClean="0">
                          <a:latin typeface="Calibri"/>
                          <a:cs typeface="Calibri"/>
                        </a:rPr>
                        <a:t>i</a:t>
                      </a:r>
                      <a:r>
                        <a:rPr sz="1100" spc="0" dirty="0" smtClean="0">
                          <a:latin typeface="Calibri"/>
                          <a:cs typeface="Calibri"/>
                        </a:rPr>
                        <a:t>re</a:t>
                      </a:r>
                      <a:r>
                        <a:rPr sz="1100" spc="-10" dirty="0" smtClean="0">
                          <a:latin typeface="Calibri"/>
                          <a:cs typeface="Calibri"/>
                        </a:rPr>
                        <a:t>ct</a:t>
                      </a:r>
                      <a:r>
                        <a:rPr sz="1100" spc="0" dirty="0" smtClean="0">
                          <a:latin typeface="Calibri"/>
                          <a:cs typeface="Calibri"/>
                        </a:rPr>
                        <a:t>ed</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ehav</a:t>
                      </a:r>
                      <a:r>
                        <a:rPr sz="1100" spc="10" dirty="0" smtClean="0">
                          <a:latin typeface="Calibri"/>
                          <a:cs typeface="Calibri"/>
                        </a:rPr>
                        <a:t>i</a:t>
                      </a:r>
                      <a:r>
                        <a:rPr sz="1100" spc="-10" dirty="0" smtClean="0">
                          <a:latin typeface="Calibri"/>
                          <a:cs typeface="Calibri"/>
                        </a:rPr>
                        <a:t>o</a:t>
                      </a:r>
                      <a:r>
                        <a:rPr sz="1100" spc="0" dirty="0" smtClean="0">
                          <a:latin typeface="Calibri"/>
                          <a:cs typeface="Calibri"/>
                        </a:rPr>
                        <a:t>rs.</a:t>
                      </a:r>
                      <a:endParaRPr sz="1100">
                        <a:latin typeface="Calibri"/>
                        <a:cs typeface="Calibri"/>
                      </a:endParaRPr>
                    </a:p>
                    <a:p>
                      <a:pPr>
                        <a:lnSpc>
                          <a:spcPts val="1200"/>
                        </a:lnSpc>
                        <a:spcBef>
                          <a:spcPts val="24"/>
                        </a:spcBef>
                      </a:pPr>
                      <a:endParaRPr sz="1200"/>
                    </a:p>
                    <a:p>
                      <a:pPr marL="57150">
                        <a:lnSpc>
                          <a:spcPct val="100000"/>
                        </a:lnSpc>
                      </a:pP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 </a:t>
                      </a:r>
                      <a:r>
                        <a:rPr sz="1100" i="1" spc="0" dirty="0" smtClean="0">
                          <a:latin typeface="Calibri"/>
                          <a:cs typeface="Calibri"/>
                        </a:rPr>
                        <a:t>(</a:t>
                      </a:r>
                      <a:r>
                        <a:rPr sz="1100" i="1" spc="10" dirty="0" smtClean="0">
                          <a:latin typeface="Calibri"/>
                          <a:cs typeface="Calibri"/>
                        </a:rPr>
                        <a:t>I</a:t>
                      </a:r>
                      <a:r>
                        <a:rPr sz="1100" i="1" spc="5" dirty="0" smtClean="0">
                          <a:latin typeface="Calibri"/>
                          <a:cs typeface="Calibri"/>
                        </a:rPr>
                        <a:t>n</a:t>
                      </a:r>
                      <a:r>
                        <a:rPr sz="1100" i="1" spc="0" dirty="0" smtClean="0">
                          <a:latin typeface="Calibri"/>
                          <a:cs typeface="Calibri"/>
                        </a:rPr>
                        <a:t>s</a:t>
                      </a:r>
                      <a:r>
                        <a:rPr sz="1100" i="1" spc="-25" dirty="0" smtClean="0">
                          <a:latin typeface="Calibri"/>
                          <a:cs typeface="Calibri"/>
                        </a:rPr>
                        <a:t>e</a:t>
                      </a:r>
                      <a:r>
                        <a:rPr sz="1100" i="1" spc="0" dirty="0" smtClean="0">
                          <a:latin typeface="Calibri"/>
                          <a:cs typeface="Calibri"/>
                        </a:rPr>
                        <a:t>rt</a:t>
                      </a:r>
                      <a:r>
                        <a:rPr sz="1100" i="1" spc="-20" dirty="0" smtClean="0">
                          <a:latin typeface="Calibri"/>
                          <a:cs typeface="Calibri"/>
                        </a:rPr>
                        <a:t> </a:t>
                      </a:r>
                      <a:r>
                        <a:rPr sz="1100" i="1" spc="-15" dirty="0" smtClean="0">
                          <a:latin typeface="Calibri"/>
                          <a:cs typeface="Calibri"/>
                        </a:rPr>
                        <a:t>‘</a:t>
                      </a:r>
                      <a:r>
                        <a:rPr sz="1100" i="1" spc="0" dirty="0" smtClean="0">
                          <a:latin typeface="Calibri"/>
                          <a:cs typeface="Calibri"/>
                        </a:rPr>
                        <a:t>Re</a:t>
                      </a:r>
                      <a:r>
                        <a:rPr sz="1100" i="1" spc="-10" dirty="0" smtClean="0">
                          <a:latin typeface="Calibri"/>
                          <a:cs typeface="Calibri"/>
                        </a:rPr>
                        <a:t>t</a:t>
                      </a:r>
                      <a:r>
                        <a:rPr sz="1100" i="1" spc="5" dirty="0" smtClean="0">
                          <a:latin typeface="Calibri"/>
                          <a:cs typeface="Calibri"/>
                        </a:rPr>
                        <a:t>u</a:t>
                      </a:r>
                      <a:r>
                        <a:rPr sz="1100" i="1" spc="0" dirty="0" smtClean="0">
                          <a:latin typeface="Calibri"/>
                          <a:cs typeface="Calibri"/>
                        </a:rPr>
                        <a:t>r</a:t>
                      </a:r>
                      <a:r>
                        <a:rPr sz="1100" i="1" spc="5" dirty="0" smtClean="0">
                          <a:latin typeface="Calibri"/>
                          <a:cs typeface="Calibri"/>
                        </a:rPr>
                        <a:t>n</a:t>
                      </a:r>
                      <a:r>
                        <a:rPr sz="1100" i="1" spc="0" dirty="0" smtClean="0">
                          <a:latin typeface="Calibri"/>
                          <a:cs typeface="Calibri"/>
                        </a:rPr>
                        <a:t>’</a:t>
                      </a:r>
                      <a:r>
                        <a:rPr sz="1100" i="1" spc="-25" dirty="0" smtClean="0">
                          <a:latin typeface="Calibri"/>
                          <a:cs typeface="Calibri"/>
                        </a:rPr>
                        <a:t> </a:t>
                      </a:r>
                      <a:r>
                        <a:rPr sz="1100" i="1" spc="5" dirty="0" smtClean="0">
                          <a:latin typeface="Calibri"/>
                          <a:cs typeface="Calibri"/>
                        </a:rPr>
                        <a:t>lin</a:t>
                      </a:r>
                      <a:r>
                        <a:rPr sz="1100" i="1" spc="0" dirty="0" smtClean="0">
                          <a:latin typeface="Calibri"/>
                          <a:cs typeface="Calibri"/>
                        </a:rPr>
                        <a:t>k)</a:t>
                      </a:r>
                      <a:r>
                        <a:rPr sz="1100" i="1" spc="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re</a:t>
                      </a:r>
                      <a:r>
                        <a:rPr sz="1100" spc="-10" dirty="0" smtClean="0">
                          <a:latin typeface="Calibri"/>
                          <a:cs typeface="Calibri"/>
                        </a:rPr>
                        <a:t>t</a:t>
                      </a:r>
                      <a:r>
                        <a:rPr sz="1100" spc="-5" dirty="0" smtClean="0">
                          <a:latin typeface="Calibri"/>
                          <a:cs typeface="Calibri"/>
                        </a:rPr>
                        <a:t>u</a:t>
                      </a:r>
                      <a:r>
                        <a:rPr sz="1100" spc="0" dirty="0" smtClean="0">
                          <a:latin typeface="Calibri"/>
                          <a:cs typeface="Calibri"/>
                        </a:rPr>
                        <a:t>rn</a:t>
                      </a:r>
                      <a:r>
                        <a:rPr sz="1100" spc="-1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b="1" spc="0" dirty="0" smtClean="0">
                          <a:latin typeface="Calibri"/>
                          <a:cs typeface="Calibri"/>
                        </a:rPr>
                        <a:t>.</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r>
              <a:tr h="228600">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753109">
                <a:tc gridSpan="3">
                  <a:txBody>
                    <a:bodyPr/>
                    <a:lstStyle/>
                    <a:p>
                      <a:pPr marL="50800">
                        <a:lnSpc>
                          <a:spcPct val="1000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d</a:t>
                      </a:r>
                      <a:r>
                        <a:rPr sz="1100" spc="5" dirty="0" smtClean="0">
                          <a:latin typeface="Calibri"/>
                          <a:cs typeface="Calibri"/>
                        </a:rPr>
                        <a:t>i</a:t>
                      </a:r>
                      <a:r>
                        <a:rPr sz="1100" spc="0" dirty="0" smtClean="0">
                          <a:latin typeface="Calibri"/>
                          <a:cs typeface="Calibri"/>
                        </a:rPr>
                        <a:t>sp</a:t>
                      </a:r>
                      <a:r>
                        <a:rPr sz="1100" spc="5" dirty="0" smtClean="0">
                          <a:latin typeface="Calibri"/>
                          <a:cs typeface="Calibri"/>
                        </a:rPr>
                        <a:t>l</a:t>
                      </a:r>
                      <a:r>
                        <a:rPr sz="1100" spc="0" dirty="0" smtClean="0">
                          <a:latin typeface="Calibri"/>
                          <a:cs typeface="Calibri"/>
                        </a:rPr>
                        <a:t>ays </a:t>
                      </a:r>
                      <a:r>
                        <a:rPr sz="1100" spc="-5" dirty="0" smtClean="0">
                          <a:latin typeface="Calibri"/>
                          <a:cs typeface="Calibri"/>
                        </a:rPr>
                        <a:t>d</a:t>
                      </a:r>
                      <a:r>
                        <a:rPr sz="1100" spc="0" dirty="0" smtClean="0">
                          <a:latin typeface="Calibri"/>
                          <a:cs typeface="Calibri"/>
                        </a:rPr>
                        <a:t>ef</a:t>
                      </a:r>
                      <a:r>
                        <a:rPr sz="1100" spc="10"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3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0" dirty="0" smtClean="0">
                          <a:latin typeface="Calibri"/>
                          <a:cs typeface="Calibri"/>
                        </a:rPr>
                        <a:t>r</a:t>
                      </a:r>
                      <a:r>
                        <a:rPr sz="1100" spc="-10" dirty="0" smtClean="0">
                          <a:latin typeface="Calibri"/>
                          <a:cs typeface="Calibri"/>
                        </a:rPr>
                        <a:t> 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endParaRPr sz="1100">
                        <a:latin typeface="Calibri"/>
                        <a:cs typeface="Calibri"/>
                      </a:endParaRPr>
                    </a:p>
                    <a:p>
                      <a:pPr marL="50800" marR="265430">
                        <a:lnSpc>
                          <a:spcPct val="101899"/>
                        </a:lnSpc>
                        <a:spcBef>
                          <a:spcPts val="165"/>
                        </a:spcBef>
                      </a:pPr>
                      <a:r>
                        <a:rPr sz="110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20" dirty="0" smtClean="0">
                          <a:latin typeface="Calibri"/>
                          <a:cs typeface="Calibri"/>
                        </a:rPr>
                        <a:t> </a:t>
                      </a:r>
                      <a:r>
                        <a:rPr sz="1100" spc="-10" dirty="0" smtClean="0">
                          <a:latin typeface="Calibri"/>
                          <a:cs typeface="Calibri"/>
                        </a:rPr>
                        <a:t>44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 </a:t>
                      </a:r>
                      <a:r>
                        <a:rPr sz="1100" spc="-10" dirty="0" smtClean="0">
                          <a:latin typeface="Calibri"/>
                          <a:cs typeface="Calibri"/>
                        </a:rPr>
                        <a:t>14</a:t>
                      </a:r>
                      <a:r>
                        <a:rPr sz="1100" spc="-5" dirty="0" smtClean="0">
                          <a:latin typeface="Calibri"/>
                          <a:cs typeface="Calibri"/>
                        </a:rPr>
                        <a:t>p</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15"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30"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5" dirty="0" smtClean="0">
                          <a:latin typeface="Calibri"/>
                          <a:cs typeface="Calibri"/>
                        </a:rPr>
                        <a:t>lig</a:t>
                      </a:r>
                      <a:r>
                        <a:rPr sz="1100" spc="-5" dirty="0" smtClean="0">
                          <a:latin typeface="Calibri"/>
                          <a:cs typeface="Calibri"/>
                        </a:rPr>
                        <a:t>h</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dirty="0" smtClean="0">
                          <a:latin typeface="Calibri"/>
                          <a:cs typeface="Calibri"/>
                        </a:rPr>
                        <a:t>G</a:t>
                      </a:r>
                      <a:r>
                        <a:rPr sz="1100" spc="-10" dirty="0" smtClean="0">
                          <a:latin typeface="Calibri"/>
                          <a:cs typeface="Calibri"/>
                        </a:rPr>
                        <a:t>oo</a:t>
                      </a:r>
                      <a:r>
                        <a:rPr sz="1100" spc="5" dirty="0" smtClean="0">
                          <a:latin typeface="Calibri"/>
                          <a:cs typeface="Calibri"/>
                        </a:rPr>
                        <a:t>gl</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25" dirty="0" smtClean="0">
                          <a:latin typeface="Calibri"/>
                          <a:cs typeface="Calibri"/>
                        </a:rPr>
                        <a:t>a</a:t>
                      </a:r>
                      <a:r>
                        <a:rPr sz="1100" spc="5" dirty="0" smtClean="0">
                          <a:latin typeface="Calibri"/>
                          <a:cs typeface="Calibri"/>
                        </a:rPr>
                        <a:t>g</a:t>
                      </a:r>
                      <a:r>
                        <a:rPr sz="1100" spc="0" dirty="0" smtClean="0">
                          <a:latin typeface="Calibri"/>
                          <a:cs typeface="Calibri"/>
                        </a:rPr>
                        <a:t>es</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r>
              <a:tr h="236219">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r>
              <a:tr h="949782">
                <a:tc gridSpan="3">
                  <a:txBody>
                    <a:bodyPr/>
                    <a:lstStyle/>
                    <a:p>
                      <a:pPr marL="50800" marR="284480">
                        <a:lnSpc>
                          <a:spcPct val="117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2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10" dirty="0" smtClean="0">
                          <a:latin typeface="Calibri"/>
                          <a:cs typeface="Calibri"/>
                        </a:rPr>
                        <a:t>y</a:t>
                      </a:r>
                      <a:r>
                        <a:rPr sz="1100" spc="-5" dirty="0" smtClean="0">
                          <a:latin typeface="Calibri"/>
                          <a:cs typeface="Calibri"/>
                        </a:rPr>
                        <a:t>-Bu</a:t>
                      </a:r>
                      <a:r>
                        <a:rPr sz="1100" spc="5" dirty="0" smtClean="0">
                          <a:latin typeface="Calibri"/>
                          <a:cs typeface="Calibri"/>
                        </a:rPr>
                        <a:t>il</a:t>
                      </a:r>
                      <a:r>
                        <a:rPr sz="1100" spc="-30"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r>
                        <a:rPr sz="1100" spc="-1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1</a:t>
                      </a:r>
                      <a:r>
                        <a:rPr sz="1100" spc="-20" dirty="0" smtClean="0">
                          <a:latin typeface="Calibri"/>
                          <a:cs typeface="Calibri"/>
                        </a:rPr>
                        <a:t> </a:t>
                      </a:r>
                      <a:r>
                        <a:rPr sz="1100" spc="-15" dirty="0" smtClean="0">
                          <a:latin typeface="Calibri"/>
                          <a:cs typeface="Calibri"/>
                        </a:rPr>
                        <a:t>O</a:t>
                      </a:r>
                      <a:r>
                        <a:rPr sz="1100" spc="0" dirty="0" smtClean="0">
                          <a:latin typeface="Calibri"/>
                          <a:cs typeface="Calibri"/>
                        </a:rPr>
                        <a:t>ver</a:t>
                      </a:r>
                      <a:r>
                        <a:rPr sz="1100" spc="5" dirty="0" smtClean="0">
                          <a:latin typeface="Calibri"/>
                          <a:cs typeface="Calibri"/>
                        </a:rPr>
                        <a:t>vi</a:t>
                      </a:r>
                      <a:r>
                        <a:rPr sz="1100" spc="-25" dirty="0" smtClean="0">
                          <a:latin typeface="Calibri"/>
                          <a:cs typeface="Calibri"/>
                        </a:rPr>
                        <a:t>e</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p</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2</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3</a:t>
                      </a:r>
                      <a:r>
                        <a:rPr sz="1100" spc="-20" dirty="0" smtClean="0">
                          <a:latin typeface="Calibri"/>
                          <a:cs typeface="Calibri"/>
                        </a:rPr>
                        <a:t> </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en</a:t>
                      </a:r>
                      <a:r>
                        <a:rPr sz="1100" spc="-15" dirty="0" smtClean="0">
                          <a:latin typeface="Calibri"/>
                          <a:cs typeface="Calibri"/>
                        </a:rPr>
                        <a:t>t</a:t>
                      </a:r>
                      <a:r>
                        <a:rPr sz="1100" spc="5" dirty="0" smtClean="0">
                          <a:latin typeface="Calibri"/>
                          <a:cs typeface="Calibri"/>
                        </a:rPr>
                        <a:t>i</a:t>
                      </a:r>
                      <a:r>
                        <a:rPr sz="1100" spc="0" dirty="0" smtClean="0">
                          <a:latin typeface="Calibri"/>
                          <a:cs typeface="Calibri"/>
                        </a:rPr>
                        <a:t>fy</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 </a:t>
                      </a:r>
                      <a:r>
                        <a:rPr sz="1100" spc="-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4</a:t>
                      </a:r>
                      <a:r>
                        <a:rPr sz="1100" spc="5" dirty="0" smtClean="0">
                          <a:latin typeface="Calibri"/>
                          <a:cs typeface="Calibri"/>
                        </a:rPr>
                        <a:t> </a:t>
                      </a:r>
                      <a:r>
                        <a:rPr sz="1100" spc="0"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g</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Pa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g</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5</a:t>
                      </a:r>
                      <a:r>
                        <a:rPr sz="1100" spc="-20" dirty="0" smtClean="0">
                          <a:latin typeface="Calibri"/>
                          <a:cs typeface="Calibri"/>
                        </a:rPr>
                        <a:t> </a:t>
                      </a:r>
                      <a:r>
                        <a:rPr sz="1100" spc="-15" dirty="0" smtClean="0">
                          <a:latin typeface="Calibri"/>
                          <a:cs typeface="Calibri"/>
                        </a:rPr>
                        <a:t>E</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Cli</a:t>
                      </a:r>
                      <a:r>
                        <a:rPr sz="1100" spc="-25" dirty="0" smtClean="0">
                          <a:latin typeface="Calibri"/>
                          <a:cs typeface="Calibri"/>
                        </a:rPr>
                        <a:t>e</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6</a:t>
                      </a:r>
                      <a:r>
                        <a:rPr sz="1100" spc="5" dirty="0" smtClean="0">
                          <a:latin typeface="Calibri"/>
                          <a:cs typeface="Calibri"/>
                        </a:rPr>
                        <a:t> </a:t>
                      </a: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7</a:t>
                      </a:r>
                      <a:r>
                        <a:rPr sz="1100" spc="-20" dirty="0" smtClean="0">
                          <a:latin typeface="Calibri"/>
                          <a:cs typeface="Calibri"/>
                        </a:rPr>
                        <a:t> </a:t>
                      </a:r>
                      <a:r>
                        <a:rPr sz="1100" spc="-10"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C</a:t>
                      </a:r>
                      <a:r>
                        <a:rPr sz="1100" spc="-10" dirty="0" smtClean="0">
                          <a:latin typeface="Calibri"/>
                          <a:cs typeface="Calibri"/>
                        </a:rPr>
                        <a:t>o</a:t>
                      </a:r>
                      <a:r>
                        <a:rPr sz="1100" spc="-20" dirty="0" smtClean="0">
                          <a:latin typeface="Calibri"/>
                          <a:cs typeface="Calibri"/>
                        </a:rPr>
                        <a:t>m</a:t>
                      </a:r>
                      <a:r>
                        <a:rPr sz="1100" spc="0" dirty="0" smtClean="0">
                          <a:latin typeface="Calibri"/>
                          <a:cs typeface="Calibri"/>
                        </a:rPr>
                        <a:t>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30" dirty="0" smtClean="0">
                          <a:latin typeface="Calibri"/>
                          <a:cs typeface="Calibri"/>
                        </a:rPr>
                        <a:t>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s,</a:t>
                      </a:r>
                      <a:r>
                        <a:rPr sz="1100" spc="-1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8</a:t>
                      </a:r>
                      <a:r>
                        <a:rPr sz="1100" spc="-20" dirty="0" smtClean="0">
                          <a:latin typeface="Calibri"/>
                          <a:cs typeface="Calibri"/>
                        </a:rPr>
                        <a:t> </a:t>
                      </a: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a:t>
                      </a:r>
                      <a:r>
                        <a:rPr sz="1100" spc="-5" dirty="0" smtClean="0">
                          <a:latin typeface="Calibri"/>
                          <a:cs typeface="Calibri"/>
                        </a:rPr>
                        <a:t>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 </a:t>
                      </a:r>
                      <a:r>
                        <a:rPr sz="1100" spc="-15" dirty="0" smtClean="0">
                          <a:latin typeface="Calibri"/>
                          <a:cs typeface="Calibri"/>
                        </a:rPr>
                        <a:t>E</a:t>
                      </a:r>
                      <a:r>
                        <a:rPr sz="1100" spc="0" dirty="0" smtClean="0">
                          <a:latin typeface="Calibri"/>
                          <a:cs typeface="Calibri"/>
                        </a:rPr>
                        <a:t>x</a:t>
                      </a:r>
                      <a:r>
                        <a:rPr sz="1100" spc="10" dirty="0" smtClean="0">
                          <a:latin typeface="Calibri"/>
                          <a:cs typeface="Calibri"/>
                        </a:rPr>
                        <a:t>i</a:t>
                      </a:r>
                      <a:r>
                        <a:rPr sz="1100" spc="0" dirty="0" smtClean="0">
                          <a:latin typeface="Calibri"/>
                          <a:cs typeface="Calibri"/>
                        </a:rPr>
                        <a:t>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lang="en-US" sz="1100" spc="-15" dirty="0" smtClean="0">
                          <a:latin typeface="+mn-lt"/>
                          <a:cs typeface="Calibri"/>
                        </a:rPr>
                        <a:t>E</a:t>
                      </a:r>
                      <a:r>
                        <a:rPr lang="en-US" sz="1100" spc="0" dirty="0" smtClean="0">
                          <a:latin typeface="+mn-lt"/>
                          <a:cs typeface="Calibri"/>
                        </a:rPr>
                        <a:t>a</a:t>
                      </a:r>
                      <a:r>
                        <a:rPr lang="en-US" sz="1100" spc="-15" dirty="0" smtClean="0">
                          <a:latin typeface="+mn-lt"/>
                          <a:cs typeface="Calibri"/>
                        </a:rPr>
                        <a:t>c</a:t>
                      </a:r>
                      <a:r>
                        <a:rPr lang="en-US" sz="1100" spc="0" dirty="0" smtClean="0">
                          <a:latin typeface="+mn-lt"/>
                          <a:cs typeface="Calibri"/>
                        </a:rPr>
                        <a:t>h</a:t>
                      </a:r>
                      <a:r>
                        <a:rPr lang="en-US" sz="1100" spc="-15" dirty="0" smtClean="0">
                          <a:latin typeface="+mn-lt"/>
                          <a:cs typeface="Calibri"/>
                        </a:rPr>
                        <a:t> </a:t>
                      </a:r>
                      <a:r>
                        <a:rPr lang="en-US" sz="1100" spc="5" dirty="0" smtClean="0">
                          <a:latin typeface="+mn-lt"/>
                          <a:cs typeface="Calibri"/>
                        </a:rPr>
                        <a:t>li</a:t>
                      </a:r>
                      <a:r>
                        <a:rPr lang="en-US" sz="1100" spc="-5" dirty="0" smtClean="0">
                          <a:latin typeface="+mn-lt"/>
                          <a:cs typeface="Calibri"/>
                        </a:rPr>
                        <a:t>n</a:t>
                      </a:r>
                      <a:r>
                        <a:rPr lang="en-US" sz="1100" spc="0" dirty="0" smtClean="0">
                          <a:latin typeface="+mn-lt"/>
                          <a:cs typeface="Calibri"/>
                        </a:rPr>
                        <a:t>k</a:t>
                      </a:r>
                      <a:r>
                        <a:rPr lang="en-US" sz="1100" spc="-10" dirty="0" smtClean="0">
                          <a:latin typeface="+mn-lt"/>
                          <a:cs typeface="Calibri"/>
                        </a:rPr>
                        <a:t> o</a:t>
                      </a:r>
                      <a:r>
                        <a:rPr lang="en-US" sz="1100" spc="-5" dirty="0" smtClean="0">
                          <a:latin typeface="+mn-lt"/>
                          <a:cs typeface="Calibri"/>
                        </a:rPr>
                        <a:t>p</a:t>
                      </a:r>
                      <a:r>
                        <a:rPr lang="en-US" sz="1100" spc="0" dirty="0" smtClean="0">
                          <a:latin typeface="+mn-lt"/>
                          <a:cs typeface="Calibri"/>
                        </a:rPr>
                        <a:t>ens</a:t>
                      </a:r>
                      <a:r>
                        <a:rPr lang="en-US" sz="1100" spc="-15" dirty="0" smtClean="0">
                          <a:latin typeface="+mn-lt"/>
                          <a:cs typeface="Calibri"/>
                        </a:rPr>
                        <a:t> </a:t>
                      </a:r>
                      <a:r>
                        <a:rPr lang="en-US" sz="1100" spc="5" dirty="0" smtClean="0">
                          <a:latin typeface="+mn-lt"/>
                          <a:cs typeface="Calibri"/>
                        </a:rPr>
                        <a:t>i</a:t>
                      </a:r>
                      <a:r>
                        <a:rPr lang="en-US" sz="1100" spc="-10" dirty="0" smtClean="0">
                          <a:latin typeface="+mn-lt"/>
                          <a:cs typeface="Calibri"/>
                        </a:rPr>
                        <a:t>t</a:t>
                      </a:r>
                      <a:r>
                        <a:rPr lang="en-US" sz="1100" spc="0" dirty="0" smtClean="0">
                          <a:latin typeface="+mn-lt"/>
                          <a:cs typeface="Calibri"/>
                        </a:rPr>
                        <a:t>s</a:t>
                      </a:r>
                      <a:r>
                        <a:rPr lang="en-US" sz="1100" spc="-10" dirty="0" smtClean="0">
                          <a:latin typeface="+mn-lt"/>
                          <a:cs typeface="Calibri"/>
                        </a:rPr>
                        <a:t> </a:t>
                      </a:r>
                      <a:r>
                        <a:rPr lang="en-US" sz="1100" spc="0" dirty="0" smtClean="0">
                          <a:latin typeface="+mn-lt"/>
                          <a:cs typeface="Calibri"/>
                        </a:rPr>
                        <a:t>spe</a:t>
                      </a:r>
                      <a:r>
                        <a:rPr lang="en-US" sz="1100" spc="-15" dirty="0" smtClean="0">
                          <a:latin typeface="+mn-lt"/>
                          <a:cs typeface="Calibri"/>
                        </a:rPr>
                        <a:t>c</a:t>
                      </a:r>
                      <a:r>
                        <a:rPr lang="en-US" sz="1100" spc="5" dirty="0" smtClean="0">
                          <a:latin typeface="+mn-lt"/>
                          <a:cs typeface="Calibri"/>
                        </a:rPr>
                        <a:t>i</a:t>
                      </a:r>
                      <a:r>
                        <a:rPr lang="en-US" sz="1100" spc="0" dirty="0" smtClean="0">
                          <a:latin typeface="+mn-lt"/>
                          <a:cs typeface="Calibri"/>
                        </a:rPr>
                        <a:t>f</a:t>
                      </a:r>
                      <a:r>
                        <a:rPr lang="en-US" sz="1100" spc="5" dirty="0" smtClean="0">
                          <a:latin typeface="+mn-lt"/>
                          <a:cs typeface="Calibri"/>
                        </a:rPr>
                        <a:t>i</a:t>
                      </a:r>
                      <a:r>
                        <a:rPr lang="en-US" sz="1100" spc="0" dirty="0" smtClean="0">
                          <a:latin typeface="+mn-lt"/>
                          <a:cs typeface="Calibri"/>
                        </a:rPr>
                        <a:t>c</a:t>
                      </a:r>
                      <a:r>
                        <a:rPr lang="en-US" sz="1100" spc="-20" dirty="0" smtClean="0">
                          <a:latin typeface="+mn-lt"/>
                          <a:cs typeface="Calibri"/>
                        </a:rPr>
                        <a:t> </a:t>
                      </a:r>
                      <a:r>
                        <a:rPr lang="en-US" sz="1100" spc="-5" dirty="0" smtClean="0">
                          <a:latin typeface="+mn-lt"/>
                          <a:cs typeface="Calibri"/>
                        </a:rPr>
                        <a:t>d</a:t>
                      </a:r>
                      <a:r>
                        <a:rPr lang="en-US" sz="1100" spc="0" dirty="0" smtClean="0">
                          <a:latin typeface="+mn-lt"/>
                          <a:cs typeface="Calibri"/>
                        </a:rPr>
                        <a:t>ef</a:t>
                      </a:r>
                      <a:r>
                        <a:rPr lang="en-US" sz="1100" spc="10" dirty="0" smtClean="0">
                          <a:latin typeface="+mn-lt"/>
                          <a:cs typeface="Calibri"/>
                        </a:rPr>
                        <a:t>i</a:t>
                      </a:r>
                      <a:r>
                        <a:rPr lang="en-US" sz="1100" spc="-5" dirty="0" smtClean="0">
                          <a:latin typeface="+mn-lt"/>
                          <a:cs typeface="Calibri"/>
                        </a:rPr>
                        <a:t>n</a:t>
                      </a:r>
                      <a:r>
                        <a:rPr lang="en-US" sz="1100" spc="5" dirty="0" smtClean="0">
                          <a:latin typeface="+mn-lt"/>
                          <a:cs typeface="Calibri"/>
                        </a:rPr>
                        <a:t>i</a:t>
                      </a:r>
                      <a:r>
                        <a:rPr lang="en-US" sz="1100" spc="-10" dirty="0" smtClean="0">
                          <a:latin typeface="+mn-lt"/>
                          <a:cs typeface="Calibri"/>
                        </a:rPr>
                        <a:t>t</a:t>
                      </a:r>
                      <a:r>
                        <a:rPr lang="en-US" sz="1100" spc="5" dirty="0" smtClean="0">
                          <a:latin typeface="+mn-lt"/>
                          <a:cs typeface="Calibri"/>
                        </a:rPr>
                        <a:t>i</a:t>
                      </a:r>
                      <a:r>
                        <a:rPr lang="en-US" sz="1100" spc="-10" dirty="0" smtClean="0">
                          <a:latin typeface="+mn-lt"/>
                          <a:cs typeface="Calibri"/>
                        </a:rPr>
                        <a:t>o</a:t>
                      </a:r>
                      <a:r>
                        <a:rPr lang="en-US" sz="1100" spc="0" dirty="0" smtClean="0">
                          <a:latin typeface="+mn-lt"/>
                          <a:cs typeface="Calibri"/>
                        </a:rPr>
                        <a:t>n</a:t>
                      </a:r>
                      <a:r>
                        <a:rPr lang="en-US" sz="1100" spc="-15" dirty="0" smtClean="0">
                          <a:latin typeface="+mn-lt"/>
                          <a:cs typeface="Calibri"/>
                        </a:rPr>
                        <a:t> </a:t>
                      </a:r>
                      <a:r>
                        <a:rPr lang="en-US" sz="1100" spc="0" dirty="0" smtClean="0">
                          <a:latin typeface="+mn-lt"/>
                          <a:cs typeface="Calibri"/>
                        </a:rPr>
                        <a:t>s</a:t>
                      </a:r>
                      <a:r>
                        <a:rPr lang="en-US" sz="1100" spc="-15" dirty="0" smtClean="0">
                          <a:latin typeface="+mn-lt"/>
                          <a:cs typeface="Calibri"/>
                        </a:rPr>
                        <a:t>c</a:t>
                      </a:r>
                      <a:r>
                        <a:rPr lang="en-US" sz="1100" spc="0" dirty="0" smtClean="0">
                          <a:latin typeface="+mn-lt"/>
                          <a:cs typeface="Calibri"/>
                        </a:rPr>
                        <a:t>reen.</a:t>
                      </a:r>
                    </a:p>
                    <a:p>
                      <a:pPr marL="57150">
                        <a:lnSpc>
                          <a:spcPct val="100000"/>
                        </a:lnSpc>
                      </a:pPr>
                      <a:r>
                        <a:rPr lang="en-US" sz="1100" spc="0" dirty="0" smtClean="0">
                          <a:solidFill>
                            <a:srgbClr val="FF0000"/>
                          </a:solidFill>
                          <a:latin typeface="+mn-lt"/>
                          <a:cs typeface="Calibri"/>
                        </a:rPr>
                        <a:t>Eliminate video link </a:t>
                      </a:r>
                    </a:p>
                    <a:p>
                      <a:pPr marL="57150">
                        <a:lnSpc>
                          <a:spcPct val="100000"/>
                        </a:lnSpc>
                      </a:pPr>
                      <a:r>
                        <a:rPr lang="en-US" sz="1100" spc="0" dirty="0" smtClean="0">
                          <a:latin typeface="+mn-lt"/>
                          <a:cs typeface="Calibri"/>
                        </a:rPr>
                        <a:t>See Matrix: slide # 55</a:t>
                      </a:r>
                    </a:p>
                    <a:p>
                      <a:pPr marL="57150" marR="0" indent="0" algn="l" defTabSz="914400" rtl="0" eaLnBrk="1" fontAlgn="auto" latinLnBrk="0" hangingPunct="1">
                        <a:lnSpc>
                          <a:spcPct val="100000"/>
                        </a:lnSpc>
                        <a:spcBef>
                          <a:spcPts val="0"/>
                        </a:spcBef>
                        <a:spcAft>
                          <a:spcPts val="0"/>
                        </a:spcAft>
                        <a:buClrTx/>
                        <a:buSzTx/>
                        <a:buFontTx/>
                        <a:buNone/>
                        <a:tabLst/>
                        <a:defRPr/>
                      </a:pPr>
                      <a:r>
                        <a:rPr lang="en-US" sz="1100" b="1" spc="0" dirty="0" smtClean="0">
                          <a:solidFill>
                            <a:srgbClr val="FF0000"/>
                          </a:solidFill>
                          <a:latin typeface="+mn-lt"/>
                          <a:cs typeface="Calibri"/>
                        </a:rPr>
                        <a:t>Deleting some text and using narration script: Slide #63</a:t>
                      </a:r>
                      <a:endParaRPr lang="en-US" sz="1100" dirty="0" smtClean="0">
                        <a:solidFill>
                          <a:srgbClr val="FF0000"/>
                        </a:solidFill>
                        <a:latin typeface="+mn-lt"/>
                        <a:cs typeface="Calibri"/>
                      </a:endParaRPr>
                    </a:p>
                    <a:p>
                      <a:pPr marL="57150">
                        <a:lnSpc>
                          <a:spcPct val="100000"/>
                        </a:lnSpc>
                      </a:pPr>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r>
            </a:tbl>
          </a:graphicData>
        </a:graphic>
      </p:graphicFrame>
      <p:pic>
        <p:nvPicPr>
          <p:cNvPr id="7" name="Picture 6" descr="Important Terms.jpg"/>
          <p:cNvPicPr>
            <a:picLocks noChangeAspect="1"/>
          </p:cNvPicPr>
          <p:nvPr/>
        </p:nvPicPr>
        <p:blipFill>
          <a:blip r:embed="rId3" cstate="print"/>
          <a:stretch>
            <a:fillRect/>
          </a:stretch>
        </p:blipFill>
        <p:spPr>
          <a:xfrm>
            <a:off x="3429000" y="1905000"/>
            <a:ext cx="1430740" cy="135650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3" name="object 3"/>
          <p:cNvSpPr/>
          <p:nvPr/>
        </p:nvSpPr>
        <p:spPr>
          <a:xfrm>
            <a:off x="428625" y="1476375"/>
            <a:ext cx="4561205" cy="342900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fld id="{81D60167-4931-47E6-BA6A-407CBD079E47}" type="slidenum">
              <a:rPr sz="1100" b="1" spc="0" dirty="0" smtClean="0">
                <a:latin typeface="Calibri"/>
                <a:cs typeface="Calibri"/>
              </a:rPr>
              <a:pPr marL="12700">
                <a:lnSpc>
                  <a:spcPct val="100000"/>
                </a:lnSpc>
              </a:pPr>
              <a:t>18</a:t>
            </a:fld>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4" name="object 4"/>
          <p:cNvGraphicFramePr>
            <a:graphicFrameLocks noGrp="1"/>
          </p:cNvGraphicFramePr>
          <p:nvPr>
            <p:extLst>
              <p:ext uri="{D42A27DB-BD31-4B8C-83A1-F6EECF244321}">
                <p14:modId xmlns:p14="http://schemas.microsoft.com/office/powerpoint/2010/main" val="366904713"/>
              </p:ext>
            </p:extLst>
          </p:nvPr>
        </p:nvGraphicFramePr>
        <p:xfrm>
          <a:off x="362077" y="456819"/>
          <a:ext cx="9287255" cy="6686419"/>
        </p:xfrm>
        <a:graphic>
          <a:graphicData uri="http://schemas.openxmlformats.org/drawingml/2006/table">
            <a:tbl>
              <a:tblPr firstRow="1" bandRow="1">
                <a:tableStyleId>{2D5ABB26-0587-4C30-8999-92F81FD0307C}</a:tableStyleId>
              </a:tblPr>
              <a:tblGrid>
                <a:gridCol w="45720"/>
                <a:gridCol w="939038"/>
                <a:gridCol w="3658870"/>
                <a:gridCol w="914654"/>
                <a:gridCol w="3728973"/>
              </a:tblGrid>
              <a:tr h="208788">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a:t>
                      </a:r>
                      <a:r>
                        <a:rPr sz="1100" spc="10"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y_B</a:t>
                      </a:r>
                      <a:r>
                        <a:rPr sz="1100" spc="-30"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5" dirty="0" smtClean="0">
                          <a:latin typeface="Calibri"/>
                          <a:cs typeface="Calibri"/>
                        </a:rPr>
                        <a:t>g</a:t>
                      </a:r>
                      <a:r>
                        <a:rPr sz="1100" spc="0" dirty="0" smtClean="0">
                          <a:latin typeface="Calibri"/>
                          <a:cs typeface="Calibri"/>
                        </a:rPr>
                        <a:t>_S</a:t>
                      </a:r>
                      <a:r>
                        <a:rPr sz="1100" spc="-25" dirty="0" smtClean="0">
                          <a:latin typeface="Calibri"/>
                          <a:cs typeface="Calibri"/>
                        </a:rPr>
                        <a:t>k</a:t>
                      </a:r>
                      <a:r>
                        <a:rPr sz="1100" spc="5" dirty="0" smtClean="0">
                          <a:latin typeface="Calibri"/>
                          <a:cs typeface="Calibri"/>
                        </a:rPr>
                        <a:t>il</a:t>
                      </a:r>
                      <a:r>
                        <a:rPr sz="1100" spc="-15" dirty="0" smtClean="0">
                          <a:latin typeface="Calibri"/>
                          <a:cs typeface="Calibri"/>
                        </a:rPr>
                        <a:t>l</a:t>
                      </a:r>
                      <a:r>
                        <a:rPr sz="1100" spc="0" dirty="0" smtClean="0">
                          <a:latin typeface="Calibri"/>
                          <a:cs typeface="Calibri"/>
                        </a:rPr>
                        <a:t>s</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50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a:t>
                      </a:r>
                      <a:r>
                        <a:rPr sz="1100" spc="-30" dirty="0" smtClean="0">
                          <a:latin typeface="Calibri"/>
                          <a:cs typeface="Calibri"/>
                        </a:rPr>
                        <a:t>k</a:t>
                      </a:r>
                      <a:r>
                        <a:rPr sz="1100" spc="5" dirty="0" smtClean="0">
                          <a:latin typeface="Calibri"/>
                          <a:cs typeface="Calibri"/>
                        </a:rPr>
                        <a:t>i</a:t>
                      </a:r>
                      <a:r>
                        <a:rPr sz="1100" spc="-15" dirty="0" smtClean="0">
                          <a:latin typeface="Calibri"/>
                          <a:cs typeface="Calibri"/>
                        </a:rPr>
                        <a:t>l</a:t>
                      </a:r>
                      <a:r>
                        <a:rPr sz="1100" spc="5" dirty="0" smtClean="0">
                          <a:latin typeface="Calibri"/>
                          <a:cs typeface="Calibri"/>
                        </a:rPr>
                        <a:t>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7210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98425">
                        <a:lnSpc>
                          <a:spcPct val="100000"/>
                        </a:lnSpc>
                      </a:pPr>
                      <a:r>
                        <a:rPr sz="1200" b="1" dirty="0" smtClean="0">
                          <a:latin typeface="Calibri"/>
                          <a:cs typeface="Calibri"/>
                        </a:rPr>
                        <a:t>6</a:t>
                      </a:r>
                      <a:r>
                        <a:rPr sz="12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200" b="1" spc="0" dirty="0" smtClean="0">
                          <a:latin typeface="Calibri"/>
                          <a:cs typeface="Calibri"/>
                        </a:rPr>
                        <a:t>7</a:t>
                      </a:r>
                      <a:endParaRPr sz="12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5265">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794759">
                <a:tc gridSpan="3">
                  <a:txBody>
                    <a:bodyPr/>
                    <a:lstStyle/>
                    <a:p>
                      <a:endParaRPr sz="1200" dirty="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b="1" spc="-10" dirty="0" smtClean="0">
                          <a:latin typeface="Calibri"/>
                          <a:cs typeface="Calibri"/>
                        </a:rPr>
                        <a:t>I</a:t>
                      </a:r>
                      <a:r>
                        <a:rPr sz="1100" b="1" spc="-15" dirty="0" smtClean="0">
                          <a:latin typeface="Calibri"/>
                          <a:cs typeface="Calibri"/>
                        </a:rPr>
                        <a:t>m</a:t>
                      </a:r>
                      <a:r>
                        <a:rPr sz="1100" b="1" spc="5" dirty="0" smtClean="0">
                          <a:latin typeface="Calibri"/>
                          <a:cs typeface="Calibri"/>
                        </a:rPr>
                        <a:t>p</a:t>
                      </a:r>
                      <a:r>
                        <a:rPr sz="1100" b="1" spc="0" dirty="0" smtClean="0">
                          <a:latin typeface="Calibri"/>
                          <a:cs typeface="Calibri"/>
                        </a:rPr>
                        <a:t>o</a:t>
                      </a:r>
                      <a:r>
                        <a:rPr sz="1100" b="1" spc="-10" dirty="0" smtClean="0">
                          <a:latin typeface="Calibri"/>
                          <a:cs typeface="Calibri"/>
                        </a:rPr>
                        <a:t>r</a:t>
                      </a:r>
                      <a:r>
                        <a:rPr sz="1100" b="1" spc="0" dirty="0" smtClean="0">
                          <a:latin typeface="Calibri"/>
                          <a:cs typeface="Calibri"/>
                        </a:rPr>
                        <a:t>t</a:t>
                      </a:r>
                      <a:r>
                        <a:rPr sz="1100" b="1" spc="5" dirty="0" smtClean="0">
                          <a:latin typeface="Calibri"/>
                          <a:cs typeface="Calibri"/>
                        </a:rPr>
                        <a:t>an</a:t>
                      </a:r>
                      <a:r>
                        <a:rPr sz="1100" b="1" spc="0" dirty="0" smtClean="0">
                          <a:latin typeface="Calibri"/>
                          <a:cs typeface="Calibri"/>
                        </a:rPr>
                        <a:t>t</a:t>
                      </a:r>
                      <a:r>
                        <a:rPr sz="1100" b="1" spc="-10" dirty="0" smtClean="0">
                          <a:latin typeface="Calibri"/>
                          <a:cs typeface="Calibri"/>
                        </a:rPr>
                        <a:t> </a:t>
                      </a:r>
                      <a:r>
                        <a:rPr sz="1100" b="1" spc="0" dirty="0" smtClean="0">
                          <a:latin typeface="Calibri"/>
                          <a:cs typeface="Calibri"/>
                        </a:rPr>
                        <a:t>T</a:t>
                      </a:r>
                      <a:r>
                        <a:rPr sz="1100" b="1" spc="-5" dirty="0" smtClean="0">
                          <a:latin typeface="Calibri"/>
                          <a:cs typeface="Calibri"/>
                        </a:rPr>
                        <a:t>e</a:t>
                      </a:r>
                      <a:r>
                        <a:rPr sz="1100" b="1" spc="-10" dirty="0" smtClean="0">
                          <a:latin typeface="Calibri"/>
                          <a:cs typeface="Calibri"/>
                        </a:rPr>
                        <a:t>r</a:t>
                      </a:r>
                      <a:r>
                        <a:rPr sz="1100" b="1" spc="-15" dirty="0" smtClean="0">
                          <a:latin typeface="Calibri"/>
                          <a:cs typeface="Calibri"/>
                        </a:rPr>
                        <a:t>m</a:t>
                      </a:r>
                      <a:r>
                        <a:rPr sz="1100" b="1" spc="0" dirty="0" smtClean="0">
                          <a:latin typeface="Calibri"/>
                          <a:cs typeface="Calibri"/>
                        </a:rPr>
                        <a:t>s</a:t>
                      </a:r>
                      <a:endParaRPr sz="1100" dirty="0">
                        <a:latin typeface="Calibri"/>
                        <a:cs typeface="Calibri"/>
                      </a:endParaRPr>
                    </a:p>
                    <a:p>
                      <a:pPr>
                        <a:lnSpc>
                          <a:spcPts val="1000"/>
                        </a:lnSpc>
                      </a:pPr>
                      <a:endParaRPr sz="1000" dirty="0"/>
                    </a:p>
                    <a:p>
                      <a:pPr>
                        <a:lnSpc>
                          <a:spcPts val="1300"/>
                        </a:lnSpc>
                        <a:spcBef>
                          <a:spcPts val="77"/>
                        </a:spcBef>
                      </a:pPr>
                      <a:endParaRPr sz="1300" dirty="0"/>
                    </a:p>
                    <a:p>
                      <a:pPr marL="57150" marR="81915">
                        <a:lnSpc>
                          <a:spcPct val="116399"/>
                        </a:lnSpc>
                      </a:pPr>
                      <a:r>
                        <a:rPr sz="1100" spc="5" dirty="0" smtClean="0">
                          <a:latin typeface="Calibri"/>
                          <a:cs typeface="Calibri"/>
                        </a:rPr>
                        <a:t>N</a:t>
                      </a:r>
                      <a:r>
                        <a:rPr sz="1100" spc="-10" dirty="0" smtClean="0">
                          <a:latin typeface="Calibri"/>
                          <a:cs typeface="Calibri"/>
                        </a:rPr>
                        <a:t>o</a:t>
                      </a:r>
                      <a:r>
                        <a:rPr sz="1100" spc="0" dirty="0" smtClean="0">
                          <a:latin typeface="Calibri"/>
                          <a:cs typeface="Calibri"/>
                        </a:rPr>
                        <a:t>w</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at</a:t>
                      </a:r>
                      <a:r>
                        <a:rPr sz="1100" spc="-20"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0" dirty="0" smtClean="0">
                          <a:latin typeface="Calibri"/>
                          <a:cs typeface="Calibri"/>
                        </a:rPr>
                        <a:t>u</a:t>
                      </a:r>
                      <a:r>
                        <a:rPr sz="1100" spc="-15" dirty="0" smtClean="0">
                          <a:latin typeface="Calibri"/>
                          <a:cs typeface="Calibri"/>
                        </a:rPr>
                        <a:t> </a:t>
                      </a:r>
                      <a:r>
                        <a:rPr sz="1100" spc="-5" dirty="0" smtClean="0">
                          <a:latin typeface="Calibri"/>
                          <a:cs typeface="Calibri"/>
                        </a:rPr>
                        <a:t>h</a:t>
                      </a:r>
                      <a:r>
                        <a:rPr sz="1100" spc="0" dirty="0" smtClean="0">
                          <a:latin typeface="Calibri"/>
                          <a:cs typeface="Calibri"/>
                        </a:rPr>
                        <a:t>ave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een</a:t>
                      </a:r>
                      <a:r>
                        <a:rPr sz="1100" spc="-15" dirty="0" smtClean="0">
                          <a:latin typeface="Calibri"/>
                          <a:cs typeface="Calibri"/>
                        </a:rPr>
                        <a:t> </a:t>
                      </a:r>
                      <a:r>
                        <a:rPr sz="1100" spc="5" dirty="0" smtClean="0">
                          <a:latin typeface="Calibri"/>
                          <a:cs typeface="Calibri"/>
                        </a:rPr>
                        <a:t>i</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r</a:t>
                      </a:r>
                      <a:r>
                        <a:rPr sz="1100" spc="-10" dirty="0" smtClean="0">
                          <a:latin typeface="Calibri"/>
                          <a:cs typeface="Calibri"/>
                        </a:rPr>
                        <a:t>o</a:t>
                      </a:r>
                      <a:r>
                        <a:rPr sz="1100" spc="15" dirty="0" smtClean="0">
                          <a:latin typeface="Calibri"/>
                          <a:cs typeface="Calibri"/>
                        </a:rPr>
                        <a:t>d</a:t>
                      </a:r>
                      <a:r>
                        <a:rPr sz="1100" spc="-5" dirty="0" smtClean="0">
                          <a:latin typeface="Calibri"/>
                          <a:cs typeface="Calibri"/>
                        </a:rPr>
                        <a:t>u</a:t>
                      </a:r>
                      <a:r>
                        <a:rPr sz="1100" spc="-15" dirty="0" smtClean="0">
                          <a:latin typeface="Calibri"/>
                          <a:cs typeface="Calibri"/>
                        </a:rPr>
                        <a:t>c</a:t>
                      </a:r>
                      <a:r>
                        <a:rPr sz="1100" spc="0" dirty="0" smtClean="0">
                          <a:latin typeface="Calibri"/>
                          <a:cs typeface="Calibri"/>
                        </a:rPr>
                        <a:t>ed</a:t>
                      </a:r>
                      <a:r>
                        <a:rPr sz="1100" spc="10"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5"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at</a:t>
                      </a:r>
                      <a:r>
                        <a:rPr sz="1100" spc="-20"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0" dirty="0" smtClean="0">
                          <a:latin typeface="Calibri"/>
                          <a:cs typeface="Calibri"/>
                        </a:rPr>
                        <a:t>u</a:t>
                      </a:r>
                      <a:r>
                        <a:rPr sz="1100" spc="-15" dirty="0" smtClean="0">
                          <a:latin typeface="Calibri"/>
                          <a:cs typeface="Calibri"/>
                        </a:rPr>
                        <a:t> </a:t>
                      </a:r>
                      <a:r>
                        <a:rPr sz="1100" spc="0" dirty="0" smtClean="0">
                          <a:latin typeface="Calibri"/>
                          <a:cs typeface="Calibri"/>
                        </a:rPr>
                        <a:t>sh</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l</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0" dirty="0" smtClean="0">
                          <a:latin typeface="Calibri"/>
                          <a:cs typeface="Calibri"/>
                        </a:rPr>
                        <a:t>e fam</a:t>
                      </a:r>
                      <a:r>
                        <a:rPr sz="1100" spc="5" dirty="0" smtClean="0">
                          <a:latin typeface="Calibri"/>
                          <a:cs typeface="Calibri"/>
                        </a:rPr>
                        <a:t>i</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ar</a:t>
                      </a:r>
                      <a:r>
                        <a:rPr sz="1100" spc="-15"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a:t>
                      </a:r>
                      <a:r>
                        <a:rPr sz="1100" spc="-25" dirty="0" smtClean="0">
                          <a:latin typeface="Calibri"/>
                          <a:cs typeface="Calibri"/>
                        </a:rPr>
                        <a:t> </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t</a:t>
                      </a:r>
                      <a:r>
                        <a:rPr sz="1100" spc="-15" dirty="0" smtClean="0">
                          <a:latin typeface="Calibri"/>
                          <a:cs typeface="Calibri"/>
                        </a:rPr>
                        <a:t>’</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rev</a:t>
                      </a:r>
                      <a:r>
                        <a:rPr sz="1100" spc="5" dirty="0" smtClean="0">
                          <a:latin typeface="Calibri"/>
                          <a:cs typeface="Calibri"/>
                        </a:rPr>
                        <a:t>i</a:t>
                      </a:r>
                      <a:r>
                        <a:rPr sz="1100" spc="0" dirty="0" smtClean="0">
                          <a:latin typeface="Calibri"/>
                          <a:cs typeface="Calibri"/>
                        </a:rPr>
                        <a:t>ew</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ese</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ct</a:t>
                      </a:r>
                      <a:r>
                        <a:rPr sz="1100" spc="-5" dirty="0" smtClean="0">
                          <a:latin typeface="Calibri"/>
                          <a:cs typeface="Calibri"/>
                        </a:rPr>
                        <a:t>u</a:t>
                      </a:r>
                      <a:r>
                        <a:rPr sz="1100" spc="0" dirty="0" smtClean="0">
                          <a:latin typeface="Calibri"/>
                          <a:cs typeface="Calibri"/>
                        </a:rPr>
                        <a:t>re.</a:t>
                      </a:r>
                      <a:endParaRPr sz="1100" dirty="0">
                        <a:latin typeface="Calibri"/>
                        <a:cs typeface="Calibri"/>
                      </a:endParaRPr>
                    </a:p>
                    <a:p>
                      <a:pPr>
                        <a:lnSpc>
                          <a:spcPts val="1200"/>
                        </a:lnSpc>
                        <a:spcBef>
                          <a:spcPts val="24"/>
                        </a:spcBef>
                      </a:pPr>
                      <a:endParaRPr sz="1200" dirty="0"/>
                    </a:p>
                    <a:p>
                      <a:pPr marL="57150">
                        <a:lnSpc>
                          <a:spcPct val="100000"/>
                        </a:lnSpc>
                      </a:pP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 </a:t>
                      </a:r>
                      <a:r>
                        <a:rPr sz="1100" i="1" spc="0" dirty="0" smtClean="0">
                          <a:latin typeface="Calibri"/>
                          <a:cs typeface="Calibri"/>
                        </a:rPr>
                        <a:t>(</a:t>
                      </a:r>
                      <a:r>
                        <a:rPr sz="1100" i="1" spc="10" dirty="0" smtClean="0">
                          <a:latin typeface="Calibri"/>
                          <a:cs typeface="Calibri"/>
                        </a:rPr>
                        <a:t>I</a:t>
                      </a:r>
                      <a:r>
                        <a:rPr sz="1100" i="1" spc="5" dirty="0" smtClean="0">
                          <a:latin typeface="Calibri"/>
                          <a:cs typeface="Calibri"/>
                        </a:rPr>
                        <a:t>n</a:t>
                      </a:r>
                      <a:r>
                        <a:rPr sz="1100" i="1" spc="0" dirty="0" smtClean="0">
                          <a:latin typeface="Calibri"/>
                          <a:cs typeface="Calibri"/>
                        </a:rPr>
                        <a:t>s</a:t>
                      </a:r>
                      <a:r>
                        <a:rPr sz="1100" i="1" spc="-25" dirty="0" smtClean="0">
                          <a:latin typeface="Calibri"/>
                          <a:cs typeface="Calibri"/>
                        </a:rPr>
                        <a:t>e</a:t>
                      </a:r>
                      <a:r>
                        <a:rPr sz="1100" i="1" spc="0" dirty="0" smtClean="0">
                          <a:latin typeface="Calibri"/>
                          <a:cs typeface="Calibri"/>
                        </a:rPr>
                        <a:t>rt</a:t>
                      </a:r>
                      <a:r>
                        <a:rPr sz="1100" i="1" spc="-20" dirty="0" smtClean="0">
                          <a:latin typeface="Calibri"/>
                          <a:cs typeface="Calibri"/>
                        </a:rPr>
                        <a:t> </a:t>
                      </a:r>
                      <a:r>
                        <a:rPr sz="1100" i="1" spc="-10" dirty="0" smtClean="0">
                          <a:latin typeface="Calibri"/>
                          <a:cs typeface="Calibri"/>
                        </a:rPr>
                        <a:t>‘</a:t>
                      </a:r>
                      <a:r>
                        <a:rPr sz="1100" i="1" spc="0" dirty="0" smtClean="0">
                          <a:latin typeface="Calibri"/>
                          <a:cs typeface="Calibri"/>
                        </a:rPr>
                        <a:t>W</a:t>
                      </a:r>
                      <a:r>
                        <a:rPr sz="1100" i="1" spc="5" dirty="0" smtClean="0">
                          <a:latin typeface="Calibri"/>
                          <a:cs typeface="Calibri"/>
                        </a:rPr>
                        <a:t>a</a:t>
                      </a:r>
                      <a:r>
                        <a:rPr sz="1100" i="1" spc="-10" dirty="0" smtClean="0">
                          <a:latin typeface="Calibri"/>
                          <a:cs typeface="Calibri"/>
                        </a:rPr>
                        <a:t>t</a:t>
                      </a:r>
                      <a:r>
                        <a:rPr sz="1100" i="1" spc="0" dirty="0" smtClean="0">
                          <a:latin typeface="Calibri"/>
                          <a:cs typeface="Calibri"/>
                        </a:rPr>
                        <a:t>ch</a:t>
                      </a:r>
                      <a:r>
                        <a:rPr sz="1100" i="1" spc="-5" dirty="0" smtClean="0">
                          <a:latin typeface="Calibri"/>
                          <a:cs typeface="Calibri"/>
                        </a:rPr>
                        <a:t> </a:t>
                      </a:r>
                      <a:r>
                        <a:rPr sz="1100" i="1" spc="-10" dirty="0" smtClean="0">
                          <a:latin typeface="Calibri"/>
                          <a:cs typeface="Calibri"/>
                        </a:rPr>
                        <a:t>t</a:t>
                      </a:r>
                      <a:r>
                        <a:rPr sz="1100" i="1" spc="5" dirty="0" smtClean="0">
                          <a:latin typeface="Calibri"/>
                          <a:cs typeface="Calibri"/>
                        </a:rPr>
                        <a:t>h</a:t>
                      </a:r>
                      <a:r>
                        <a:rPr sz="1100" i="1" spc="0" dirty="0" smtClean="0">
                          <a:latin typeface="Calibri"/>
                          <a:cs typeface="Calibri"/>
                        </a:rPr>
                        <a:t>e</a:t>
                      </a:r>
                      <a:r>
                        <a:rPr sz="1100" i="1" spc="-10" dirty="0" smtClean="0">
                          <a:latin typeface="Calibri"/>
                          <a:cs typeface="Calibri"/>
                        </a:rPr>
                        <a:t> </a:t>
                      </a:r>
                      <a:r>
                        <a:rPr sz="1100" i="1" spc="0" dirty="0" smtClean="0">
                          <a:latin typeface="Calibri"/>
                          <a:cs typeface="Calibri"/>
                        </a:rPr>
                        <a:t>V</a:t>
                      </a:r>
                      <a:r>
                        <a:rPr sz="1100" i="1" spc="5" dirty="0" smtClean="0">
                          <a:latin typeface="Calibri"/>
                          <a:cs typeface="Calibri"/>
                        </a:rPr>
                        <a:t>id</a:t>
                      </a:r>
                      <a:r>
                        <a:rPr sz="1100" i="1" spc="0" dirty="0" smtClean="0">
                          <a:latin typeface="Calibri"/>
                          <a:cs typeface="Calibri"/>
                        </a:rPr>
                        <a:t>e</a:t>
                      </a:r>
                      <a:r>
                        <a:rPr sz="1100" i="1" spc="5" dirty="0" smtClean="0">
                          <a:latin typeface="Calibri"/>
                          <a:cs typeface="Calibri"/>
                        </a:rPr>
                        <a:t>o</a:t>
                      </a:r>
                      <a:r>
                        <a:rPr sz="1100" i="1" spc="0" dirty="0" smtClean="0">
                          <a:latin typeface="Calibri"/>
                          <a:cs typeface="Calibri"/>
                        </a:rPr>
                        <a:t>’</a:t>
                      </a:r>
                      <a:r>
                        <a:rPr sz="1100" i="1" spc="-15" dirty="0" smtClean="0">
                          <a:latin typeface="Calibri"/>
                          <a:cs typeface="Calibri"/>
                        </a:rPr>
                        <a:t> </a:t>
                      </a:r>
                      <a:r>
                        <a:rPr sz="1100" i="1" spc="5" dirty="0" smtClean="0">
                          <a:latin typeface="Calibri"/>
                          <a:cs typeface="Calibri"/>
                        </a:rPr>
                        <a:t>bu</a:t>
                      </a:r>
                      <a:r>
                        <a:rPr sz="1100" i="1" spc="-10" dirty="0" smtClean="0">
                          <a:latin typeface="Calibri"/>
                          <a:cs typeface="Calibri"/>
                        </a:rPr>
                        <a:t>tt</a:t>
                      </a:r>
                      <a:r>
                        <a:rPr sz="1100" i="1" spc="5" dirty="0" smtClean="0">
                          <a:latin typeface="Calibri"/>
                          <a:cs typeface="Calibri"/>
                        </a:rPr>
                        <a:t>o</a:t>
                      </a:r>
                      <a:r>
                        <a:rPr sz="1100" i="1" spc="10" dirty="0" smtClean="0">
                          <a:latin typeface="Calibri"/>
                          <a:cs typeface="Calibri"/>
                        </a:rPr>
                        <a:t>n</a:t>
                      </a:r>
                      <a:r>
                        <a:rPr sz="1100" i="1" spc="0" dirty="0" smtClean="0">
                          <a:latin typeface="Calibri"/>
                          <a:cs typeface="Calibri"/>
                        </a:rPr>
                        <a:t>)</a:t>
                      </a:r>
                      <a:endParaRPr lang="en-US" sz="1100" i="1" spc="0" dirty="0" smtClean="0">
                        <a:latin typeface="Calibri"/>
                        <a:cs typeface="Calibri"/>
                      </a:endParaRPr>
                    </a:p>
                    <a:p>
                      <a:pPr marL="57150">
                        <a:lnSpc>
                          <a:spcPct val="100000"/>
                        </a:lnSpc>
                      </a:pPr>
                      <a:endParaRPr lang="en-US" sz="1100" i="1" spc="0" dirty="0" smtClean="0">
                        <a:latin typeface="Calibri"/>
                        <a:cs typeface="Calibri"/>
                      </a:endParaRPr>
                    </a:p>
                    <a:p>
                      <a:pPr marL="57150">
                        <a:lnSpc>
                          <a:spcPct val="100000"/>
                        </a:lnSpc>
                      </a:pPr>
                      <a:r>
                        <a:rPr lang="en-US" sz="1100" i="1" spc="0" dirty="0" smtClean="0">
                          <a:solidFill>
                            <a:srgbClr val="FFC000"/>
                          </a:solidFill>
                          <a:latin typeface="Calibri"/>
                          <a:cs typeface="Calibri"/>
                        </a:rPr>
                        <a:t>Updated graphic</a:t>
                      </a:r>
                      <a:endParaRPr sz="1100" dirty="0">
                        <a:solidFill>
                          <a:srgbClr val="FFC000"/>
                        </a:solidFill>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r>
              <a:tr h="228600">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582421">
                <a:tc gridSpan="3">
                  <a:txBody>
                    <a:bodyPr/>
                    <a:lstStyle/>
                    <a:p>
                      <a:pPr marL="50800">
                        <a:lnSpc>
                          <a:spcPct val="1000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ks</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0" dirty="0" smtClean="0">
                          <a:latin typeface="Calibri"/>
                          <a:cs typeface="Calibri"/>
                        </a:rPr>
                        <a:t>v</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eo</a:t>
                      </a:r>
                      <a:r>
                        <a:rPr sz="1100" spc="-15" dirty="0" smtClean="0">
                          <a:latin typeface="Calibri"/>
                          <a:cs typeface="Calibri"/>
                        </a:rPr>
                        <a:t> </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ct</a:t>
                      </a:r>
                      <a:r>
                        <a:rPr sz="1100" spc="-5" dirty="0" smtClean="0">
                          <a:latin typeface="Calibri"/>
                          <a:cs typeface="Calibri"/>
                        </a:rPr>
                        <a:t>u</a:t>
                      </a:r>
                      <a:r>
                        <a:rPr sz="1100" spc="0" dirty="0" smtClean="0">
                          <a:latin typeface="Calibri"/>
                          <a:cs typeface="Calibri"/>
                        </a:rPr>
                        <a:t>re </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30" dirty="0" smtClean="0">
                          <a:latin typeface="Calibri"/>
                          <a:cs typeface="Calibri"/>
                        </a:rPr>
                        <a:t>s</a:t>
                      </a:r>
                      <a:r>
                        <a:rPr sz="1100" spc="0" dirty="0" smtClean="0">
                          <a:latin typeface="Calibri"/>
                          <a:cs typeface="Calibri"/>
                        </a:rPr>
                        <a:t>.</a:t>
                      </a:r>
                      <a:endParaRPr sz="1100">
                        <a:latin typeface="Calibri"/>
                        <a:cs typeface="Calibri"/>
                      </a:endParaRPr>
                    </a:p>
                    <a:p>
                      <a:pPr marL="50800" marR="334010">
                        <a:lnSpc>
                          <a:spcPct val="102000"/>
                        </a:lnSpc>
                        <a:spcBef>
                          <a:spcPts val="165"/>
                        </a:spcBef>
                      </a:pPr>
                      <a:r>
                        <a:rPr sz="110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20" dirty="0" smtClean="0">
                          <a:latin typeface="Calibri"/>
                          <a:cs typeface="Calibri"/>
                        </a:rPr>
                        <a:t> </a:t>
                      </a:r>
                      <a:r>
                        <a:rPr sz="1100" spc="-10" dirty="0" smtClean="0">
                          <a:latin typeface="Calibri"/>
                          <a:cs typeface="Calibri"/>
                        </a:rPr>
                        <a:t>44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 </a:t>
                      </a:r>
                      <a:r>
                        <a:rPr sz="1100" spc="-10" dirty="0" smtClean="0">
                          <a:latin typeface="Calibri"/>
                          <a:cs typeface="Calibri"/>
                        </a:rPr>
                        <a:t>14</a:t>
                      </a:r>
                      <a:r>
                        <a:rPr sz="1100" spc="-5" dirty="0" smtClean="0">
                          <a:latin typeface="Calibri"/>
                          <a:cs typeface="Calibri"/>
                        </a:rPr>
                        <a:t>p</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15"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30"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dirty="0" smtClean="0">
                          <a:latin typeface="Calibri"/>
                          <a:cs typeface="Calibri"/>
                        </a:rPr>
                        <a:t>Wa</a:t>
                      </a:r>
                      <a:r>
                        <a:rPr sz="1100" spc="-10" dirty="0" smtClean="0">
                          <a:latin typeface="Calibri"/>
                          <a:cs typeface="Calibri"/>
                        </a:rPr>
                        <a:t>t</a:t>
                      </a:r>
                      <a:r>
                        <a:rPr sz="1100" spc="-15" dirty="0" smtClean="0">
                          <a:latin typeface="Calibri"/>
                          <a:cs typeface="Calibri"/>
                        </a:rPr>
                        <a:t>c</a:t>
                      </a:r>
                      <a:r>
                        <a:rPr sz="1100" spc="0" dirty="0" smtClean="0">
                          <a:latin typeface="Calibri"/>
                          <a:cs typeface="Calibri"/>
                        </a:rPr>
                        <a:t>h</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V</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eo</a:t>
                      </a:r>
                      <a:r>
                        <a:rPr sz="1100" spc="-15" dirty="0" smtClean="0">
                          <a:latin typeface="Calibri"/>
                          <a:cs typeface="Calibri"/>
                        </a:rPr>
                        <a:t> </a:t>
                      </a:r>
                      <a:r>
                        <a:rPr sz="1100" spc="15" dirty="0" smtClean="0">
                          <a:latin typeface="Calibri"/>
                          <a:cs typeface="Calibri"/>
                        </a:rPr>
                        <a:t>b</a:t>
                      </a:r>
                      <a:r>
                        <a:rPr sz="1100" spc="-5" dirty="0" smtClean="0">
                          <a:latin typeface="Calibri"/>
                          <a:cs typeface="Calibri"/>
                        </a:rPr>
                        <a:t>u</a:t>
                      </a:r>
                      <a:r>
                        <a:rPr sz="1100" spc="-10" dirty="0" smtClean="0">
                          <a:latin typeface="Calibri"/>
                          <a:cs typeface="Calibri"/>
                        </a:rPr>
                        <a:t>tto</a:t>
                      </a:r>
                      <a:r>
                        <a:rPr sz="1100" spc="0" dirty="0" smtClean="0">
                          <a:latin typeface="Calibri"/>
                          <a:cs typeface="Calibri"/>
                        </a:rPr>
                        <a:t>n</a:t>
                      </a:r>
                      <a:r>
                        <a:rPr sz="1100" spc="5" dirty="0" smtClean="0">
                          <a:latin typeface="Calibri"/>
                          <a:cs typeface="Calibri"/>
                        </a:rPr>
                        <a:t> li</a:t>
                      </a:r>
                      <a:r>
                        <a:rPr sz="1100" spc="-5" dirty="0" smtClean="0">
                          <a:latin typeface="Calibri"/>
                          <a:cs typeface="Calibri"/>
                        </a:rPr>
                        <a:t>n</a:t>
                      </a:r>
                      <a:r>
                        <a:rPr sz="1100" spc="0" dirty="0" smtClean="0">
                          <a:latin typeface="Calibri"/>
                          <a:cs typeface="Calibri"/>
                        </a:rPr>
                        <a:t>k,</a:t>
                      </a:r>
                      <a:r>
                        <a:rPr sz="1100" spc="-10" dirty="0" smtClean="0">
                          <a:latin typeface="Calibri"/>
                          <a:cs typeface="Calibri"/>
                        </a:rPr>
                        <a:t> </a:t>
                      </a:r>
                      <a:r>
                        <a:rPr sz="1100" spc="0" dirty="0" smtClean="0">
                          <a:latin typeface="Calibri"/>
                          <a:cs typeface="Calibri"/>
                        </a:rPr>
                        <a:t>G</a:t>
                      </a:r>
                      <a:r>
                        <a:rPr sz="1100" spc="-10" dirty="0" smtClean="0">
                          <a:latin typeface="Calibri"/>
                          <a:cs typeface="Calibri"/>
                        </a:rPr>
                        <a:t>oo</a:t>
                      </a:r>
                      <a:r>
                        <a:rPr sz="1100" spc="5" dirty="0" smtClean="0">
                          <a:latin typeface="Calibri"/>
                          <a:cs typeface="Calibri"/>
                        </a:rPr>
                        <a:t>gl</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ma</a:t>
                      </a:r>
                      <a:r>
                        <a:rPr sz="1100" spc="5" dirty="0" smtClean="0">
                          <a:latin typeface="Calibri"/>
                          <a:cs typeface="Calibri"/>
                        </a:rPr>
                        <a:t>g</a:t>
                      </a:r>
                      <a:r>
                        <a:rPr sz="1100" spc="-25" dirty="0" smtClean="0">
                          <a:latin typeface="Calibri"/>
                          <a:cs typeface="Calibri"/>
                        </a:rPr>
                        <a:t>e</a:t>
                      </a:r>
                      <a:r>
                        <a:rPr sz="1100" spc="0" dirty="0" smtClean="0">
                          <a:latin typeface="Calibri"/>
                          <a:cs typeface="Calibri"/>
                        </a:rPr>
                        <a:t>s</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r>
              <a:tr h="236219">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r>
              <a:tr h="949782">
                <a:tc gridSpan="3">
                  <a:txBody>
                    <a:bodyPr/>
                    <a:lstStyle/>
                    <a:p>
                      <a:pPr marL="50800" marR="284480">
                        <a:lnSpc>
                          <a:spcPct val="117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2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10"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30"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r>
                        <a:rPr sz="1100" spc="-10" dirty="0" smtClean="0">
                          <a:latin typeface="Calibri"/>
                          <a:cs typeface="Calibri"/>
                        </a:rPr>
                        <a:t> 7</a:t>
                      </a:r>
                      <a:r>
                        <a:rPr sz="1100" spc="5" dirty="0" smtClean="0">
                          <a:latin typeface="Calibri"/>
                          <a:cs typeface="Calibri"/>
                        </a:rPr>
                        <a:t>.</a:t>
                      </a:r>
                      <a:r>
                        <a:rPr sz="1100" spc="0" dirty="0" smtClean="0">
                          <a:latin typeface="Calibri"/>
                          <a:cs typeface="Calibri"/>
                        </a:rPr>
                        <a:t>1</a:t>
                      </a:r>
                      <a:r>
                        <a:rPr sz="1100" spc="-20" dirty="0" smtClean="0">
                          <a:latin typeface="Calibri"/>
                          <a:cs typeface="Calibri"/>
                        </a:rPr>
                        <a:t> </a:t>
                      </a:r>
                      <a:r>
                        <a:rPr sz="1100" spc="-15" dirty="0" smtClean="0">
                          <a:latin typeface="Calibri"/>
                          <a:cs typeface="Calibri"/>
                        </a:rPr>
                        <a:t>O</a:t>
                      </a:r>
                      <a:r>
                        <a:rPr sz="1100" spc="0" dirty="0" smtClean="0">
                          <a:latin typeface="Calibri"/>
                          <a:cs typeface="Calibri"/>
                        </a:rPr>
                        <a:t>ver</a:t>
                      </a:r>
                      <a:r>
                        <a:rPr sz="1100" spc="5" dirty="0" smtClean="0">
                          <a:latin typeface="Calibri"/>
                          <a:cs typeface="Calibri"/>
                        </a:rPr>
                        <a:t>vi</a:t>
                      </a:r>
                      <a:r>
                        <a:rPr sz="1100" spc="-25" dirty="0" smtClean="0">
                          <a:latin typeface="Calibri"/>
                          <a:cs typeface="Calibri"/>
                        </a:rPr>
                        <a:t>e</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and</a:t>
                      </a:r>
                      <a:r>
                        <a:rPr sz="1100" spc="-15" dirty="0" smtClean="0">
                          <a:latin typeface="Calibri"/>
                          <a:cs typeface="Calibri"/>
                        </a:rPr>
                        <a:t> </a:t>
                      </a:r>
                      <a:r>
                        <a:rPr sz="1100" spc="-10"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p</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2</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3</a:t>
                      </a:r>
                      <a:r>
                        <a:rPr sz="1100" spc="-20" dirty="0" smtClean="0">
                          <a:latin typeface="Calibri"/>
                          <a:cs typeface="Calibri"/>
                        </a:rPr>
                        <a:t> </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en</a:t>
                      </a:r>
                      <a:r>
                        <a:rPr sz="1100" spc="-15" dirty="0" smtClean="0">
                          <a:latin typeface="Calibri"/>
                          <a:cs typeface="Calibri"/>
                        </a:rPr>
                        <a:t>t</a:t>
                      </a:r>
                      <a:r>
                        <a:rPr sz="1100" spc="5" dirty="0" smtClean="0">
                          <a:latin typeface="Calibri"/>
                          <a:cs typeface="Calibri"/>
                        </a:rPr>
                        <a:t>i</a:t>
                      </a:r>
                      <a:r>
                        <a:rPr sz="1100" spc="0" dirty="0" smtClean="0">
                          <a:latin typeface="Calibri"/>
                          <a:cs typeface="Calibri"/>
                        </a:rPr>
                        <a:t>fy</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 </a:t>
                      </a:r>
                      <a:r>
                        <a:rPr sz="1100" spc="-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4</a:t>
                      </a:r>
                      <a:r>
                        <a:rPr sz="1100" spc="5" dirty="0" smtClean="0">
                          <a:latin typeface="Calibri"/>
                          <a:cs typeface="Calibri"/>
                        </a:rPr>
                        <a:t> </a:t>
                      </a:r>
                      <a:r>
                        <a:rPr sz="1100" spc="0"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g</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Pa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g</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5</a:t>
                      </a:r>
                      <a:r>
                        <a:rPr sz="1100" spc="-20" dirty="0" smtClean="0">
                          <a:latin typeface="Calibri"/>
                          <a:cs typeface="Calibri"/>
                        </a:rPr>
                        <a:t> </a:t>
                      </a:r>
                      <a:r>
                        <a:rPr sz="1100" spc="-15" dirty="0" smtClean="0">
                          <a:latin typeface="Calibri"/>
                          <a:cs typeface="Calibri"/>
                        </a:rPr>
                        <a:t>E</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Cli</a:t>
                      </a:r>
                      <a:r>
                        <a:rPr sz="1100" spc="-25" dirty="0" smtClean="0">
                          <a:latin typeface="Calibri"/>
                          <a:cs typeface="Calibri"/>
                        </a:rPr>
                        <a:t>e</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6</a:t>
                      </a:r>
                      <a:r>
                        <a:rPr sz="1100" spc="5" dirty="0" smtClean="0">
                          <a:latin typeface="Calibri"/>
                          <a:cs typeface="Calibri"/>
                        </a:rPr>
                        <a:t> </a:t>
                      </a: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7</a:t>
                      </a:r>
                      <a:r>
                        <a:rPr sz="1100" spc="-20" dirty="0" smtClean="0">
                          <a:latin typeface="Calibri"/>
                          <a:cs typeface="Calibri"/>
                        </a:rPr>
                        <a:t> </a:t>
                      </a:r>
                      <a:r>
                        <a:rPr sz="1100" spc="-10"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C</a:t>
                      </a:r>
                      <a:r>
                        <a:rPr sz="1100" spc="-10" dirty="0" smtClean="0">
                          <a:latin typeface="Calibri"/>
                          <a:cs typeface="Calibri"/>
                        </a:rPr>
                        <a:t>o</a:t>
                      </a:r>
                      <a:r>
                        <a:rPr sz="1100" spc="-20" dirty="0" smtClean="0">
                          <a:latin typeface="Calibri"/>
                          <a:cs typeface="Calibri"/>
                        </a:rPr>
                        <a:t>m</a:t>
                      </a:r>
                      <a:r>
                        <a:rPr sz="1100" spc="0" dirty="0" smtClean="0">
                          <a:latin typeface="Calibri"/>
                          <a:cs typeface="Calibri"/>
                        </a:rPr>
                        <a:t>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30" dirty="0" smtClean="0">
                          <a:latin typeface="Calibri"/>
                          <a:cs typeface="Calibri"/>
                        </a:rPr>
                        <a:t>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8</a:t>
                      </a:r>
                      <a:r>
                        <a:rPr sz="1100" spc="-20" dirty="0" smtClean="0">
                          <a:latin typeface="Calibri"/>
                          <a:cs typeface="Calibri"/>
                        </a:rPr>
                        <a:t> </a:t>
                      </a: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st</a:t>
                      </a:r>
                      <a:r>
                        <a:rPr sz="1100" spc="-5" dirty="0" smtClean="0">
                          <a:latin typeface="Calibri"/>
                          <a:cs typeface="Calibri"/>
                        </a:rPr>
                        <a: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 </a:t>
                      </a:r>
                      <a:r>
                        <a:rPr sz="1100" spc="-15" dirty="0" smtClean="0">
                          <a:latin typeface="Calibri"/>
                          <a:cs typeface="Calibri"/>
                        </a:rPr>
                        <a:t>E</a:t>
                      </a:r>
                      <a:r>
                        <a:rPr sz="1100" spc="0" dirty="0" smtClean="0">
                          <a:latin typeface="Calibri"/>
                          <a:cs typeface="Calibri"/>
                        </a:rPr>
                        <a:t>x</a:t>
                      </a:r>
                      <a:r>
                        <a:rPr sz="1100" spc="10" dirty="0" smtClean="0">
                          <a:latin typeface="Calibri"/>
                          <a:cs typeface="Calibri"/>
                        </a:rPr>
                        <a:t>i</a:t>
                      </a:r>
                      <a:r>
                        <a:rPr sz="1100" spc="0" dirty="0" smtClean="0">
                          <a:latin typeface="Calibri"/>
                          <a:cs typeface="Calibri"/>
                        </a:rPr>
                        <a:t>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lang="en-US" sz="1100" spc="-15" dirty="0" smtClean="0">
                          <a:latin typeface="+mn-lt"/>
                          <a:cs typeface="Calibri"/>
                        </a:rPr>
                        <a:t>E</a:t>
                      </a:r>
                      <a:r>
                        <a:rPr lang="en-US" sz="1100" spc="0" dirty="0" smtClean="0">
                          <a:latin typeface="+mn-lt"/>
                          <a:cs typeface="Calibri"/>
                        </a:rPr>
                        <a:t>a</a:t>
                      </a:r>
                      <a:r>
                        <a:rPr lang="en-US" sz="1100" spc="-15" dirty="0" smtClean="0">
                          <a:latin typeface="+mn-lt"/>
                          <a:cs typeface="Calibri"/>
                        </a:rPr>
                        <a:t>c</a:t>
                      </a:r>
                      <a:r>
                        <a:rPr lang="en-US" sz="1100" spc="0" dirty="0" smtClean="0">
                          <a:latin typeface="+mn-lt"/>
                          <a:cs typeface="Calibri"/>
                        </a:rPr>
                        <a:t>h</a:t>
                      </a:r>
                      <a:r>
                        <a:rPr lang="en-US" sz="1100" spc="-15" dirty="0" smtClean="0">
                          <a:latin typeface="+mn-lt"/>
                          <a:cs typeface="Calibri"/>
                        </a:rPr>
                        <a:t> </a:t>
                      </a:r>
                      <a:r>
                        <a:rPr lang="en-US" sz="1100" spc="5" dirty="0" smtClean="0">
                          <a:latin typeface="+mn-lt"/>
                          <a:cs typeface="Calibri"/>
                        </a:rPr>
                        <a:t>li</a:t>
                      </a:r>
                      <a:r>
                        <a:rPr lang="en-US" sz="1100" spc="-5" dirty="0" smtClean="0">
                          <a:latin typeface="+mn-lt"/>
                          <a:cs typeface="Calibri"/>
                        </a:rPr>
                        <a:t>n</a:t>
                      </a:r>
                      <a:r>
                        <a:rPr lang="en-US" sz="1100" spc="0" dirty="0" smtClean="0">
                          <a:latin typeface="+mn-lt"/>
                          <a:cs typeface="Calibri"/>
                        </a:rPr>
                        <a:t>k</a:t>
                      </a:r>
                      <a:r>
                        <a:rPr lang="en-US" sz="1100" spc="-10" dirty="0" smtClean="0">
                          <a:latin typeface="+mn-lt"/>
                          <a:cs typeface="Calibri"/>
                        </a:rPr>
                        <a:t> o</a:t>
                      </a:r>
                      <a:r>
                        <a:rPr lang="en-US" sz="1100" spc="-5" dirty="0" smtClean="0">
                          <a:latin typeface="+mn-lt"/>
                          <a:cs typeface="Calibri"/>
                        </a:rPr>
                        <a:t>p</a:t>
                      </a:r>
                      <a:r>
                        <a:rPr lang="en-US" sz="1100" spc="0" dirty="0" smtClean="0">
                          <a:latin typeface="+mn-lt"/>
                          <a:cs typeface="Calibri"/>
                        </a:rPr>
                        <a:t>ens</a:t>
                      </a:r>
                      <a:r>
                        <a:rPr lang="en-US" sz="1100" spc="-15" dirty="0" smtClean="0">
                          <a:latin typeface="+mn-lt"/>
                          <a:cs typeface="Calibri"/>
                        </a:rPr>
                        <a:t> </a:t>
                      </a:r>
                      <a:r>
                        <a:rPr lang="en-US" sz="1100" spc="5" dirty="0" smtClean="0">
                          <a:latin typeface="+mn-lt"/>
                          <a:cs typeface="Calibri"/>
                        </a:rPr>
                        <a:t>i</a:t>
                      </a:r>
                      <a:r>
                        <a:rPr lang="en-US" sz="1100" spc="-10" dirty="0" smtClean="0">
                          <a:latin typeface="+mn-lt"/>
                          <a:cs typeface="Calibri"/>
                        </a:rPr>
                        <a:t>t</a:t>
                      </a:r>
                      <a:r>
                        <a:rPr lang="en-US" sz="1100" spc="0" dirty="0" smtClean="0">
                          <a:latin typeface="+mn-lt"/>
                          <a:cs typeface="Calibri"/>
                        </a:rPr>
                        <a:t>s</a:t>
                      </a:r>
                      <a:r>
                        <a:rPr lang="en-US" sz="1100" spc="-10" dirty="0" smtClean="0">
                          <a:latin typeface="+mn-lt"/>
                          <a:cs typeface="Calibri"/>
                        </a:rPr>
                        <a:t> </a:t>
                      </a:r>
                      <a:r>
                        <a:rPr lang="en-US" sz="1100" spc="0" dirty="0" smtClean="0">
                          <a:latin typeface="+mn-lt"/>
                          <a:cs typeface="Calibri"/>
                        </a:rPr>
                        <a:t>spe</a:t>
                      </a:r>
                      <a:r>
                        <a:rPr lang="en-US" sz="1100" spc="-15" dirty="0" smtClean="0">
                          <a:latin typeface="+mn-lt"/>
                          <a:cs typeface="Calibri"/>
                        </a:rPr>
                        <a:t>c</a:t>
                      </a:r>
                      <a:r>
                        <a:rPr lang="en-US" sz="1100" spc="5" dirty="0" smtClean="0">
                          <a:latin typeface="+mn-lt"/>
                          <a:cs typeface="Calibri"/>
                        </a:rPr>
                        <a:t>i</a:t>
                      </a:r>
                      <a:r>
                        <a:rPr lang="en-US" sz="1100" spc="0" dirty="0" smtClean="0">
                          <a:latin typeface="+mn-lt"/>
                          <a:cs typeface="Calibri"/>
                        </a:rPr>
                        <a:t>f</a:t>
                      </a:r>
                      <a:r>
                        <a:rPr lang="en-US" sz="1100" spc="5" dirty="0" smtClean="0">
                          <a:latin typeface="+mn-lt"/>
                          <a:cs typeface="Calibri"/>
                        </a:rPr>
                        <a:t>i</a:t>
                      </a:r>
                      <a:r>
                        <a:rPr lang="en-US" sz="1100" spc="0" dirty="0" smtClean="0">
                          <a:latin typeface="+mn-lt"/>
                          <a:cs typeface="Calibri"/>
                        </a:rPr>
                        <a:t>c</a:t>
                      </a:r>
                      <a:r>
                        <a:rPr lang="en-US" sz="1100" spc="-20" dirty="0" smtClean="0">
                          <a:latin typeface="+mn-lt"/>
                          <a:cs typeface="Calibri"/>
                        </a:rPr>
                        <a:t> </a:t>
                      </a:r>
                      <a:r>
                        <a:rPr lang="en-US" sz="1100" spc="-5" dirty="0" smtClean="0">
                          <a:latin typeface="+mn-lt"/>
                          <a:cs typeface="Calibri"/>
                        </a:rPr>
                        <a:t>d</a:t>
                      </a:r>
                      <a:r>
                        <a:rPr lang="en-US" sz="1100" spc="0" dirty="0" smtClean="0">
                          <a:latin typeface="+mn-lt"/>
                          <a:cs typeface="Calibri"/>
                        </a:rPr>
                        <a:t>ef</a:t>
                      </a:r>
                      <a:r>
                        <a:rPr lang="en-US" sz="1100" spc="10" dirty="0" smtClean="0">
                          <a:latin typeface="+mn-lt"/>
                          <a:cs typeface="Calibri"/>
                        </a:rPr>
                        <a:t>i</a:t>
                      </a:r>
                      <a:r>
                        <a:rPr lang="en-US" sz="1100" spc="-5" dirty="0" smtClean="0">
                          <a:latin typeface="+mn-lt"/>
                          <a:cs typeface="Calibri"/>
                        </a:rPr>
                        <a:t>n</a:t>
                      </a:r>
                      <a:r>
                        <a:rPr lang="en-US" sz="1100" spc="5" dirty="0" smtClean="0">
                          <a:latin typeface="+mn-lt"/>
                          <a:cs typeface="Calibri"/>
                        </a:rPr>
                        <a:t>i</a:t>
                      </a:r>
                      <a:r>
                        <a:rPr lang="en-US" sz="1100" spc="-10" dirty="0" smtClean="0">
                          <a:latin typeface="+mn-lt"/>
                          <a:cs typeface="Calibri"/>
                        </a:rPr>
                        <a:t>t</a:t>
                      </a:r>
                      <a:r>
                        <a:rPr lang="en-US" sz="1100" spc="5" dirty="0" smtClean="0">
                          <a:latin typeface="+mn-lt"/>
                          <a:cs typeface="Calibri"/>
                        </a:rPr>
                        <a:t>i</a:t>
                      </a:r>
                      <a:r>
                        <a:rPr lang="en-US" sz="1100" spc="-10" dirty="0" smtClean="0">
                          <a:latin typeface="+mn-lt"/>
                          <a:cs typeface="Calibri"/>
                        </a:rPr>
                        <a:t>o</a:t>
                      </a:r>
                      <a:r>
                        <a:rPr lang="en-US" sz="1100" spc="0" dirty="0" smtClean="0">
                          <a:latin typeface="+mn-lt"/>
                          <a:cs typeface="Calibri"/>
                        </a:rPr>
                        <a:t>n</a:t>
                      </a:r>
                      <a:r>
                        <a:rPr lang="en-US" sz="1100" spc="-15" dirty="0" smtClean="0">
                          <a:latin typeface="+mn-lt"/>
                          <a:cs typeface="Calibri"/>
                        </a:rPr>
                        <a:t> </a:t>
                      </a:r>
                      <a:r>
                        <a:rPr lang="en-US" sz="1100" spc="0" dirty="0" smtClean="0">
                          <a:latin typeface="+mn-lt"/>
                          <a:cs typeface="Calibri"/>
                        </a:rPr>
                        <a:t>s</a:t>
                      </a:r>
                      <a:r>
                        <a:rPr lang="en-US" sz="1100" spc="-15" dirty="0" smtClean="0">
                          <a:latin typeface="+mn-lt"/>
                          <a:cs typeface="Calibri"/>
                        </a:rPr>
                        <a:t>c</a:t>
                      </a:r>
                      <a:r>
                        <a:rPr lang="en-US" sz="1100" spc="0" dirty="0" smtClean="0">
                          <a:latin typeface="+mn-lt"/>
                          <a:cs typeface="Calibri"/>
                        </a:rPr>
                        <a:t>reen.</a:t>
                      </a:r>
                    </a:p>
                    <a:p>
                      <a:pPr marL="57150">
                        <a:lnSpc>
                          <a:spcPct val="100000"/>
                        </a:lnSpc>
                      </a:pPr>
                      <a:r>
                        <a:rPr lang="en-US" sz="1100" spc="0" dirty="0" smtClean="0">
                          <a:solidFill>
                            <a:srgbClr val="FF0000"/>
                          </a:solidFill>
                          <a:latin typeface="+mn-lt"/>
                          <a:cs typeface="Calibri"/>
                        </a:rPr>
                        <a:t>Eliminate video link – updated graphic.</a:t>
                      </a:r>
                    </a:p>
                    <a:p>
                      <a:pPr marL="57150">
                        <a:lnSpc>
                          <a:spcPct val="100000"/>
                        </a:lnSpc>
                      </a:pPr>
                      <a:r>
                        <a:rPr lang="en-US" sz="1100" spc="0" dirty="0" smtClean="0">
                          <a:latin typeface="+mn-lt"/>
                          <a:cs typeface="Calibri"/>
                        </a:rPr>
                        <a:t>See Matrix: slide # 55</a:t>
                      </a:r>
                    </a:p>
                    <a:p>
                      <a:pPr marL="57150" marR="0" indent="0" algn="l" defTabSz="914400" rtl="0" eaLnBrk="1" fontAlgn="auto" latinLnBrk="0" hangingPunct="1">
                        <a:lnSpc>
                          <a:spcPct val="100000"/>
                        </a:lnSpc>
                        <a:spcBef>
                          <a:spcPts val="0"/>
                        </a:spcBef>
                        <a:spcAft>
                          <a:spcPts val="0"/>
                        </a:spcAft>
                        <a:buClrTx/>
                        <a:buSzTx/>
                        <a:buFontTx/>
                        <a:buNone/>
                        <a:tabLst/>
                        <a:defRPr/>
                      </a:pPr>
                      <a:r>
                        <a:rPr lang="en-US" sz="1100" b="1" spc="0" dirty="0" smtClean="0">
                          <a:solidFill>
                            <a:srgbClr val="FF0000"/>
                          </a:solidFill>
                          <a:latin typeface="+mn-lt"/>
                          <a:cs typeface="Calibri"/>
                        </a:rPr>
                        <a:t>Deleting some text and using narration script: Slide #63</a:t>
                      </a:r>
                      <a:endParaRPr lang="en-US" sz="1100" dirty="0" smtClean="0">
                        <a:solidFill>
                          <a:srgbClr val="FF0000"/>
                        </a:solidFill>
                        <a:latin typeface="+mn-lt"/>
                        <a:cs typeface="Calibri"/>
                      </a:endParaRPr>
                    </a:p>
                    <a:p>
                      <a:pPr marL="57150">
                        <a:lnSpc>
                          <a:spcPct val="100000"/>
                        </a:lnSpc>
                      </a:pPr>
                      <a:endParaRPr lang="en-US" sz="1100" dirty="0" smtClean="0">
                        <a:latin typeface="+mn-lt"/>
                        <a:cs typeface="Calibri"/>
                      </a:endParaRPr>
                    </a:p>
                    <a:p>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r>
            </a:tbl>
          </a:graphicData>
        </a:graphic>
      </p:graphicFrame>
      <p:pic>
        <p:nvPicPr>
          <p:cNvPr id="6" name="Picture 5" descr="Important Terms.jpg"/>
          <p:cNvPicPr>
            <a:picLocks noChangeAspect="1"/>
          </p:cNvPicPr>
          <p:nvPr/>
        </p:nvPicPr>
        <p:blipFill>
          <a:blip r:embed="rId3" cstate="print"/>
          <a:stretch>
            <a:fillRect/>
          </a:stretch>
        </p:blipFill>
        <p:spPr>
          <a:xfrm>
            <a:off x="3429000" y="1905000"/>
            <a:ext cx="1430740" cy="135650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4" name="object 4"/>
          <p:cNvSpPr/>
          <p:nvPr/>
        </p:nvSpPr>
        <p:spPr>
          <a:xfrm>
            <a:off x="457200" y="1646808"/>
            <a:ext cx="4495800" cy="3405504"/>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452437" y="1642110"/>
            <a:ext cx="4505325" cy="3415029"/>
          </a:xfrm>
          <a:custGeom>
            <a:avLst/>
            <a:gdLst/>
            <a:ahLst/>
            <a:cxnLst/>
            <a:rect l="l" t="t" r="r" b="b"/>
            <a:pathLst>
              <a:path w="4505325" h="3415029">
                <a:moveTo>
                  <a:pt x="0" y="3415029"/>
                </a:moveTo>
                <a:lnTo>
                  <a:pt x="4505325" y="3415029"/>
                </a:lnTo>
                <a:lnTo>
                  <a:pt x="4505325" y="0"/>
                </a:lnTo>
                <a:lnTo>
                  <a:pt x="0" y="0"/>
                </a:lnTo>
                <a:lnTo>
                  <a:pt x="0" y="3415029"/>
                </a:lnTo>
                <a:close/>
              </a:path>
            </a:pathLst>
          </a:custGeom>
          <a:ln w="9525">
            <a:solidFill>
              <a:srgbClr val="4F81BC"/>
            </a:solidFill>
          </a:ln>
        </p:spPr>
        <p:txBody>
          <a:bodyPr wrap="square" lIns="0" tIns="0" rIns="0" bIns="0" rtlCol="0">
            <a:noAutofit/>
          </a:bodyPr>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fld id="{81D60167-4931-47E6-BA6A-407CBD079E47}" type="slidenum">
              <a:rPr sz="1100" b="1" spc="0" dirty="0" smtClean="0">
                <a:latin typeface="Calibri"/>
                <a:cs typeface="Calibri"/>
              </a:rPr>
              <a:pPr marL="12700">
                <a:lnSpc>
                  <a:spcPct val="100000"/>
                </a:lnSpc>
              </a:pPr>
              <a:t>19</a:t>
            </a:fld>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2093825131"/>
              </p:ext>
            </p:extLst>
          </p:nvPr>
        </p:nvGraphicFramePr>
        <p:xfrm>
          <a:off x="362077" y="627506"/>
          <a:ext cx="9287255" cy="6518779"/>
        </p:xfrm>
        <a:graphic>
          <a:graphicData uri="http://schemas.openxmlformats.org/drawingml/2006/table">
            <a:tbl>
              <a:tblPr firstRow="1" bandRow="1">
                <a:tableStyleId>{2D5ABB26-0587-4C30-8999-92F81FD0307C}</a:tableStyleId>
              </a:tblPr>
              <a:tblGrid>
                <a:gridCol w="45720"/>
                <a:gridCol w="939038"/>
                <a:gridCol w="3658870"/>
                <a:gridCol w="914654"/>
                <a:gridCol w="3728973"/>
              </a:tblGrid>
              <a:tr h="205740">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10"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a:t>
                      </a:r>
                      <a:r>
                        <a:rPr sz="1100" spc="10"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y_B</a:t>
                      </a:r>
                      <a:r>
                        <a:rPr sz="1100" spc="-30"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5" dirty="0" smtClean="0">
                          <a:latin typeface="Calibri"/>
                          <a:cs typeface="Calibri"/>
                        </a:rPr>
                        <a:t>g</a:t>
                      </a:r>
                      <a:r>
                        <a:rPr sz="1100" spc="0" dirty="0" smtClean="0">
                          <a:latin typeface="Calibri"/>
                          <a:cs typeface="Calibri"/>
                        </a:rPr>
                        <a:t>_S</a:t>
                      </a:r>
                      <a:r>
                        <a:rPr sz="1100" spc="-25" dirty="0" smtClean="0">
                          <a:latin typeface="Calibri"/>
                          <a:cs typeface="Calibri"/>
                        </a:rPr>
                        <a:t>k</a:t>
                      </a:r>
                      <a:r>
                        <a:rPr sz="1100" spc="5" dirty="0" smtClean="0">
                          <a:latin typeface="Calibri"/>
                          <a:cs typeface="Calibri"/>
                        </a:rPr>
                        <a:t>il</a:t>
                      </a:r>
                      <a:r>
                        <a:rPr sz="1100" spc="-15" dirty="0" smtClean="0">
                          <a:latin typeface="Calibri"/>
                          <a:cs typeface="Calibri"/>
                        </a:rPr>
                        <a:t>l</a:t>
                      </a:r>
                      <a:r>
                        <a:rPr sz="1100" spc="0" dirty="0" smtClean="0">
                          <a:latin typeface="Calibri"/>
                          <a:cs typeface="Calibri"/>
                        </a:rPr>
                        <a:t>s</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3548">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a:t>
                      </a:r>
                      <a:r>
                        <a:rPr sz="1100" spc="-30" dirty="0" smtClean="0">
                          <a:latin typeface="Calibri"/>
                          <a:cs typeface="Calibri"/>
                        </a:rPr>
                        <a:t>k</a:t>
                      </a:r>
                      <a:r>
                        <a:rPr sz="1100" spc="5" dirty="0" smtClean="0">
                          <a:latin typeface="Calibri"/>
                          <a:cs typeface="Calibri"/>
                        </a:rPr>
                        <a:t>i</a:t>
                      </a:r>
                      <a:r>
                        <a:rPr sz="1100" spc="-15" dirty="0" smtClean="0">
                          <a:latin typeface="Calibri"/>
                          <a:cs typeface="Calibri"/>
                        </a:rPr>
                        <a:t>l</a:t>
                      </a:r>
                      <a:r>
                        <a:rPr sz="1100" spc="5" dirty="0" smtClean="0">
                          <a:latin typeface="Calibri"/>
                          <a:cs typeface="Calibri"/>
                        </a:rPr>
                        <a:t>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7210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408">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98425">
                        <a:lnSpc>
                          <a:spcPct val="100000"/>
                        </a:lnSpc>
                      </a:pPr>
                      <a:r>
                        <a:rPr sz="1200" b="1" dirty="0" smtClean="0">
                          <a:latin typeface="Calibri"/>
                          <a:cs typeface="Calibri"/>
                        </a:rPr>
                        <a:t>7</a:t>
                      </a:r>
                      <a:r>
                        <a:rPr sz="12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200" b="1" spc="0" dirty="0" smtClean="0">
                          <a:latin typeface="Calibri"/>
                          <a:cs typeface="Calibri"/>
                        </a:rPr>
                        <a:t>7</a:t>
                      </a:r>
                      <a:endParaRPr sz="12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3360">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3461">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3461">
                      <a:solidFill>
                        <a:srgbClr val="B6DDE8"/>
                      </a:solidFill>
                      <a:prstDash val="solid"/>
                    </a:lnB>
                    <a:solidFill>
                      <a:srgbClr val="B6DDE8"/>
                    </a:solidFill>
                  </a:tcPr>
                </a:tc>
                <a:tc hMerge="1">
                  <a:txBody>
                    <a:bodyPr/>
                    <a:lstStyle/>
                    <a:p>
                      <a:endParaRPr/>
                    </a:p>
                  </a:txBody>
                  <a:tcPr marL="0" marR="0" marT="0" marB="0"/>
                </a:tc>
              </a:tr>
              <a:tr h="3796283">
                <a:tc gridSpan="3">
                  <a:txBody>
                    <a:bodyPr/>
                    <a:lstStyle/>
                    <a:p>
                      <a:endParaRPr sz="1200" dirty="0">
                        <a:latin typeface="Calibri"/>
                        <a:cs typeface="Calibri"/>
                      </a:endParaRPr>
                    </a:p>
                  </a:txBody>
                  <a:tcPr marL="0" marR="0" marT="0" marB="0">
                    <a:lnL w="37845">
                      <a:solidFill>
                        <a:srgbClr val="000000"/>
                      </a:solidFill>
                      <a:prstDash val="solid"/>
                    </a:lnL>
                    <a:lnR w="19557">
                      <a:solidFill>
                        <a:srgbClr val="404040"/>
                      </a:solidFill>
                      <a:prstDash val="solid"/>
                    </a:lnR>
                    <a:lnT w="13461">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i="1" dirty="0" smtClean="0">
                          <a:latin typeface="Calibri"/>
                          <a:cs typeface="Calibri"/>
                        </a:rPr>
                        <a:t>(</a:t>
                      </a:r>
                      <a:r>
                        <a:rPr sz="1100" i="1" spc="10" dirty="0" smtClean="0">
                          <a:latin typeface="Calibri"/>
                          <a:cs typeface="Calibri"/>
                        </a:rPr>
                        <a:t>I</a:t>
                      </a:r>
                      <a:r>
                        <a:rPr sz="1100" i="1" spc="5" dirty="0" smtClean="0">
                          <a:latin typeface="Calibri"/>
                          <a:cs typeface="Calibri"/>
                        </a:rPr>
                        <a:t>n</a:t>
                      </a:r>
                      <a:r>
                        <a:rPr sz="1100" i="1" spc="0" dirty="0" smtClean="0">
                          <a:latin typeface="Calibri"/>
                          <a:cs typeface="Calibri"/>
                        </a:rPr>
                        <a:t>s</a:t>
                      </a:r>
                      <a:r>
                        <a:rPr sz="1100" i="1" spc="-25" dirty="0" smtClean="0">
                          <a:latin typeface="Calibri"/>
                          <a:cs typeface="Calibri"/>
                        </a:rPr>
                        <a:t>e</a:t>
                      </a:r>
                      <a:r>
                        <a:rPr sz="1100" i="1" spc="0" dirty="0" smtClean="0">
                          <a:latin typeface="Calibri"/>
                          <a:cs typeface="Calibri"/>
                        </a:rPr>
                        <a:t>rt</a:t>
                      </a:r>
                      <a:r>
                        <a:rPr sz="1100" i="1" spc="-20" dirty="0" smtClean="0">
                          <a:latin typeface="Calibri"/>
                          <a:cs typeface="Calibri"/>
                        </a:rPr>
                        <a:t> </a:t>
                      </a:r>
                      <a:r>
                        <a:rPr sz="1100" i="1" spc="-10" dirty="0" smtClean="0">
                          <a:latin typeface="Calibri"/>
                          <a:cs typeface="Calibri"/>
                        </a:rPr>
                        <a:t>‘L</a:t>
                      </a:r>
                      <a:r>
                        <a:rPr sz="1100" i="1" spc="0" dirty="0" smtClean="0">
                          <a:latin typeface="Calibri"/>
                          <a:cs typeface="Calibri"/>
                        </a:rPr>
                        <a:t>ec</a:t>
                      </a:r>
                      <a:r>
                        <a:rPr sz="1100" i="1" spc="-15" dirty="0" smtClean="0">
                          <a:latin typeface="Calibri"/>
                          <a:cs typeface="Calibri"/>
                        </a:rPr>
                        <a:t>t</a:t>
                      </a:r>
                      <a:r>
                        <a:rPr sz="1100" i="1" spc="5" dirty="0" smtClean="0">
                          <a:latin typeface="Calibri"/>
                          <a:cs typeface="Calibri"/>
                        </a:rPr>
                        <a:t>u</a:t>
                      </a:r>
                      <a:r>
                        <a:rPr sz="1100" i="1" spc="0" dirty="0" smtClean="0">
                          <a:latin typeface="Calibri"/>
                          <a:cs typeface="Calibri"/>
                        </a:rPr>
                        <a:t>re’</a:t>
                      </a:r>
                      <a:r>
                        <a:rPr sz="1100" i="1" spc="-25" dirty="0" smtClean="0">
                          <a:latin typeface="Calibri"/>
                          <a:cs typeface="Calibri"/>
                        </a:rPr>
                        <a:t> </a:t>
                      </a:r>
                      <a:r>
                        <a:rPr sz="1100" i="1" spc="10" dirty="0" smtClean="0">
                          <a:latin typeface="Calibri"/>
                          <a:cs typeface="Calibri"/>
                        </a:rPr>
                        <a:t>v</a:t>
                      </a:r>
                      <a:r>
                        <a:rPr sz="1100" i="1" spc="5" dirty="0" smtClean="0">
                          <a:latin typeface="Calibri"/>
                          <a:cs typeface="Calibri"/>
                        </a:rPr>
                        <a:t>id</a:t>
                      </a:r>
                      <a:r>
                        <a:rPr sz="1100" i="1" spc="0" dirty="0" smtClean="0">
                          <a:latin typeface="Calibri"/>
                          <a:cs typeface="Calibri"/>
                        </a:rPr>
                        <a:t>e</a:t>
                      </a:r>
                      <a:r>
                        <a:rPr sz="1100" i="1" spc="15" dirty="0" smtClean="0">
                          <a:latin typeface="Calibri"/>
                          <a:cs typeface="Calibri"/>
                        </a:rPr>
                        <a:t>o</a:t>
                      </a:r>
                      <a:r>
                        <a:rPr sz="1100" i="1" spc="0" dirty="0" smtClean="0">
                          <a:latin typeface="Calibri"/>
                          <a:cs typeface="Calibri"/>
                        </a:rPr>
                        <a:t>)</a:t>
                      </a:r>
                      <a:endParaRPr lang="en-US" sz="1100" i="1" spc="0" dirty="0" smtClean="0">
                        <a:latin typeface="Calibri"/>
                        <a:cs typeface="Calibri"/>
                      </a:endParaRPr>
                    </a:p>
                    <a:p>
                      <a:pPr marL="57150">
                        <a:lnSpc>
                          <a:spcPct val="100000"/>
                        </a:lnSpc>
                      </a:pPr>
                      <a:endParaRPr lang="en-US" sz="1100" i="1" spc="0" dirty="0" smtClean="0">
                        <a:latin typeface="Calibri"/>
                        <a:cs typeface="Calibri"/>
                      </a:endParaRPr>
                    </a:p>
                    <a:p>
                      <a:pPr marL="57150">
                        <a:lnSpc>
                          <a:spcPct val="100000"/>
                        </a:lnSpc>
                      </a:pPr>
                      <a:endParaRPr lang="en-US" sz="1100" i="1" spc="0" dirty="0" smtClean="0">
                        <a:latin typeface="Calibri"/>
                        <a:cs typeface="Calibri"/>
                      </a:endParaRPr>
                    </a:p>
                    <a:p>
                      <a:pPr marL="57150">
                        <a:lnSpc>
                          <a:spcPct val="100000"/>
                        </a:lnSpc>
                      </a:pPr>
                      <a:endParaRPr lang="en-US" sz="1100" i="1" spc="0" dirty="0" smtClean="0">
                        <a:latin typeface="Calibri"/>
                        <a:cs typeface="Calibri"/>
                      </a:endParaRPr>
                    </a:p>
                    <a:p>
                      <a:pPr marL="57150">
                        <a:lnSpc>
                          <a:spcPct val="100000"/>
                        </a:lnSpc>
                      </a:pPr>
                      <a:r>
                        <a:rPr lang="en-US" sz="1100" i="1" spc="0" dirty="0" smtClean="0">
                          <a:solidFill>
                            <a:srgbClr val="FFC000"/>
                          </a:solidFill>
                          <a:latin typeface="Calibri"/>
                          <a:cs typeface="Calibri"/>
                        </a:rPr>
                        <a:t>Replace graphic (TBD)</a:t>
                      </a:r>
                      <a:endParaRPr sz="1100" dirty="0">
                        <a:solidFill>
                          <a:srgbClr val="FFC000"/>
                        </a:solidFill>
                        <a:latin typeface="Calibri"/>
                        <a:cs typeface="Calibri"/>
                      </a:endParaRPr>
                    </a:p>
                  </a:txBody>
                  <a:tcPr marL="0" marR="0" marT="0" marB="0">
                    <a:lnL w="19557">
                      <a:solidFill>
                        <a:srgbClr val="404040"/>
                      </a:solidFill>
                      <a:prstDash val="solid"/>
                    </a:lnL>
                    <a:lnR w="37846">
                      <a:solidFill>
                        <a:srgbClr val="000000"/>
                      </a:solidFill>
                      <a:prstDash val="solid"/>
                    </a:lnR>
                    <a:lnT w="13461">
                      <a:solidFill>
                        <a:srgbClr val="B6DDE8"/>
                      </a:solidFill>
                      <a:prstDash val="solid"/>
                    </a:lnT>
                    <a:lnB w="28701">
                      <a:solidFill>
                        <a:srgbClr val="404040"/>
                      </a:solidFill>
                      <a:prstDash val="solid"/>
                    </a:lnB>
                  </a:tcPr>
                </a:tc>
                <a:tc hMerge="1">
                  <a:txBody>
                    <a:bodyPr/>
                    <a:lstStyle/>
                    <a:p>
                      <a:endParaRPr/>
                    </a:p>
                  </a:txBody>
                  <a:tcPr marL="0" marR="0" marT="0" marB="0"/>
                </a:tc>
              </a:tr>
              <a:tr h="227076">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2605">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2605">
                      <a:solidFill>
                        <a:srgbClr val="B6DDE8"/>
                      </a:solidFill>
                      <a:prstDash val="solid"/>
                    </a:lnB>
                    <a:solidFill>
                      <a:srgbClr val="B6DDE8"/>
                    </a:solidFill>
                  </a:tcPr>
                </a:tc>
                <a:tc hMerge="1">
                  <a:txBody>
                    <a:bodyPr/>
                    <a:lstStyle/>
                    <a:p>
                      <a:endParaRPr/>
                    </a:p>
                  </a:txBody>
                  <a:tcPr marL="0" marR="0" marT="0" marB="0"/>
                </a:tc>
              </a:tr>
              <a:tr h="583945">
                <a:tc gridSpan="3">
                  <a:txBody>
                    <a:bodyPr/>
                    <a:lstStyle/>
                    <a:p>
                      <a:pPr marL="50800">
                        <a:lnSpc>
                          <a:spcPct val="1000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0" dirty="0" smtClean="0">
                          <a:latin typeface="Calibri"/>
                          <a:cs typeface="Calibri"/>
                        </a:rPr>
                        <a:t>v</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eo</a:t>
                      </a:r>
                      <a:r>
                        <a:rPr sz="1100" spc="-15" dirty="0" smtClean="0">
                          <a:latin typeface="Calibri"/>
                          <a:cs typeface="Calibri"/>
                        </a:rPr>
                        <a:t> </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ct</a:t>
                      </a:r>
                      <a:r>
                        <a:rPr sz="1100" spc="-5" dirty="0" smtClean="0">
                          <a:latin typeface="Calibri"/>
                          <a:cs typeface="Calibri"/>
                        </a:rPr>
                        <a:t>u</a:t>
                      </a:r>
                      <a:r>
                        <a:rPr sz="1100" spc="0" dirty="0" smtClean="0">
                          <a:latin typeface="Calibri"/>
                          <a:cs typeface="Calibri"/>
                        </a:rPr>
                        <a:t>re</a:t>
                      </a:r>
                      <a:r>
                        <a:rPr sz="1100" spc="-10" dirty="0" smtClean="0">
                          <a:latin typeface="Calibri"/>
                          <a:cs typeface="Calibri"/>
                        </a:rPr>
                        <a:t> o</a:t>
                      </a:r>
                      <a:r>
                        <a:rPr sz="1100" spc="0" dirty="0" smtClean="0">
                          <a:latin typeface="Calibri"/>
                          <a:cs typeface="Calibri"/>
                        </a:rPr>
                        <a:t>n</a:t>
                      </a:r>
                      <a:r>
                        <a:rPr sz="1100" spc="-15" dirty="0" smtClean="0">
                          <a:latin typeface="Calibri"/>
                          <a:cs typeface="Calibri"/>
                        </a:rPr>
                        <a:t> </a:t>
                      </a:r>
                      <a:r>
                        <a:rPr sz="1100" spc="-10" dirty="0" smtClean="0">
                          <a:latin typeface="Calibri"/>
                          <a:cs typeface="Calibri"/>
                        </a:rPr>
                        <a:t>t</a:t>
                      </a:r>
                      <a:r>
                        <a:rPr sz="1100" spc="0" dirty="0" smtClean="0">
                          <a:latin typeface="Calibri"/>
                          <a:cs typeface="Calibri"/>
                        </a:rPr>
                        <a:t>er</a:t>
                      </a:r>
                      <a:r>
                        <a:rPr sz="1100" spc="5" dirty="0" smtClean="0">
                          <a:latin typeface="Calibri"/>
                          <a:cs typeface="Calibri"/>
                        </a:rPr>
                        <a:t>mi</a:t>
                      </a:r>
                      <a:r>
                        <a:rPr sz="1100" spc="-5" dirty="0" smtClean="0">
                          <a:latin typeface="Calibri"/>
                          <a:cs typeface="Calibri"/>
                        </a:rPr>
                        <a:t>n</a:t>
                      </a:r>
                      <a:r>
                        <a:rPr sz="1100" spc="-10" dirty="0" smtClean="0">
                          <a:latin typeface="Calibri"/>
                          <a:cs typeface="Calibri"/>
                        </a:rPr>
                        <a:t>o</a:t>
                      </a:r>
                      <a:r>
                        <a:rPr sz="1100" spc="5" dirty="0" smtClean="0">
                          <a:latin typeface="Calibri"/>
                          <a:cs typeface="Calibri"/>
                        </a:rPr>
                        <a:t>l</a:t>
                      </a:r>
                      <a:r>
                        <a:rPr sz="1100" spc="-10" dirty="0" smtClean="0">
                          <a:latin typeface="Calibri"/>
                          <a:cs typeface="Calibri"/>
                        </a:rPr>
                        <a:t>o</a:t>
                      </a:r>
                      <a:r>
                        <a:rPr sz="1100" spc="5" dirty="0" smtClean="0">
                          <a:latin typeface="Calibri"/>
                          <a:cs typeface="Calibri"/>
                        </a:rPr>
                        <a:t>g</a:t>
                      </a:r>
                      <a:r>
                        <a:rPr sz="1100" spc="0" dirty="0" smtClean="0">
                          <a:latin typeface="Calibri"/>
                          <a:cs typeface="Calibri"/>
                        </a:rPr>
                        <a:t>y.</a:t>
                      </a:r>
                      <a:endParaRPr sz="1100">
                        <a:latin typeface="Calibri"/>
                        <a:cs typeface="Calibri"/>
                      </a:endParaRPr>
                    </a:p>
                    <a:p>
                      <a:pPr marL="50800" marR="334010">
                        <a:lnSpc>
                          <a:spcPct val="101800"/>
                        </a:lnSpc>
                        <a:spcBef>
                          <a:spcPts val="170"/>
                        </a:spcBef>
                      </a:pPr>
                      <a:r>
                        <a:rPr sz="110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20" dirty="0" smtClean="0">
                          <a:latin typeface="Calibri"/>
                          <a:cs typeface="Calibri"/>
                        </a:rPr>
                        <a:t> </a:t>
                      </a:r>
                      <a:r>
                        <a:rPr sz="1100" spc="-10" dirty="0" smtClean="0">
                          <a:latin typeface="Calibri"/>
                          <a:cs typeface="Calibri"/>
                        </a:rPr>
                        <a:t>44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 </a:t>
                      </a:r>
                      <a:r>
                        <a:rPr sz="1100" spc="-10" dirty="0" smtClean="0">
                          <a:latin typeface="Calibri"/>
                          <a:cs typeface="Calibri"/>
                        </a:rPr>
                        <a:t>14</a:t>
                      </a:r>
                      <a:r>
                        <a:rPr sz="1100" spc="-5" dirty="0" smtClean="0">
                          <a:latin typeface="Calibri"/>
                          <a:cs typeface="Calibri"/>
                        </a:rPr>
                        <a:t>p</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15"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30"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2605">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dirty="0" smtClean="0">
                          <a:latin typeface="Calibri"/>
                          <a:cs typeface="Calibri"/>
                        </a:rPr>
                        <a:t>G</a:t>
                      </a:r>
                      <a:r>
                        <a:rPr sz="1100" spc="-10" dirty="0" smtClean="0">
                          <a:latin typeface="Calibri"/>
                          <a:cs typeface="Calibri"/>
                        </a:rPr>
                        <a:t>oo</a:t>
                      </a:r>
                      <a:r>
                        <a:rPr sz="1100" spc="5" dirty="0" smtClean="0">
                          <a:latin typeface="Calibri"/>
                          <a:cs typeface="Calibri"/>
                        </a:rPr>
                        <a:t>gl</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25" dirty="0" smtClean="0">
                          <a:latin typeface="Calibri"/>
                          <a:cs typeface="Calibri"/>
                        </a:rPr>
                        <a:t>a</a:t>
                      </a:r>
                      <a:r>
                        <a:rPr sz="1100" spc="5" dirty="0" smtClean="0">
                          <a:latin typeface="Calibri"/>
                          <a:cs typeface="Calibri"/>
                        </a:rPr>
                        <a:t>g</a:t>
                      </a:r>
                      <a:r>
                        <a:rPr sz="1100" spc="0" dirty="0" smtClean="0">
                          <a:latin typeface="Calibri"/>
                          <a:cs typeface="Calibri"/>
                        </a:rPr>
                        <a:t>e</a:t>
                      </a:r>
                      <a:r>
                        <a:rPr sz="1100" spc="10" dirty="0" smtClean="0">
                          <a:latin typeface="Calibri"/>
                          <a:cs typeface="Calibri"/>
                        </a:rPr>
                        <a:t>s</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L</a:t>
                      </a:r>
                      <a:r>
                        <a:rPr sz="1100" spc="0" dirty="0" smtClean="0">
                          <a:latin typeface="Calibri"/>
                          <a:cs typeface="Calibri"/>
                        </a:rPr>
                        <a:t>e</a:t>
                      </a:r>
                      <a:r>
                        <a:rPr sz="1100" spc="-10" dirty="0" smtClean="0">
                          <a:latin typeface="Calibri"/>
                          <a:cs typeface="Calibri"/>
                        </a:rPr>
                        <a:t>ct</a:t>
                      </a:r>
                      <a:r>
                        <a:rPr sz="1100" spc="-5" dirty="0" smtClean="0">
                          <a:latin typeface="Calibri"/>
                          <a:cs typeface="Calibri"/>
                        </a:rPr>
                        <a:t>u</a:t>
                      </a:r>
                      <a:r>
                        <a:rPr sz="1100" spc="0" dirty="0" smtClean="0">
                          <a:latin typeface="Calibri"/>
                          <a:cs typeface="Calibri"/>
                        </a:rPr>
                        <a:t>re</a:t>
                      </a:r>
                      <a:r>
                        <a:rPr sz="1100" spc="-10" dirty="0" smtClean="0">
                          <a:latin typeface="Calibri"/>
                          <a:cs typeface="Calibri"/>
                        </a:rPr>
                        <a:t> </a:t>
                      </a:r>
                      <a:r>
                        <a:rPr sz="1100" spc="0" dirty="0" smtClean="0">
                          <a:latin typeface="Calibri"/>
                          <a:cs typeface="Calibri"/>
                        </a:rPr>
                        <a:t>V</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eo</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2605">
                      <a:solidFill>
                        <a:srgbClr val="B6DDE8"/>
                      </a:solidFill>
                      <a:prstDash val="solid"/>
                    </a:lnT>
                    <a:lnB w="34798">
                      <a:solidFill>
                        <a:srgbClr val="B6DDE8"/>
                      </a:solidFill>
                      <a:prstDash val="solid"/>
                    </a:lnB>
                  </a:tcPr>
                </a:tc>
                <a:tc hMerge="1">
                  <a:txBody>
                    <a:bodyPr/>
                    <a:lstStyle/>
                    <a:p>
                      <a:endParaRPr/>
                    </a:p>
                  </a:txBody>
                  <a:tcPr marL="0" marR="0" marT="0" marB="0"/>
                </a:tc>
              </a:tr>
              <a:tr h="236219">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a:t>
                      </a:r>
                      <a:r>
                        <a:rPr sz="1200" b="1" spc="10" dirty="0" smtClean="0">
                          <a:latin typeface="Calibri"/>
                          <a:cs typeface="Calibri"/>
                        </a:rPr>
                        <a:t>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r>
              <a:tr h="721182">
                <a:tc gridSpan="3">
                  <a:txBody>
                    <a:bodyPr/>
                    <a:lstStyle/>
                    <a:p>
                      <a:pPr marL="50800">
                        <a:lnSpc>
                          <a:spcPct val="100000"/>
                        </a:lnSpc>
                      </a:pPr>
                      <a:r>
                        <a:rPr sz="1100" spc="-10" dirty="0" smtClean="0">
                          <a:latin typeface="Calibri"/>
                          <a:cs typeface="Calibri"/>
                        </a:rPr>
                        <a:t>7</a:t>
                      </a:r>
                      <a:r>
                        <a:rPr sz="1100" spc="5" dirty="0" smtClean="0">
                          <a:latin typeface="Calibri"/>
                          <a:cs typeface="Calibri"/>
                        </a:rPr>
                        <a:t>.</a:t>
                      </a:r>
                      <a:r>
                        <a:rPr sz="1100" spc="0" dirty="0" smtClean="0">
                          <a:latin typeface="Calibri"/>
                          <a:cs typeface="Calibri"/>
                        </a:rPr>
                        <a:t>2</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spc="-10" dirty="0" smtClean="0">
                          <a:latin typeface="Calibri"/>
                          <a:cs typeface="Calibri"/>
                        </a:rPr>
                        <a:t>Lo</a:t>
                      </a:r>
                      <a:r>
                        <a:rPr sz="1100" spc="0" dirty="0" smtClean="0">
                          <a:latin typeface="Calibri"/>
                          <a:cs typeface="Calibri"/>
                        </a:rPr>
                        <a:t>ad</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c</a:t>
                      </a:r>
                      <a:r>
                        <a:rPr sz="1100" spc="10" dirty="0" smtClean="0">
                          <a:latin typeface="Calibri"/>
                          <a:cs typeface="Calibri"/>
                        </a:rPr>
                        <a:t>t</a:t>
                      </a:r>
                      <a:r>
                        <a:rPr sz="1100" spc="-5" dirty="0" smtClean="0">
                          <a:latin typeface="Calibri"/>
                          <a:cs typeface="Calibri"/>
                        </a:rPr>
                        <a:t>u</a:t>
                      </a:r>
                      <a:r>
                        <a:rPr sz="1100" spc="0" dirty="0" smtClean="0">
                          <a:latin typeface="Calibri"/>
                          <a:cs typeface="Calibri"/>
                        </a:rPr>
                        <a:t>re</a:t>
                      </a:r>
                      <a:r>
                        <a:rPr sz="1100" spc="-10" dirty="0" smtClean="0">
                          <a:latin typeface="Calibri"/>
                          <a:cs typeface="Calibri"/>
                        </a:rPr>
                        <a:t> </a:t>
                      </a:r>
                      <a:r>
                        <a:rPr sz="1100" spc="0" dirty="0" smtClean="0">
                          <a:latin typeface="Calibri"/>
                          <a:cs typeface="Calibri"/>
                        </a:rPr>
                        <a:t>v</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eo</a:t>
                      </a:r>
                      <a:r>
                        <a:rPr sz="1100" spc="-15"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g</a:t>
                      </a:r>
                      <a:r>
                        <a:rPr sz="1100" spc="0" dirty="0" smtClean="0">
                          <a:latin typeface="Calibri"/>
                          <a:cs typeface="Calibri"/>
                        </a:rPr>
                        <a:t>o</a:t>
                      </a:r>
                      <a:r>
                        <a:rPr sz="1100" spc="-1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5" dirty="0" smtClean="0">
                          <a:latin typeface="Calibri"/>
                          <a:cs typeface="Calibri"/>
                        </a:rPr>
                        <a:t> </a:t>
                      </a:r>
                      <a:r>
                        <a:rPr sz="1100" spc="-5" dirty="0" smtClean="0">
                          <a:latin typeface="Calibri"/>
                          <a:cs typeface="Calibri"/>
                        </a:rPr>
                        <a:t>p</a:t>
                      </a:r>
                      <a:r>
                        <a:rPr sz="1100" spc="0" dirty="0" smtClean="0">
                          <a:latin typeface="Calibri"/>
                          <a:cs typeface="Calibri"/>
                        </a:rPr>
                        <a:t>re</a:t>
                      </a:r>
                      <a:r>
                        <a:rPr sz="1100" spc="5" dirty="0" smtClean="0">
                          <a:latin typeface="Calibri"/>
                          <a:cs typeface="Calibri"/>
                        </a:rPr>
                        <a:t>vi</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frame</a:t>
                      </a:r>
                      <a:r>
                        <a:rPr sz="1100" spc="-5" dirty="0" smtClean="0">
                          <a:latin typeface="Calibri"/>
                          <a:cs typeface="Calibri"/>
                        </a:rPr>
                        <a:t> up</a:t>
                      </a:r>
                      <a:r>
                        <a:rPr sz="1100" spc="-10" dirty="0" smtClean="0">
                          <a:latin typeface="Calibri"/>
                          <a:cs typeface="Calibri"/>
                        </a:rPr>
                        <a:t>o</a:t>
                      </a:r>
                      <a:r>
                        <a:rPr sz="1100" spc="0" dirty="0" smtClean="0">
                          <a:latin typeface="Calibri"/>
                          <a:cs typeface="Calibri"/>
                        </a:rPr>
                        <a:t>n</a:t>
                      </a:r>
                      <a:r>
                        <a:rPr sz="1100" spc="10"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0" dirty="0" smtClean="0">
                          <a:latin typeface="Calibri"/>
                          <a:cs typeface="Calibri"/>
                        </a:rPr>
                        <a:t>m</a:t>
                      </a:r>
                      <a:r>
                        <a:rPr sz="1100" spc="-5" dirty="0" smtClean="0">
                          <a:latin typeface="Calibri"/>
                          <a:cs typeface="Calibri"/>
                        </a:rPr>
                        <a:t>p</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endParaRPr lang="en-US" sz="1100" spc="0" dirty="0" smtClean="0">
                        <a:latin typeface="Calibri"/>
                        <a:cs typeface="Calibri"/>
                      </a:endParaRPr>
                    </a:p>
                    <a:p>
                      <a:pPr marL="57150">
                        <a:lnSpc>
                          <a:spcPct val="100000"/>
                        </a:lnSpc>
                      </a:pPr>
                      <a:r>
                        <a:rPr lang="en-US" sz="1100" spc="-15" dirty="0" smtClean="0">
                          <a:latin typeface="+mn-lt"/>
                          <a:cs typeface="Calibri"/>
                        </a:rPr>
                        <a:t>E</a:t>
                      </a:r>
                      <a:r>
                        <a:rPr lang="en-US" sz="1100" spc="0" dirty="0" smtClean="0">
                          <a:latin typeface="+mn-lt"/>
                          <a:cs typeface="Calibri"/>
                        </a:rPr>
                        <a:t>a</a:t>
                      </a:r>
                      <a:r>
                        <a:rPr lang="en-US" sz="1100" spc="-15" dirty="0" smtClean="0">
                          <a:latin typeface="+mn-lt"/>
                          <a:cs typeface="Calibri"/>
                        </a:rPr>
                        <a:t>c</a:t>
                      </a:r>
                      <a:r>
                        <a:rPr lang="en-US" sz="1100" spc="0" dirty="0" smtClean="0">
                          <a:latin typeface="+mn-lt"/>
                          <a:cs typeface="Calibri"/>
                        </a:rPr>
                        <a:t>h</a:t>
                      </a:r>
                      <a:r>
                        <a:rPr lang="en-US" sz="1100" spc="-15" dirty="0" smtClean="0">
                          <a:latin typeface="+mn-lt"/>
                          <a:cs typeface="Calibri"/>
                        </a:rPr>
                        <a:t> </a:t>
                      </a:r>
                      <a:r>
                        <a:rPr lang="en-US" sz="1100" spc="5" dirty="0" smtClean="0">
                          <a:latin typeface="+mn-lt"/>
                          <a:cs typeface="Calibri"/>
                        </a:rPr>
                        <a:t>li</a:t>
                      </a:r>
                      <a:r>
                        <a:rPr lang="en-US" sz="1100" spc="-5" dirty="0" smtClean="0">
                          <a:latin typeface="+mn-lt"/>
                          <a:cs typeface="Calibri"/>
                        </a:rPr>
                        <a:t>n</a:t>
                      </a:r>
                      <a:r>
                        <a:rPr lang="en-US" sz="1100" spc="0" dirty="0" smtClean="0">
                          <a:latin typeface="+mn-lt"/>
                          <a:cs typeface="Calibri"/>
                        </a:rPr>
                        <a:t>k</a:t>
                      </a:r>
                      <a:r>
                        <a:rPr lang="en-US" sz="1100" spc="-10" dirty="0" smtClean="0">
                          <a:latin typeface="+mn-lt"/>
                          <a:cs typeface="Calibri"/>
                        </a:rPr>
                        <a:t> o</a:t>
                      </a:r>
                      <a:r>
                        <a:rPr lang="en-US" sz="1100" spc="-5" dirty="0" smtClean="0">
                          <a:latin typeface="+mn-lt"/>
                          <a:cs typeface="Calibri"/>
                        </a:rPr>
                        <a:t>p</a:t>
                      </a:r>
                      <a:r>
                        <a:rPr lang="en-US" sz="1100" spc="0" dirty="0" smtClean="0">
                          <a:latin typeface="+mn-lt"/>
                          <a:cs typeface="Calibri"/>
                        </a:rPr>
                        <a:t>ens</a:t>
                      </a:r>
                      <a:r>
                        <a:rPr lang="en-US" sz="1100" spc="-15" dirty="0" smtClean="0">
                          <a:latin typeface="+mn-lt"/>
                          <a:cs typeface="Calibri"/>
                        </a:rPr>
                        <a:t> </a:t>
                      </a:r>
                      <a:r>
                        <a:rPr lang="en-US" sz="1100" spc="5" dirty="0" smtClean="0">
                          <a:latin typeface="+mn-lt"/>
                          <a:cs typeface="Calibri"/>
                        </a:rPr>
                        <a:t>i</a:t>
                      </a:r>
                      <a:r>
                        <a:rPr lang="en-US" sz="1100" spc="-10" dirty="0" smtClean="0">
                          <a:latin typeface="+mn-lt"/>
                          <a:cs typeface="Calibri"/>
                        </a:rPr>
                        <a:t>t</a:t>
                      </a:r>
                      <a:r>
                        <a:rPr lang="en-US" sz="1100" spc="0" dirty="0" smtClean="0">
                          <a:latin typeface="+mn-lt"/>
                          <a:cs typeface="Calibri"/>
                        </a:rPr>
                        <a:t>s</a:t>
                      </a:r>
                      <a:r>
                        <a:rPr lang="en-US" sz="1100" spc="-10" dirty="0" smtClean="0">
                          <a:latin typeface="+mn-lt"/>
                          <a:cs typeface="Calibri"/>
                        </a:rPr>
                        <a:t> </a:t>
                      </a:r>
                      <a:r>
                        <a:rPr lang="en-US" sz="1100" spc="0" dirty="0" smtClean="0">
                          <a:latin typeface="+mn-lt"/>
                          <a:cs typeface="Calibri"/>
                        </a:rPr>
                        <a:t>spe</a:t>
                      </a:r>
                      <a:r>
                        <a:rPr lang="en-US" sz="1100" spc="-15" dirty="0" smtClean="0">
                          <a:latin typeface="+mn-lt"/>
                          <a:cs typeface="Calibri"/>
                        </a:rPr>
                        <a:t>c</a:t>
                      </a:r>
                      <a:r>
                        <a:rPr lang="en-US" sz="1100" spc="5" dirty="0" smtClean="0">
                          <a:latin typeface="+mn-lt"/>
                          <a:cs typeface="Calibri"/>
                        </a:rPr>
                        <a:t>i</a:t>
                      </a:r>
                      <a:r>
                        <a:rPr lang="en-US" sz="1100" spc="0" dirty="0" smtClean="0">
                          <a:latin typeface="+mn-lt"/>
                          <a:cs typeface="Calibri"/>
                        </a:rPr>
                        <a:t>f</a:t>
                      </a:r>
                      <a:r>
                        <a:rPr lang="en-US" sz="1100" spc="5" dirty="0" smtClean="0">
                          <a:latin typeface="+mn-lt"/>
                          <a:cs typeface="Calibri"/>
                        </a:rPr>
                        <a:t>i</a:t>
                      </a:r>
                      <a:r>
                        <a:rPr lang="en-US" sz="1100" spc="0" dirty="0" smtClean="0">
                          <a:latin typeface="+mn-lt"/>
                          <a:cs typeface="Calibri"/>
                        </a:rPr>
                        <a:t>c</a:t>
                      </a:r>
                      <a:r>
                        <a:rPr lang="en-US" sz="1100" spc="-20" dirty="0" smtClean="0">
                          <a:latin typeface="+mn-lt"/>
                          <a:cs typeface="Calibri"/>
                        </a:rPr>
                        <a:t> </a:t>
                      </a:r>
                      <a:r>
                        <a:rPr lang="en-US" sz="1100" spc="-5" dirty="0" smtClean="0">
                          <a:latin typeface="+mn-lt"/>
                          <a:cs typeface="Calibri"/>
                        </a:rPr>
                        <a:t>d</a:t>
                      </a:r>
                      <a:r>
                        <a:rPr lang="en-US" sz="1100" spc="0" dirty="0" smtClean="0">
                          <a:latin typeface="+mn-lt"/>
                          <a:cs typeface="Calibri"/>
                        </a:rPr>
                        <a:t>ef</a:t>
                      </a:r>
                      <a:r>
                        <a:rPr lang="en-US" sz="1100" spc="10" dirty="0" smtClean="0">
                          <a:latin typeface="+mn-lt"/>
                          <a:cs typeface="Calibri"/>
                        </a:rPr>
                        <a:t>i</a:t>
                      </a:r>
                      <a:r>
                        <a:rPr lang="en-US" sz="1100" spc="-5" dirty="0" smtClean="0">
                          <a:latin typeface="+mn-lt"/>
                          <a:cs typeface="Calibri"/>
                        </a:rPr>
                        <a:t>n</a:t>
                      </a:r>
                      <a:r>
                        <a:rPr lang="en-US" sz="1100" spc="5" dirty="0" smtClean="0">
                          <a:latin typeface="+mn-lt"/>
                          <a:cs typeface="Calibri"/>
                        </a:rPr>
                        <a:t>i</a:t>
                      </a:r>
                      <a:r>
                        <a:rPr lang="en-US" sz="1100" spc="-10" dirty="0" smtClean="0">
                          <a:latin typeface="+mn-lt"/>
                          <a:cs typeface="Calibri"/>
                        </a:rPr>
                        <a:t>t</a:t>
                      </a:r>
                      <a:r>
                        <a:rPr lang="en-US" sz="1100" spc="5" dirty="0" smtClean="0">
                          <a:latin typeface="+mn-lt"/>
                          <a:cs typeface="Calibri"/>
                        </a:rPr>
                        <a:t>i</a:t>
                      </a:r>
                      <a:r>
                        <a:rPr lang="en-US" sz="1100" spc="-10" dirty="0" smtClean="0">
                          <a:latin typeface="+mn-lt"/>
                          <a:cs typeface="Calibri"/>
                        </a:rPr>
                        <a:t>o</a:t>
                      </a:r>
                      <a:r>
                        <a:rPr lang="en-US" sz="1100" spc="0" dirty="0" smtClean="0">
                          <a:latin typeface="+mn-lt"/>
                          <a:cs typeface="Calibri"/>
                        </a:rPr>
                        <a:t>n</a:t>
                      </a:r>
                      <a:r>
                        <a:rPr lang="en-US" sz="1100" spc="-15" dirty="0" smtClean="0">
                          <a:latin typeface="+mn-lt"/>
                          <a:cs typeface="Calibri"/>
                        </a:rPr>
                        <a:t> </a:t>
                      </a:r>
                      <a:r>
                        <a:rPr lang="en-US" sz="1100" spc="0" dirty="0" smtClean="0">
                          <a:latin typeface="+mn-lt"/>
                          <a:cs typeface="Calibri"/>
                        </a:rPr>
                        <a:t>s</a:t>
                      </a:r>
                      <a:r>
                        <a:rPr lang="en-US" sz="1100" spc="-15" dirty="0" smtClean="0">
                          <a:latin typeface="+mn-lt"/>
                          <a:cs typeface="Calibri"/>
                        </a:rPr>
                        <a:t>c</a:t>
                      </a:r>
                      <a:r>
                        <a:rPr lang="en-US" sz="1100" spc="0" dirty="0" smtClean="0">
                          <a:latin typeface="+mn-lt"/>
                          <a:cs typeface="Calibri"/>
                        </a:rPr>
                        <a:t>reen.</a:t>
                      </a:r>
                    </a:p>
                    <a:p>
                      <a:pPr marL="57150">
                        <a:lnSpc>
                          <a:spcPct val="100000"/>
                        </a:lnSpc>
                      </a:pPr>
                      <a:r>
                        <a:rPr lang="en-US" sz="1100" spc="0" dirty="0" smtClean="0">
                          <a:solidFill>
                            <a:srgbClr val="FF0000"/>
                          </a:solidFill>
                          <a:latin typeface="+mn-lt"/>
                          <a:cs typeface="Calibri"/>
                        </a:rPr>
                        <a:t>Eliminate video link / graphic not cited.</a:t>
                      </a:r>
                    </a:p>
                    <a:p>
                      <a:pPr marL="57150">
                        <a:lnSpc>
                          <a:spcPct val="100000"/>
                        </a:lnSpc>
                      </a:pPr>
                      <a:r>
                        <a:rPr lang="en-US" sz="1100" spc="0" dirty="0" smtClean="0">
                          <a:latin typeface="+mn-lt"/>
                          <a:cs typeface="Calibri"/>
                        </a:rPr>
                        <a:t>See Matrix: slide # 55</a:t>
                      </a:r>
                      <a:endParaRPr lang="en-US" sz="1100" dirty="0" smtClean="0">
                        <a:latin typeface="+mn-lt"/>
                        <a:cs typeface="Calibri"/>
                      </a:endParaRPr>
                    </a:p>
                    <a:p>
                      <a:pPr marL="57150">
                        <a:lnSpc>
                          <a:spcPct val="100000"/>
                        </a:lnSpc>
                      </a:pPr>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00500" y="3048000"/>
            <a:ext cx="1600200" cy="2019300"/>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742950" y="4191000"/>
            <a:ext cx="495300" cy="876300"/>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1924050" y="4191000"/>
            <a:ext cx="495300" cy="876300"/>
          </a:xfrm>
          <a:prstGeom prst="rect">
            <a:avLst/>
          </a:prstGeom>
          <a:blipFill>
            <a:blip r:embed="rId4" cstate="print"/>
            <a:stretch>
              <a:fillRect/>
            </a:stretch>
          </a:blipFill>
        </p:spPr>
        <p:txBody>
          <a:bodyPr wrap="square" lIns="0" tIns="0" rIns="0" bIns="0" rtlCol="0">
            <a:noAutofit/>
          </a:bodyPr>
          <a:lstStyle/>
          <a:p>
            <a:endParaRPr/>
          </a:p>
        </p:txBody>
      </p:sp>
      <p:sp>
        <p:nvSpPr>
          <p:cNvPr id="5" name="object 5"/>
          <p:cNvSpPr/>
          <p:nvPr/>
        </p:nvSpPr>
        <p:spPr>
          <a:xfrm>
            <a:off x="2838450" y="4191000"/>
            <a:ext cx="742950" cy="876300"/>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p:nvPr/>
        </p:nvSpPr>
        <p:spPr>
          <a:xfrm>
            <a:off x="5391150" y="4572000"/>
            <a:ext cx="495300" cy="495300"/>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p:nvPr/>
        </p:nvSpPr>
        <p:spPr>
          <a:xfrm>
            <a:off x="6324600" y="4191000"/>
            <a:ext cx="723900" cy="800100"/>
          </a:xfrm>
          <a:prstGeom prst="rect">
            <a:avLst/>
          </a:prstGeom>
          <a:blipFill>
            <a:blip r:embed="rId7" cstate="print"/>
            <a:stretch>
              <a:fillRect/>
            </a:stretch>
          </a:blipFill>
        </p:spPr>
        <p:txBody>
          <a:bodyPr wrap="square" lIns="0" tIns="0" rIns="0" bIns="0" rtlCol="0">
            <a:noAutofit/>
          </a:bodyPr>
          <a:lstStyle/>
          <a:p>
            <a:endParaRPr/>
          </a:p>
        </p:txBody>
      </p:sp>
      <p:sp>
        <p:nvSpPr>
          <p:cNvPr id="8" name="object 8"/>
          <p:cNvSpPr/>
          <p:nvPr/>
        </p:nvSpPr>
        <p:spPr>
          <a:xfrm>
            <a:off x="7658100" y="4191000"/>
            <a:ext cx="495300" cy="876300"/>
          </a:xfrm>
          <a:prstGeom prst="rect">
            <a:avLst/>
          </a:prstGeom>
          <a:blipFill>
            <a:blip r:embed="rId8" cstate="print"/>
            <a:stretch>
              <a:fillRect/>
            </a:stretch>
          </a:blipFill>
        </p:spPr>
        <p:txBody>
          <a:bodyPr wrap="square" lIns="0" tIns="0" rIns="0" bIns="0" rtlCol="0">
            <a:noAutofit/>
          </a:bodyPr>
          <a:lstStyle/>
          <a:p>
            <a:endParaRPr/>
          </a:p>
        </p:txBody>
      </p:sp>
      <p:sp>
        <p:nvSpPr>
          <p:cNvPr id="9" name="object 9"/>
          <p:cNvSpPr/>
          <p:nvPr/>
        </p:nvSpPr>
        <p:spPr>
          <a:xfrm>
            <a:off x="8820150" y="4191000"/>
            <a:ext cx="495300" cy="876300"/>
          </a:xfrm>
          <a:prstGeom prst="rect">
            <a:avLst/>
          </a:prstGeom>
          <a:blipFill>
            <a:blip r:embed="rId9" cstate="print"/>
            <a:stretch>
              <a:fillRect/>
            </a:stretch>
          </a:blipFill>
        </p:spPr>
        <p:txBody>
          <a:bodyPr wrap="square" lIns="0" tIns="0" rIns="0" bIns="0" rtlCol="0">
            <a:noAutofit/>
          </a:bodyPr>
          <a:lstStyle/>
          <a:p>
            <a:endParaRPr/>
          </a:p>
        </p:txBody>
      </p:sp>
      <p:sp>
        <p:nvSpPr>
          <p:cNvPr id="10" name="object 10"/>
          <p:cNvSpPr/>
          <p:nvPr/>
        </p:nvSpPr>
        <p:spPr>
          <a:xfrm>
            <a:off x="428625" y="2652712"/>
            <a:ext cx="9201150" cy="0"/>
          </a:xfrm>
          <a:custGeom>
            <a:avLst/>
            <a:gdLst/>
            <a:ahLst/>
            <a:cxnLst/>
            <a:rect l="l" t="t" r="r" b="b"/>
            <a:pathLst>
              <a:path w="9201150">
                <a:moveTo>
                  <a:pt x="0" y="0"/>
                </a:moveTo>
                <a:lnTo>
                  <a:pt x="9201150" y="0"/>
                </a:lnTo>
              </a:path>
            </a:pathLst>
          </a:custGeom>
          <a:ln w="9525">
            <a:solidFill>
              <a:srgbClr val="979797"/>
            </a:solidFill>
          </a:ln>
        </p:spPr>
        <p:txBody>
          <a:bodyPr wrap="square" lIns="0" tIns="0" rIns="0" bIns="0" rtlCol="0">
            <a:noAutofit/>
          </a:bodyPr>
          <a:lstStyle/>
          <a:p>
            <a:endParaRPr/>
          </a:p>
        </p:txBody>
      </p:sp>
      <p:sp>
        <p:nvSpPr>
          <p:cNvPr id="11" name="object 11"/>
          <p:cNvSpPr/>
          <p:nvPr/>
        </p:nvSpPr>
        <p:spPr>
          <a:xfrm>
            <a:off x="4576762" y="2647950"/>
            <a:ext cx="0" cy="438150"/>
          </a:xfrm>
          <a:custGeom>
            <a:avLst/>
            <a:gdLst/>
            <a:ahLst/>
            <a:cxnLst/>
            <a:rect l="l" t="t" r="r" b="b"/>
            <a:pathLst>
              <a:path h="438150">
                <a:moveTo>
                  <a:pt x="0" y="438150"/>
                </a:moveTo>
                <a:lnTo>
                  <a:pt x="0" y="0"/>
                </a:lnTo>
              </a:path>
            </a:pathLst>
          </a:custGeom>
          <a:ln w="9525">
            <a:solidFill>
              <a:srgbClr val="707070"/>
            </a:solidFill>
          </a:ln>
        </p:spPr>
        <p:txBody>
          <a:bodyPr wrap="square" lIns="0" tIns="0" rIns="0" bIns="0" rtlCol="0">
            <a:noAutofit/>
          </a:bodyPr>
          <a:lstStyle/>
          <a:p>
            <a:endParaRPr/>
          </a:p>
        </p:txBody>
      </p:sp>
      <p:sp>
        <p:nvSpPr>
          <p:cNvPr id="12" name="object 12"/>
          <p:cNvSpPr/>
          <p:nvPr/>
        </p:nvSpPr>
        <p:spPr>
          <a:xfrm>
            <a:off x="495300" y="3824287"/>
            <a:ext cx="876300" cy="0"/>
          </a:xfrm>
          <a:custGeom>
            <a:avLst/>
            <a:gdLst/>
            <a:ahLst/>
            <a:cxnLst/>
            <a:rect l="l" t="t" r="r" b="b"/>
            <a:pathLst>
              <a:path w="876300">
                <a:moveTo>
                  <a:pt x="0" y="0"/>
                </a:moveTo>
                <a:lnTo>
                  <a:pt x="876300" y="0"/>
                </a:lnTo>
              </a:path>
            </a:pathLst>
          </a:custGeom>
          <a:ln w="9525">
            <a:solidFill>
              <a:srgbClr val="6B6B6B"/>
            </a:solidFill>
          </a:ln>
        </p:spPr>
        <p:txBody>
          <a:bodyPr wrap="square" lIns="0" tIns="0" rIns="0" bIns="0" rtlCol="0">
            <a:noAutofit/>
          </a:bodyPr>
          <a:lstStyle/>
          <a:p>
            <a:endParaRPr/>
          </a:p>
        </p:txBody>
      </p:sp>
      <p:sp>
        <p:nvSpPr>
          <p:cNvPr id="13" name="object 13"/>
          <p:cNvSpPr/>
          <p:nvPr/>
        </p:nvSpPr>
        <p:spPr>
          <a:xfrm>
            <a:off x="952500" y="3662362"/>
            <a:ext cx="4048125" cy="0"/>
          </a:xfrm>
          <a:custGeom>
            <a:avLst/>
            <a:gdLst/>
            <a:ahLst/>
            <a:cxnLst/>
            <a:rect l="l" t="t" r="r" b="b"/>
            <a:pathLst>
              <a:path w="4048125">
                <a:moveTo>
                  <a:pt x="0" y="0"/>
                </a:moveTo>
                <a:lnTo>
                  <a:pt x="4048125" y="0"/>
                </a:lnTo>
              </a:path>
            </a:pathLst>
          </a:custGeom>
          <a:ln w="9525">
            <a:solidFill>
              <a:srgbClr val="707070"/>
            </a:solidFill>
          </a:ln>
        </p:spPr>
        <p:txBody>
          <a:bodyPr wrap="square" lIns="0" tIns="0" rIns="0" bIns="0" rtlCol="0">
            <a:noAutofit/>
          </a:bodyPr>
          <a:lstStyle/>
          <a:p>
            <a:endParaRPr/>
          </a:p>
        </p:txBody>
      </p:sp>
      <p:sp>
        <p:nvSpPr>
          <p:cNvPr id="14" name="object 14"/>
          <p:cNvSpPr/>
          <p:nvPr/>
        </p:nvSpPr>
        <p:spPr>
          <a:xfrm>
            <a:off x="500062" y="3819525"/>
            <a:ext cx="0" cy="438150"/>
          </a:xfrm>
          <a:custGeom>
            <a:avLst/>
            <a:gdLst/>
            <a:ahLst/>
            <a:cxnLst/>
            <a:rect l="l" t="t" r="r" b="b"/>
            <a:pathLst>
              <a:path h="438150">
                <a:moveTo>
                  <a:pt x="0" y="438150"/>
                </a:moveTo>
                <a:lnTo>
                  <a:pt x="0" y="0"/>
                </a:lnTo>
              </a:path>
            </a:pathLst>
          </a:custGeom>
          <a:ln w="9525">
            <a:solidFill>
              <a:srgbClr val="676767"/>
            </a:solidFill>
          </a:ln>
        </p:spPr>
        <p:txBody>
          <a:bodyPr wrap="square" lIns="0" tIns="0" rIns="0" bIns="0" rtlCol="0">
            <a:noAutofit/>
          </a:bodyPr>
          <a:lstStyle/>
          <a:p>
            <a:endParaRPr/>
          </a:p>
        </p:txBody>
      </p:sp>
      <p:sp>
        <p:nvSpPr>
          <p:cNvPr id="15" name="object 15"/>
          <p:cNvSpPr/>
          <p:nvPr/>
        </p:nvSpPr>
        <p:spPr>
          <a:xfrm>
            <a:off x="1366837" y="3819525"/>
            <a:ext cx="0" cy="438150"/>
          </a:xfrm>
          <a:custGeom>
            <a:avLst/>
            <a:gdLst/>
            <a:ahLst/>
            <a:cxnLst/>
            <a:rect l="l" t="t" r="r" b="b"/>
            <a:pathLst>
              <a:path h="438150">
                <a:moveTo>
                  <a:pt x="0" y="438150"/>
                </a:moveTo>
                <a:lnTo>
                  <a:pt x="0" y="0"/>
                </a:lnTo>
              </a:path>
            </a:pathLst>
          </a:custGeom>
          <a:ln w="9525">
            <a:solidFill>
              <a:srgbClr val="676767"/>
            </a:solidFill>
          </a:ln>
        </p:spPr>
        <p:txBody>
          <a:bodyPr wrap="square" lIns="0" tIns="0" rIns="0" bIns="0" rtlCol="0">
            <a:noAutofit/>
          </a:bodyPr>
          <a:lstStyle/>
          <a:p>
            <a:endParaRPr/>
          </a:p>
        </p:txBody>
      </p:sp>
      <p:sp>
        <p:nvSpPr>
          <p:cNvPr id="16" name="object 16"/>
          <p:cNvSpPr/>
          <p:nvPr/>
        </p:nvSpPr>
        <p:spPr>
          <a:xfrm>
            <a:off x="1676400" y="3824287"/>
            <a:ext cx="876300" cy="0"/>
          </a:xfrm>
          <a:custGeom>
            <a:avLst/>
            <a:gdLst/>
            <a:ahLst/>
            <a:cxnLst/>
            <a:rect l="l" t="t" r="r" b="b"/>
            <a:pathLst>
              <a:path w="876300">
                <a:moveTo>
                  <a:pt x="0" y="0"/>
                </a:moveTo>
                <a:lnTo>
                  <a:pt x="876300" y="0"/>
                </a:lnTo>
              </a:path>
            </a:pathLst>
          </a:custGeom>
          <a:ln w="9525">
            <a:solidFill>
              <a:srgbClr val="6B6B6B"/>
            </a:solidFill>
          </a:ln>
        </p:spPr>
        <p:txBody>
          <a:bodyPr wrap="square" lIns="0" tIns="0" rIns="0" bIns="0" rtlCol="0">
            <a:noAutofit/>
          </a:bodyPr>
          <a:lstStyle/>
          <a:p>
            <a:endParaRPr/>
          </a:p>
        </p:txBody>
      </p:sp>
      <p:sp>
        <p:nvSpPr>
          <p:cNvPr id="17" name="object 17"/>
          <p:cNvSpPr/>
          <p:nvPr/>
        </p:nvSpPr>
        <p:spPr>
          <a:xfrm>
            <a:off x="1681162" y="3819525"/>
            <a:ext cx="0" cy="438150"/>
          </a:xfrm>
          <a:custGeom>
            <a:avLst/>
            <a:gdLst/>
            <a:ahLst/>
            <a:cxnLst/>
            <a:rect l="l" t="t" r="r" b="b"/>
            <a:pathLst>
              <a:path h="438150">
                <a:moveTo>
                  <a:pt x="0" y="438150"/>
                </a:moveTo>
                <a:lnTo>
                  <a:pt x="0" y="0"/>
                </a:lnTo>
              </a:path>
            </a:pathLst>
          </a:custGeom>
          <a:ln w="9525">
            <a:solidFill>
              <a:srgbClr val="6B6B6B"/>
            </a:solidFill>
          </a:ln>
        </p:spPr>
        <p:txBody>
          <a:bodyPr wrap="square" lIns="0" tIns="0" rIns="0" bIns="0" rtlCol="0">
            <a:noAutofit/>
          </a:bodyPr>
          <a:lstStyle/>
          <a:p>
            <a:endParaRPr/>
          </a:p>
        </p:txBody>
      </p:sp>
      <p:sp>
        <p:nvSpPr>
          <p:cNvPr id="18" name="object 18"/>
          <p:cNvSpPr/>
          <p:nvPr/>
        </p:nvSpPr>
        <p:spPr>
          <a:xfrm>
            <a:off x="2547937" y="3819525"/>
            <a:ext cx="0" cy="438150"/>
          </a:xfrm>
          <a:custGeom>
            <a:avLst/>
            <a:gdLst/>
            <a:ahLst/>
            <a:cxnLst/>
            <a:rect l="l" t="t" r="r" b="b"/>
            <a:pathLst>
              <a:path h="438150">
                <a:moveTo>
                  <a:pt x="0" y="438150"/>
                </a:moveTo>
                <a:lnTo>
                  <a:pt x="0" y="0"/>
                </a:lnTo>
              </a:path>
            </a:pathLst>
          </a:custGeom>
          <a:ln w="9525">
            <a:solidFill>
              <a:srgbClr val="6B6B6B"/>
            </a:solidFill>
          </a:ln>
        </p:spPr>
        <p:txBody>
          <a:bodyPr wrap="square" lIns="0" tIns="0" rIns="0" bIns="0" rtlCol="0">
            <a:noAutofit/>
          </a:bodyPr>
          <a:lstStyle/>
          <a:p>
            <a:endParaRPr/>
          </a:p>
        </p:txBody>
      </p:sp>
      <p:sp>
        <p:nvSpPr>
          <p:cNvPr id="19" name="object 19"/>
          <p:cNvSpPr/>
          <p:nvPr/>
        </p:nvSpPr>
        <p:spPr>
          <a:xfrm>
            <a:off x="2838450" y="3824287"/>
            <a:ext cx="885825" cy="0"/>
          </a:xfrm>
          <a:custGeom>
            <a:avLst/>
            <a:gdLst/>
            <a:ahLst/>
            <a:cxnLst/>
            <a:rect l="l" t="t" r="r" b="b"/>
            <a:pathLst>
              <a:path w="885825">
                <a:moveTo>
                  <a:pt x="0" y="0"/>
                </a:moveTo>
                <a:lnTo>
                  <a:pt x="885825" y="0"/>
                </a:lnTo>
              </a:path>
            </a:pathLst>
          </a:custGeom>
          <a:ln w="9525">
            <a:solidFill>
              <a:srgbClr val="6B6B6B"/>
            </a:solidFill>
          </a:ln>
        </p:spPr>
        <p:txBody>
          <a:bodyPr wrap="square" lIns="0" tIns="0" rIns="0" bIns="0" rtlCol="0">
            <a:noAutofit/>
          </a:bodyPr>
          <a:lstStyle/>
          <a:p>
            <a:endParaRPr/>
          </a:p>
        </p:txBody>
      </p:sp>
      <p:sp>
        <p:nvSpPr>
          <p:cNvPr id="20" name="object 20"/>
          <p:cNvSpPr/>
          <p:nvPr/>
        </p:nvSpPr>
        <p:spPr>
          <a:xfrm>
            <a:off x="2847975" y="3819525"/>
            <a:ext cx="0" cy="485775"/>
          </a:xfrm>
          <a:custGeom>
            <a:avLst/>
            <a:gdLst/>
            <a:ahLst/>
            <a:cxnLst/>
            <a:rect l="l" t="t" r="r" b="b"/>
            <a:pathLst>
              <a:path h="485775">
                <a:moveTo>
                  <a:pt x="0" y="485775"/>
                </a:moveTo>
                <a:lnTo>
                  <a:pt x="0" y="0"/>
                </a:lnTo>
              </a:path>
            </a:pathLst>
          </a:custGeom>
          <a:ln w="19050">
            <a:solidFill>
              <a:srgbClr val="AFAFAF"/>
            </a:solidFill>
          </a:ln>
        </p:spPr>
        <p:txBody>
          <a:bodyPr wrap="square" lIns="0" tIns="0" rIns="0" bIns="0" rtlCol="0">
            <a:noAutofit/>
          </a:bodyPr>
          <a:lstStyle/>
          <a:p>
            <a:endParaRPr/>
          </a:p>
        </p:txBody>
      </p:sp>
      <p:sp>
        <p:nvSpPr>
          <p:cNvPr id="21" name="object 21"/>
          <p:cNvSpPr/>
          <p:nvPr/>
        </p:nvSpPr>
        <p:spPr>
          <a:xfrm>
            <a:off x="3714750" y="3819525"/>
            <a:ext cx="0" cy="438150"/>
          </a:xfrm>
          <a:custGeom>
            <a:avLst/>
            <a:gdLst/>
            <a:ahLst/>
            <a:cxnLst/>
            <a:rect l="l" t="t" r="r" b="b"/>
            <a:pathLst>
              <a:path h="438150">
                <a:moveTo>
                  <a:pt x="0" y="438150"/>
                </a:moveTo>
                <a:lnTo>
                  <a:pt x="0" y="0"/>
                </a:lnTo>
              </a:path>
            </a:pathLst>
          </a:custGeom>
          <a:ln w="19050">
            <a:solidFill>
              <a:srgbClr val="AFAFAF"/>
            </a:solidFill>
          </a:ln>
        </p:spPr>
        <p:txBody>
          <a:bodyPr wrap="square" lIns="0" tIns="0" rIns="0" bIns="0" rtlCol="0">
            <a:noAutofit/>
          </a:bodyPr>
          <a:lstStyle/>
          <a:p>
            <a:endParaRPr/>
          </a:p>
        </p:txBody>
      </p:sp>
      <p:sp>
        <p:nvSpPr>
          <p:cNvPr id="22" name="object 22"/>
          <p:cNvSpPr/>
          <p:nvPr/>
        </p:nvSpPr>
        <p:spPr>
          <a:xfrm>
            <a:off x="4000500" y="3819525"/>
            <a:ext cx="0" cy="485775"/>
          </a:xfrm>
          <a:custGeom>
            <a:avLst/>
            <a:gdLst/>
            <a:ahLst/>
            <a:cxnLst/>
            <a:rect l="l" t="t" r="r" b="b"/>
            <a:pathLst>
              <a:path h="485775">
                <a:moveTo>
                  <a:pt x="0" y="485775"/>
                </a:moveTo>
                <a:lnTo>
                  <a:pt x="0" y="0"/>
                </a:lnTo>
              </a:path>
            </a:pathLst>
          </a:custGeom>
          <a:ln w="19050">
            <a:solidFill>
              <a:srgbClr val="AFAFAF"/>
            </a:solidFill>
          </a:ln>
        </p:spPr>
        <p:txBody>
          <a:bodyPr wrap="square" lIns="0" tIns="0" rIns="0" bIns="0" rtlCol="0">
            <a:noAutofit/>
          </a:bodyPr>
          <a:lstStyle/>
          <a:p>
            <a:endParaRPr/>
          </a:p>
        </p:txBody>
      </p:sp>
      <p:sp>
        <p:nvSpPr>
          <p:cNvPr id="23" name="object 23"/>
          <p:cNvSpPr/>
          <p:nvPr/>
        </p:nvSpPr>
        <p:spPr>
          <a:xfrm>
            <a:off x="5443537" y="2647950"/>
            <a:ext cx="0" cy="438150"/>
          </a:xfrm>
          <a:custGeom>
            <a:avLst/>
            <a:gdLst/>
            <a:ahLst/>
            <a:cxnLst/>
            <a:rect l="l" t="t" r="r" b="b"/>
            <a:pathLst>
              <a:path h="438150">
                <a:moveTo>
                  <a:pt x="0" y="438150"/>
                </a:moveTo>
                <a:lnTo>
                  <a:pt x="0" y="0"/>
                </a:lnTo>
              </a:path>
            </a:pathLst>
          </a:custGeom>
          <a:ln w="9525">
            <a:solidFill>
              <a:srgbClr val="6B6B6B"/>
            </a:solidFill>
          </a:ln>
        </p:spPr>
        <p:txBody>
          <a:bodyPr wrap="square" lIns="0" tIns="0" rIns="0" bIns="0" rtlCol="0">
            <a:noAutofit/>
          </a:bodyPr>
          <a:lstStyle/>
          <a:p>
            <a:endParaRPr/>
          </a:p>
        </p:txBody>
      </p:sp>
      <p:sp>
        <p:nvSpPr>
          <p:cNvPr id="24" name="object 24"/>
          <p:cNvSpPr/>
          <p:nvPr/>
        </p:nvSpPr>
        <p:spPr>
          <a:xfrm>
            <a:off x="5562600" y="3824287"/>
            <a:ext cx="457200" cy="0"/>
          </a:xfrm>
          <a:custGeom>
            <a:avLst/>
            <a:gdLst/>
            <a:ahLst/>
            <a:cxnLst/>
            <a:rect l="l" t="t" r="r" b="b"/>
            <a:pathLst>
              <a:path w="457200">
                <a:moveTo>
                  <a:pt x="0" y="0"/>
                </a:moveTo>
                <a:lnTo>
                  <a:pt x="457200" y="0"/>
                </a:lnTo>
              </a:path>
            </a:pathLst>
          </a:custGeom>
          <a:ln w="9525">
            <a:solidFill>
              <a:srgbClr val="6B6B6B"/>
            </a:solidFill>
          </a:ln>
        </p:spPr>
        <p:txBody>
          <a:bodyPr wrap="square" lIns="0" tIns="0" rIns="0" bIns="0" rtlCol="0">
            <a:noAutofit/>
          </a:bodyPr>
          <a:lstStyle/>
          <a:p>
            <a:endParaRPr/>
          </a:p>
        </p:txBody>
      </p:sp>
      <p:sp>
        <p:nvSpPr>
          <p:cNvPr id="25" name="object 25"/>
          <p:cNvSpPr/>
          <p:nvPr/>
        </p:nvSpPr>
        <p:spPr>
          <a:xfrm>
            <a:off x="5143500" y="4252912"/>
            <a:ext cx="876300" cy="0"/>
          </a:xfrm>
          <a:custGeom>
            <a:avLst/>
            <a:gdLst/>
            <a:ahLst/>
            <a:cxnLst/>
            <a:rect l="l" t="t" r="r" b="b"/>
            <a:pathLst>
              <a:path w="876300">
                <a:moveTo>
                  <a:pt x="0" y="0"/>
                </a:moveTo>
                <a:lnTo>
                  <a:pt x="876300" y="0"/>
                </a:lnTo>
              </a:path>
            </a:pathLst>
          </a:custGeom>
          <a:ln w="9525">
            <a:solidFill>
              <a:srgbClr val="8C8C8C"/>
            </a:solidFill>
          </a:ln>
        </p:spPr>
        <p:txBody>
          <a:bodyPr wrap="square" lIns="0" tIns="0" rIns="0" bIns="0" rtlCol="0">
            <a:noAutofit/>
          </a:bodyPr>
          <a:lstStyle/>
          <a:p>
            <a:endParaRPr/>
          </a:p>
        </p:txBody>
      </p:sp>
      <p:sp>
        <p:nvSpPr>
          <p:cNvPr id="26" name="object 26"/>
          <p:cNvSpPr/>
          <p:nvPr/>
        </p:nvSpPr>
        <p:spPr>
          <a:xfrm>
            <a:off x="6015037" y="3819525"/>
            <a:ext cx="0" cy="438150"/>
          </a:xfrm>
          <a:custGeom>
            <a:avLst/>
            <a:gdLst/>
            <a:ahLst/>
            <a:cxnLst/>
            <a:rect l="l" t="t" r="r" b="b"/>
            <a:pathLst>
              <a:path h="438150">
                <a:moveTo>
                  <a:pt x="0" y="438150"/>
                </a:moveTo>
                <a:lnTo>
                  <a:pt x="0" y="0"/>
                </a:lnTo>
              </a:path>
            </a:pathLst>
          </a:custGeom>
          <a:ln w="9525">
            <a:solidFill>
              <a:srgbClr val="6B6B6B"/>
            </a:solidFill>
          </a:ln>
        </p:spPr>
        <p:txBody>
          <a:bodyPr wrap="square" lIns="0" tIns="0" rIns="0" bIns="0" rtlCol="0">
            <a:noAutofit/>
          </a:bodyPr>
          <a:lstStyle/>
          <a:p>
            <a:endParaRPr/>
          </a:p>
        </p:txBody>
      </p:sp>
      <p:sp>
        <p:nvSpPr>
          <p:cNvPr id="27" name="object 27"/>
          <p:cNvSpPr/>
          <p:nvPr/>
        </p:nvSpPr>
        <p:spPr>
          <a:xfrm>
            <a:off x="6315075" y="3824287"/>
            <a:ext cx="876300" cy="0"/>
          </a:xfrm>
          <a:custGeom>
            <a:avLst/>
            <a:gdLst/>
            <a:ahLst/>
            <a:cxnLst/>
            <a:rect l="l" t="t" r="r" b="b"/>
            <a:pathLst>
              <a:path w="876300">
                <a:moveTo>
                  <a:pt x="0" y="0"/>
                </a:moveTo>
                <a:lnTo>
                  <a:pt x="876300" y="0"/>
                </a:lnTo>
              </a:path>
            </a:pathLst>
          </a:custGeom>
          <a:ln w="9525">
            <a:solidFill>
              <a:srgbClr val="6B6B6B"/>
            </a:solidFill>
          </a:ln>
        </p:spPr>
        <p:txBody>
          <a:bodyPr wrap="square" lIns="0" tIns="0" rIns="0" bIns="0" rtlCol="0">
            <a:noAutofit/>
          </a:bodyPr>
          <a:lstStyle/>
          <a:p>
            <a:endParaRPr/>
          </a:p>
        </p:txBody>
      </p:sp>
      <p:sp>
        <p:nvSpPr>
          <p:cNvPr id="28" name="object 28"/>
          <p:cNvSpPr/>
          <p:nvPr/>
        </p:nvSpPr>
        <p:spPr>
          <a:xfrm>
            <a:off x="6319837" y="3819525"/>
            <a:ext cx="0" cy="438150"/>
          </a:xfrm>
          <a:custGeom>
            <a:avLst/>
            <a:gdLst/>
            <a:ahLst/>
            <a:cxnLst/>
            <a:rect l="l" t="t" r="r" b="b"/>
            <a:pathLst>
              <a:path h="438150">
                <a:moveTo>
                  <a:pt x="0" y="438150"/>
                </a:moveTo>
                <a:lnTo>
                  <a:pt x="0" y="0"/>
                </a:lnTo>
              </a:path>
            </a:pathLst>
          </a:custGeom>
          <a:ln w="9525">
            <a:solidFill>
              <a:srgbClr val="6B6B6B"/>
            </a:solidFill>
          </a:ln>
        </p:spPr>
        <p:txBody>
          <a:bodyPr wrap="square" lIns="0" tIns="0" rIns="0" bIns="0" rtlCol="0">
            <a:noAutofit/>
          </a:bodyPr>
          <a:lstStyle/>
          <a:p>
            <a:endParaRPr/>
          </a:p>
        </p:txBody>
      </p:sp>
      <p:sp>
        <p:nvSpPr>
          <p:cNvPr id="29" name="object 29"/>
          <p:cNvSpPr/>
          <p:nvPr/>
        </p:nvSpPr>
        <p:spPr>
          <a:xfrm>
            <a:off x="7181850" y="3819525"/>
            <a:ext cx="0" cy="438150"/>
          </a:xfrm>
          <a:custGeom>
            <a:avLst/>
            <a:gdLst/>
            <a:ahLst/>
            <a:cxnLst/>
            <a:rect l="l" t="t" r="r" b="b"/>
            <a:pathLst>
              <a:path h="438150">
                <a:moveTo>
                  <a:pt x="0" y="438150"/>
                </a:moveTo>
                <a:lnTo>
                  <a:pt x="0" y="0"/>
                </a:lnTo>
              </a:path>
            </a:pathLst>
          </a:custGeom>
          <a:ln w="19050">
            <a:solidFill>
              <a:srgbClr val="AFAFAF"/>
            </a:solidFill>
          </a:ln>
        </p:spPr>
        <p:txBody>
          <a:bodyPr wrap="square" lIns="0" tIns="0" rIns="0" bIns="0" rtlCol="0">
            <a:noAutofit/>
          </a:bodyPr>
          <a:lstStyle/>
          <a:p>
            <a:endParaRPr/>
          </a:p>
        </p:txBody>
      </p:sp>
      <p:sp>
        <p:nvSpPr>
          <p:cNvPr id="30" name="object 30"/>
          <p:cNvSpPr/>
          <p:nvPr/>
        </p:nvSpPr>
        <p:spPr>
          <a:xfrm>
            <a:off x="7524750" y="3824287"/>
            <a:ext cx="885825" cy="0"/>
          </a:xfrm>
          <a:custGeom>
            <a:avLst/>
            <a:gdLst/>
            <a:ahLst/>
            <a:cxnLst/>
            <a:rect l="l" t="t" r="r" b="b"/>
            <a:pathLst>
              <a:path w="885825">
                <a:moveTo>
                  <a:pt x="0" y="0"/>
                </a:moveTo>
                <a:lnTo>
                  <a:pt x="885825" y="0"/>
                </a:lnTo>
              </a:path>
            </a:pathLst>
          </a:custGeom>
          <a:ln w="9525">
            <a:solidFill>
              <a:srgbClr val="6B6B6B"/>
            </a:solidFill>
          </a:ln>
        </p:spPr>
        <p:txBody>
          <a:bodyPr wrap="square" lIns="0" tIns="0" rIns="0" bIns="0" rtlCol="0">
            <a:noAutofit/>
          </a:bodyPr>
          <a:lstStyle/>
          <a:p>
            <a:endParaRPr/>
          </a:p>
        </p:txBody>
      </p:sp>
      <p:sp>
        <p:nvSpPr>
          <p:cNvPr id="31" name="object 31"/>
          <p:cNvSpPr/>
          <p:nvPr/>
        </p:nvSpPr>
        <p:spPr>
          <a:xfrm>
            <a:off x="7534275" y="3819525"/>
            <a:ext cx="0" cy="438150"/>
          </a:xfrm>
          <a:custGeom>
            <a:avLst/>
            <a:gdLst/>
            <a:ahLst/>
            <a:cxnLst/>
            <a:rect l="l" t="t" r="r" b="b"/>
            <a:pathLst>
              <a:path h="438150">
                <a:moveTo>
                  <a:pt x="0" y="438150"/>
                </a:moveTo>
                <a:lnTo>
                  <a:pt x="0" y="0"/>
                </a:lnTo>
              </a:path>
            </a:pathLst>
          </a:custGeom>
          <a:ln w="19050">
            <a:solidFill>
              <a:srgbClr val="AFAFAF"/>
            </a:solidFill>
          </a:ln>
        </p:spPr>
        <p:txBody>
          <a:bodyPr wrap="square" lIns="0" tIns="0" rIns="0" bIns="0" rtlCol="0">
            <a:noAutofit/>
          </a:bodyPr>
          <a:lstStyle/>
          <a:p>
            <a:endParaRPr/>
          </a:p>
        </p:txBody>
      </p:sp>
      <p:sp>
        <p:nvSpPr>
          <p:cNvPr id="32" name="object 32"/>
          <p:cNvSpPr/>
          <p:nvPr/>
        </p:nvSpPr>
        <p:spPr>
          <a:xfrm>
            <a:off x="7534275" y="4252912"/>
            <a:ext cx="876300" cy="0"/>
          </a:xfrm>
          <a:custGeom>
            <a:avLst/>
            <a:gdLst/>
            <a:ahLst/>
            <a:cxnLst/>
            <a:rect l="l" t="t" r="r" b="b"/>
            <a:pathLst>
              <a:path w="876300">
                <a:moveTo>
                  <a:pt x="0" y="0"/>
                </a:moveTo>
                <a:lnTo>
                  <a:pt x="876300" y="0"/>
                </a:lnTo>
              </a:path>
            </a:pathLst>
          </a:custGeom>
          <a:ln w="9525">
            <a:solidFill>
              <a:srgbClr val="909090"/>
            </a:solidFill>
          </a:ln>
        </p:spPr>
        <p:txBody>
          <a:bodyPr wrap="square" lIns="0" tIns="0" rIns="0" bIns="0" rtlCol="0">
            <a:noAutofit/>
          </a:bodyPr>
          <a:lstStyle/>
          <a:p>
            <a:endParaRPr/>
          </a:p>
        </p:txBody>
      </p:sp>
      <p:sp>
        <p:nvSpPr>
          <p:cNvPr id="33" name="object 33"/>
          <p:cNvSpPr/>
          <p:nvPr/>
        </p:nvSpPr>
        <p:spPr>
          <a:xfrm>
            <a:off x="8401050" y="3819525"/>
            <a:ext cx="0" cy="438150"/>
          </a:xfrm>
          <a:custGeom>
            <a:avLst/>
            <a:gdLst/>
            <a:ahLst/>
            <a:cxnLst/>
            <a:rect l="l" t="t" r="r" b="b"/>
            <a:pathLst>
              <a:path h="438150">
                <a:moveTo>
                  <a:pt x="0" y="438150"/>
                </a:moveTo>
                <a:lnTo>
                  <a:pt x="0" y="0"/>
                </a:lnTo>
              </a:path>
            </a:pathLst>
          </a:custGeom>
          <a:ln w="19050">
            <a:solidFill>
              <a:srgbClr val="ACACAC"/>
            </a:solidFill>
          </a:ln>
        </p:spPr>
        <p:txBody>
          <a:bodyPr wrap="square" lIns="0" tIns="0" rIns="0" bIns="0" rtlCol="0">
            <a:noAutofit/>
          </a:bodyPr>
          <a:lstStyle/>
          <a:p>
            <a:endParaRPr/>
          </a:p>
        </p:txBody>
      </p:sp>
      <p:sp>
        <p:nvSpPr>
          <p:cNvPr id="34" name="object 34"/>
          <p:cNvSpPr/>
          <p:nvPr/>
        </p:nvSpPr>
        <p:spPr>
          <a:xfrm>
            <a:off x="8696325" y="3824287"/>
            <a:ext cx="866775" cy="0"/>
          </a:xfrm>
          <a:custGeom>
            <a:avLst/>
            <a:gdLst/>
            <a:ahLst/>
            <a:cxnLst/>
            <a:rect l="l" t="t" r="r" b="b"/>
            <a:pathLst>
              <a:path w="866775">
                <a:moveTo>
                  <a:pt x="0" y="0"/>
                </a:moveTo>
                <a:lnTo>
                  <a:pt x="866775" y="0"/>
                </a:lnTo>
              </a:path>
            </a:pathLst>
          </a:custGeom>
          <a:ln w="9525">
            <a:solidFill>
              <a:srgbClr val="6B6B6B"/>
            </a:solidFill>
          </a:ln>
        </p:spPr>
        <p:txBody>
          <a:bodyPr wrap="square" lIns="0" tIns="0" rIns="0" bIns="0" rtlCol="0">
            <a:noAutofit/>
          </a:bodyPr>
          <a:lstStyle/>
          <a:p>
            <a:endParaRPr/>
          </a:p>
        </p:txBody>
      </p:sp>
      <p:sp>
        <p:nvSpPr>
          <p:cNvPr id="35" name="object 35"/>
          <p:cNvSpPr/>
          <p:nvPr/>
        </p:nvSpPr>
        <p:spPr>
          <a:xfrm>
            <a:off x="8701087" y="3819525"/>
            <a:ext cx="0" cy="438150"/>
          </a:xfrm>
          <a:custGeom>
            <a:avLst/>
            <a:gdLst/>
            <a:ahLst/>
            <a:cxnLst/>
            <a:rect l="l" t="t" r="r" b="b"/>
            <a:pathLst>
              <a:path h="438150">
                <a:moveTo>
                  <a:pt x="0" y="438150"/>
                </a:moveTo>
                <a:lnTo>
                  <a:pt x="0" y="0"/>
                </a:lnTo>
              </a:path>
            </a:pathLst>
          </a:custGeom>
          <a:ln w="9525">
            <a:solidFill>
              <a:srgbClr val="7C7C7C"/>
            </a:solidFill>
          </a:ln>
        </p:spPr>
        <p:txBody>
          <a:bodyPr wrap="square" lIns="0" tIns="0" rIns="0" bIns="0" rtlCol="0">
            <a:noAutofit/>
          </a:bodyPr>
          <a:lstStyle/>
          <a:p>
            <a:endParaRPr/>
          </a:p>
        </p:txBody>
      </p:sp>
      <p:sp>
        <p:nvSpPr>
          <p:cNvPr id="36" name="object 36"/>
          <p:cNvSpPr/>
          <p:nvPr/>
        </p:nvSpPr>
        <p:spPr>
          <a:xfrm>
            <a:off x="9558337" y="3819525"/>
            <a:ext cx="0" cy="447675"/>
          </a:xfrm>
          <a:custGeom>
            <a:avLst/>
            <a:gdLst/>
            <a:ahLst/>
            <a:cxnLst/>
            <a:rect l="l" t="t" r="r" b="b"/>
            <a:pathLst>
              <a:path h="447675">
                <a:moveTo>
                  <a:pt x="0" y="447675"/>
                </a:moveTo>
                <a:lnTo>
                  <a:pt x="0" y="0"/>
                </a:lnTo>
              </a:path>
            </a:pathLst>
          </a:custGeom>
          <a:ln w="9525">
            <a:solidFill>
              <a:srgbClr val="6B6B6B"/>
            </a:solidFill>
          </a:ln>
        </p:spPr>
        <p:txBody>
          <a:bodyPr wrap="square" lIns="0" tIns="0" rIns="0" bIns="0" rtlCol="0">
            <a:noAutofit/>
          </a:bodyPr>
          <a:lstStyle/>
          <a:p>
            <a:endParaRPr/>
          </a:p>
        </p:txBody>
      </p:sp>
      <p:sp>
        <p:nvSpPr>
          <p:cNvPr id="37" name="object 37"/>
          <p:cNvSpPr/>
          <p:nvPr/>
        </p:nvSpPr>
        <p:spPr>
          <a:xfrm>
            <a:off x="8696325" y="4252912"/>
            <a:ext cx="866775" cy="0"/>
          </a:xfrm>
          <a:custGeom>
            <a:avLst/>
            <a:gdLst/>
            <a:ahLst/>
            <a:cxnLst/>
            <a:rect l="l" t="t" r="r" b="b"/>
            <a:pathLst>
              <a:path w="866775">
                <a:moveTo>
                  <a:pt x="0" y="0"/>
                </a:moveTo>
                <a:lnTo>
                  <a:pt x="866775" y="0"/>
                </a:lnTo>
              </a:path>
            </a:pathLst>
          </a:custGeom>
          <a:ln w="9525">
            <a:solidFill>
              <a:srgbClr val="8C8C8C"/>
            </a:solidFill>
          </a:ln>
        </p:spPr>
        <p:txBody>
          <a:bodyPr wrap="square" lIns="0" tIns="0" rIns="0" bIns="0" rtlCol="0">
            <a:noAutofit/>
          </a:bodyPr>
          <a:lstStyle/>
          <a:p>
            <a:endParaRPr/>
          </a:p>
        </p:txBody>
      </p:sp>
      <p:sp>
        <p:nvSpPr>
          <p:cNvPr id="39" name="object 39"/>
          <p:cNvSpPr/>
          <p:nvPr/>
        </p:nvSpPr>
        <p:spPr>
          <a:xfrm>
            <a:off x="5042784" y="2901429"/>
            <a:ext cx="0" cy="118287"/>
          </a:xfrm>
          <a:custGeom>
            <a:avLst/>
            <a:gdLst/>
            <a:ahLst/>
            <a:cxnLst/>
            <a:rect l="l" t="t" r="r" b="b"/>
            <a:pathLst>
              <a:path h="118287">
                <a:moveTo>
                  <a:pt x="0" y="118287"/>
                </a:moveTo>
                <a:lnTo>
                  <a:pt x="0" y="0"/>
                </a:lnTo>
              </a:path>
            </a:pathLst>
          </a:custGeom>
          <a:ln w="55490">
            <a:solidFill>
              <a:srgbClr val="E8E8E8"/>
            </a:solidFill>
          </a:ln>
        </p:spPr>
        <p:txBody>
          <a:bodyPr wrap="square" lIns="0" tIns="0" rIns="0" bIns="0" rtlCol="0">
            <a:noAutofit/>
          </a:bodyPr>
          <a:lstStyle/>
          <a:p>
            <a:endParaRPr/>
          </a:p>
        </p:txBody>
      </p:sp>
      <p:sp>
        <p:nvSpPr>
          <p:cNvPr id="40" name="object 40"/>
          <p:cNvSpPr txBox="1"/>
          <p:nvPr/>
        </p:nvSpPr>
        <p:spPr>
          <a:xfrm>
            <a:off x="4645025" y="2701925"/>
            <a:ext cx="721360" cy="318770"/>
          </a:xfrm>
          <a:prstGeom prst="rect">
            <a:avLst/>
          </a:prstGeom>
        </p:spPr>
        <p:txBody>
          <a:bodyPr vert="horz" wrap="square" lIns="0" tIns="0" rIns="0" bIns="0" rtlCol="0">
            <a:noAutofit/>
          </a:bodyPr>
          <a:lstStyle/>
          <a:p>
            <a:pPr marL="10795" algn="ctr">
              <a:lnSpc>
                <a:spcPct val="100000"/>
              </a:lnSpc>
            </a:pPr>
            <a:r>
              <a:rPr sz="700" spc="40" dirty="0" smtClean="0">
                <a:solidFill>
                  <a:srgbClr val="6B6B6B"/>
                </a:solidFill>
                <a:latin typeface="Times New Roman"/>
                <a:cs typeface="Times New Roman"/>
              </a:rPr>
              <a:t>Unil7</a:t>
            </a:r>
            <a:endParaRPr sz="700" dirty="0">
              <a:latin typeface="Times New Roman"/>
              <a:cs typeface="Times New Roman"/>
            </a:endParaRPr>
          </a:p>
          <a:p>
            <a:pPr algn="ctr">
              <a:lnSpc>
                <a:spcPts val="844"/>
              </a:lnSpc>
            </a:pPr>
            <a:r>
              <a:rPr sz="800" spc="-35" dirty="0" smtClean="0">
                <a:solidFill>
                  <a:srgbClr val="6B6B6B"/>
                </a:solidFill>
                <a:latin typeface="Times New Roman"/>
                <a:cs typeface="Times New Roman"/>
              </a:rPr>
              <a:t>Capacity-B</a:t>
            </a:r>
            <a:r>
              <a:rPr sz="800" spc="-10" dirty="0" smtClean="0">
                <a:solidFill>
                  <a:srgbClr val="6B6B6B"/>
                </a:solidFill>
                <a:latin typeface="Times New Roman"/>
                <a:cs typeface="Times New Roman"/>
              </a:rPr>
              <a:t>u</a:t>
            </a:r>
            <a:r>
              <a:rPr sz="800" spc="0" dirty="0" smtClean="0">
                <a:solidFill>
                  <a:srgbClr val="959595"/>
                </a:solidFill>
                <a:latin typeface="Times New Roman"/>
                <a:cs typeface="Times New Roman"/>
              </a:rPr>
              <a:t>i</a:t>
            </a:r>
            <a:r>
              <a:rPr sz="800" spc="-35" dirty="0" smtClean="0">
                <a:solidFill>
                  <a:srgbClr val="6B6B6B"/>
                </a:solidFill>
                <a:latin typeface="Times New Roman"/>
                <a:cs typeface="Times New Roman"/>
              </a:rPr>
              <a:t>l</a:t>
            </a:r>
            <a:r>
              <a:rPr sz="800" spc="0" dirty="0" smtClean="0">
                <a:solidFill>
                  <a:srgbClr val="6B6B6B"/>
                </a:solidFill>
                <a:latin typeface="Times New Roman"/>
                <a:cs typeface="Times New Roman"/>
              </a:rPr>
              <a:t>d</a:t>
            </a:r>
            <a:r>
              <a:rPr sz="800" spc="-80" dirty="0" smtClean="0">
                <a:solidFill>
                  <a:srgbClr val="959595"/>
                </a:solidFill>
                <a:latin typeface="Times New Roman"/>
                <a:cs typeface="Times New Roman"/>
              </a:rPr>
              <a:t>i</a:t>
            </a:r>
            <a:r>
              <a:rPr sz="800" spc="-25" dirty="0" smtClean="0">
                <a:solidFill>
                  <a:srgbClr val="6B6B6B"/>
                </a:solidFill>
                <a:latin typeface="Times New Roman"/>
                <a:cs typeface="Times New Roman"/>
              </a:rPr>
              <a:t>ng</a:t>
            </a:r>
            <a:endParaRPr sz="800" dirty="0">
              <a:latin typeface="Times New Roman"/>
              <a:cs typeface="Times New Roman"/>
            </a:endParaRPr>
          </a:p>
          <a:p>
            <a:pPr marL="18415" algn="ctr">
              <a:lnSpc>
                <a:spcPts val="730"/>
              </a:lnSpc>
            </a:pPr>
            <a:r>
              <a:rPr sz="700" spc="-75" dirty="0" smtClean="0">
                <a:solidFill>
                  <a:srgbClr val="6B6B6B"/>
                </a:solidFill>
                <a:latin typeface="Arial"/>
                <a:cs typeface="Arial"/>
              </a:rPr>
              <a:t>51</a:t>
            </a:r>
            <a:r>
              <a:rPr sz="700" spc="-335" dirty="0" smtClean="0">
                <a:solidFill>
                  <a:srgbClr val="6B6B6B"/>
                </a:solidFill>
                <a:latin typeface="Arial"/>
                <a:cs typeface="Arial"/>
              </a:rPr>
              <a:t>d</a:t>
            </a:r>
            <a:r>
              <a:rPr sz="700" spc="-125" dirty="0" smtClean="0">
                <a:solidFill>
                  <a:srgbClr val="ACACAC"/>
                </a:solidFill>
                <a:latin typeface="Arial"/>
                <a:cs typeface="Arial"/>
              </a:rPr>
              <a:t>'</a:t>
            </a:r>
            <a:r>
              <a:rPr sz="700" spc="25" dirty="0" smtClean="0">
                <a:solidFill>
                  <a:srgbClr val="6B6B6B"/>
                </a:solidFill>
                <a:latin typeface="Arial"/>
                <a:cs typeface="Arial"/>
              </a:rPr>
              <a:t>l$</a:t>
            </a:r>
            <a:endParaRPr sz="700" dirty="0">
              <a:latin typeface="Arial"/>
              <a:cs typeface="Arial"/>
            </a:endParaRPr>
          </a:p>
        </p:txBody>
      </p:sp>
      <p:sp>
        <p:nvSpPr>
          <p:cNvPr id="54" name="object 54"/>
          <p:cNvSpPr txBox="1">
            <a:spLocks noGrp="1"/>
          </p:cNvSpPr>
          <p:nvPr>
            <p:ph type="sldNum" sz="quarter" idx="7"/>
          </p:nvPr>
        </p:nvSpPr>
        <p:spPr>
          <a:prstGeom prst="rect">
            <a:avLst/>
          </a:prstGeom>
        </p:spPr>
        <p:txBody>
          <a:bodyPr vert="horz" wrap="square" lIns="0" tIns="0" rIns="0" bIns="0" rtlCol="0">
            <a:noAutofit/>
          </a:bodyPr>
          <a:lstStyle/>
          <a:p>
            <a:pPr marL="82550">
              <a:lnSpc>
                <a:spcPct val="100000"/>
              </a:lnSpc>
            </a:pPr>
            <a:r>
              <a:rPr sz="1000" dirty="0" smtClean="0">
                <a:latin typeface="Arial"/>
                <a:cs typeface="Arial"/>
              </a:rPr>
              <a:t>Page</a:t>
            </a:r>
            <a:fld id="{81D60167-4931-47E6-BA6A-407CBD079E47}" type="slidenum">
              <a:rPr sz="1000" spc="5" dirty="0" smtClean="0">
                <a:latin typeface="Arial"/>
                <a:cs typeface="Arial"/>
              </a:rPr>
              <a:pPr marL="82550">
                <a:lnSpc>
                  <a:spcPct val="100000"/>
                </a:lnSpc>
              </a:pPr>
              <a:t>2</a:t>
            </a:fld>
            <a:r>
              <a:rPr sz="1000" spc="25" dirty="0" smtClean="0">
                <a:latin typeface="Arial"/>
                <a:cs typeface="Arial"/>
              </a:rPr>
              <a:t> </a:t>
            </a:r>
            <a:r>
              <a:rPr sz="1000" spc="20" dirty="0" smtClean="0">
                <a:latin typeface="Arial"/>
                <a:cs typeface="Arial"/>
              </a:rPr>
              <a:t>of</a:t>
            </a:r>
            <a:r>
              <a:rPr sz="1000" spc="-114" dirty="0" smtClean="0">
                <a:latin typeface="Arial"/>
                <a:cs typeface="Arial"/>
              </a:rPr>
              <a:t> </a:t>
            </a:r>
            <a:r>
              <a:rPr sz="1000" spc="50" dirty="0" smtClean="0">
                <a:latin typeface="Arial"/>
                <a:cs typeface="Arial"/>
              </a:rPr>
              <a:t>52</a:t>
            </a:r>
            <a:endParaRPr sz="1000">
              <a:latin typeface="Arial"/>
              <a:cs typeface="Arial"/>
            </a:endParaRPr>
          </a:p>
        </p:txBody>
      </p:sp>
      <p:sp>
        <p:nvSpPr>
          <p:cNvPr id="41" name="object 41"/>
          <p:cNvSpPr txBox="1"/>
          <p:nvPr/>
        </p:nvSpPr>
        <p:spPr>
          <a:xfrm>
            <a:off x="492125" y="3854450"/>
            <a:ext cx="847725" cy="226695"/>
          </a:xfrm>
          <a:prstGeom prst="rect">
            <a:avLst/>
          </a:prstGeom>
        </p:spPr>
        <p:txBody>
          <a:bodyPr vert="horz" wrap="square" lIns="0" tIns="0" rIns="0" bIns="0" rtlCol="0">
            <a:noAutofit/>
          </a:bodyPr>
          <a:lstStyle/>
          <a:p>
            <a:pPr marL="30480" algn="ctr">
              <a:lnSpc>
                <a:spcPct val="100000"/>
              </a:lnSpc>
            </a:pPr>
            <a:r>
              <a:rPr sz="700" spc="55" dirty="0" smtClean="0">
                <a:solidFill>
                  <a:srgbClr val="6B6B6B"/>
                </a:solidFill>
                <a:latin typeface="Arial"/>
                <a:cs typeface="Arial"/>
              </a:rPr>
              <a:t>7</a:t>
            </a:r>
            <a:r>
              <a:rPr sz="700" spc="25" dirty="0" smtClean="0">
                <a:solidFill>
                  <a:srgbClr val="BABABA"/>
                </a:solidFill>
                <a:latin typeface="Arial"/>
                <a:cs typeface="Arial"/>
              </a:rPr>
              <a:t>,</a:t>
            </a:r>
            <a:r>
              <a:rPr sz="700" spc="-140" dirty="0" smtClean="0">
                <a:solidFill>
                  <a:srgbClr val="808080"/>
                </a:solidFill>
                <a:latin typeface="Arial"/>
                <a:cs typeface="Arial"/>
              </a:rPr>
              <a:t>1</a:t>
            </a:r>
            <a:r>
              <a:rPr sz="700" spc="130" dirty="0" smtClean="0">
                <a:solidFill>
                  <a:srgbClr val="BABABA"/>
                </a:solidFill>
                <a:latin typeface="Arial"/>
                <a:cs typeface="Arial"/>
              </a:rPr>
              <a:t>;</a:t>
            </a:r>
            <a:r>
              <a:rPr sz="700" spc="15" dirty="0" smtClean="0">
                <a:solidFill>
                  <a:srgbClr val="6B6B6B"/>
                </a:solidFill>
                <a:latin typeface="Arial"/>
                <a:cs typeface="Arial"/>
              </a:rPr>
              <a:t>Unlt</a:t>
            </a:r>
            <a:endParaRPr sz="700">
              <a:latin typeface="Arial"/>
              <a:cs typeface="Arial"/>
            </a:endParaRPr>
          </a:p>
          <a:p>
            <a:pPr algn="ctr">
              <a:lnSpc>
                <a:spcPts val="844"/>
              </a:lnSpc>
            </a:pPr>
            <a:r>
              <a:rPr sz="800" spc="-45" dirty="0" smtClean="0">
                <a:solidFill>
                  <a:srgbClr val="6B6B6B"/>
                </a:solidFill>
                <a:latin typeface="Times New Roman"/>
                <a:cs typeface="Times New Roman"/>
              </a:rPr>
              <a:t>OYeMew..Oescnpllon</a:t>
            </a:r>
            <a:endParaRPr sz="800">
              <a:latin typeface="Times New Roman"/>
              <a:cs typeface="Times New Roman"/>
            </a:endParaRPr>
          </a:p>
        </p:txBody>
      </p:sp>
      <p:sp>
        <p:nvSpPr>
          <p:cNvPr id="42" name="object 42"/>
          <p:cNvSpPr txBox="1"/>
          <p:nvPr/>
        </p:nvSpPr>
        <p:spPr>
          <a:xfrm>
            <a:off x="492125" y="4244975"/>
            <a:ext cx="250825" cy="149860"/>
          </a:xfrm>
          <a:prstGeom prst="rect">
            <a:avLst/>
          </a:prstGeom>
        </p:spPr>
        <p:txBody>
          <a:bodyPr vert="horz" wrap="square" lIns="0" tIns="0" rIns="0" bIns="0" rtlCol="0">
            <a:noAutofit/>
          </a:bodyPr>
          <a:lstStyle/>
          <a:p>
            <a:pPr marL="12700">
              <a:lnSpc>
                <a:spcPct val="100000"/>
              </a:lnSpc>
            </a:pPr>
            <a:r>
              <a:rPr sz="850" spc="-70" dirty="0" smtClean="0">
                <a:solidFill>
                  <a:srgbClr val="808080"/>
                </a:solidFill>
                <a:latin typeface="Courier New"/>
                <a:cs typeface="Courier New"/>
              </a:rPr>
              <a:t>1100</a:t>
            </a:r>
            <a:endParaRPr sz="850">
              <a:latin typeface="Courier New"/>
              <a:cs typeface="Courier New"/>
            </a:endParaRPr>
          </a:p>
        </p:txBody>
      </p:sp>
      <p:sp>
        <p:nvSpPr>
          <p:cNvPr id="43" name="object 43"/>
          <p:cNvSpPr txBox="1"/>
          <p:nvPr/>
        </p:nvSpPr>
        <p:spPr>
          <a:xfrm>
            <a:off x="1778000" y="3841750"/>
            <a:ext cx="667385" cy="231140"/>
          </a:xfrm>
          <a:prstGeom prst="rect">
            <a:avLst/>
          </a:prstGeom>
        </p:spPr>
        <p:txBody>
          <a:bodyPr vert="horz" wrap="square" lIns="0" tIns="0" rIns="0" bIns="0" rtlCol="0">
            <a:noAutofit/>
          </a:bodyPr>
          <a:lstStyle/>
          <a:p>
            <a:pPr marL="5715" algn="ctr">
              <a:lnSpc>
                <a:spcPts val="915"/>
              </a:lnSpc>
            </a:pPr>
            <a:r>
              <a:rPr sz="800" spc="-25" dirty="0" smtClean="0">
                <a:solidFill>
                  <a:srgbClr val="6B6B6B"/>
                </a:solidFill>
                <a:latin typeface="Times New Roman"/>
                <a:cs typeface="Times New Roman"/>
              </a:rPr>
              <a:t>7</a:t>
            </a:r>
            <a:r>
              <a:rPr sz="800" spc="-55" dirty="0" smtClean="0">
                <a:solidFill>
                  <a:srgbClr val="BABABA"/>
                </a:solidFill>
                <a:latin typeface="Times New Roman"/>
                <a:cs typeface="Times New Roman"/>
              </a:rPr>
              <a:t>.</a:t>
            </a:r>
            <a:r>
              <a:rPr sz="800" spc="20" dirty="0" smtClean="0">
                <a:solidFill>
                  <a:srgbClr val="808080"/>
                </a:solidFill>
                <a:latin typeface="Times New Roman"/>
                <a:cs typeface="Times New Roman"/>
              </a:rPr>
              <a:t>2:</a:t>
            </a:r>
            <a:endParaRPr sz="800">
              <a:latin typeface="Times New Roman"/>
              <a:cs typeface="Times New Roman"/>
            </a:endParaRPr>
          </a:p>
          <a:p>
            <a:pPr algn="ctr">
              <a:lnSpc>
                <a:spcPts val="805"/>
              </a:lnSpc>
            </a:pPr>
            <a:r>
              <a:rPr sz="850" spc="-114" dirty="0" smtClean="0">
                <a:solidFill>
                  <a:srgbClr val="808080"/>
                </a:solidFill>
                <a:latin typeface="Times New Roman"/>
                <a:cs typeface="Times New Roman"/>
              </a:rPr>
              <a:t>rmp011</a:t>
            </a:r>
            <a:r>
              <a:rPr sz="850" spc="-40" dirty="0" smtClean="0">
                <a:solidFill>
                  <a:srgbClr val="808080"/>
                </a:solidFill>
                <a:latin typeface="Times New Roman"/>
                <a:cs typeface="Times New Roman"/>
              </a:rPr>
              <a:t>a</a:t>
            </a:r>
            <a:r>
              <a:rPr sz="850" spc="-55" dirty="0" smtClean="0">
                <a:solidFill>
                  <a:srgbClr val="545454"/>
                </a:solidFill>
                <a:latin typeface="Times New Roman"/>
                <a:cs typeface="Times New Roman"/>
              </a:rPr>
              <a:t>n</a:t>
            </a:r>
            <a:r>
              <a:rPr sz="850" spc="-140" dirty="0" smtClean="0">
                <a:solidFill>
                  <a:srgbClr val="545454"/>
                </a:solidFill>
                <a:latin typeface="Times New Roman"/>
                <a:cs typeface="Times New Roman"/>
              </a:rPr>
              <a:t> </a:t>
            </a:r>
            <a:r>
              <a:rPr sz="850" spc="-60" dirty="0" smtClean="0">
                <a:solidFill>
                  <a:srgbClr val="808080"/>
                </a:solidFill>
                <a:latin typeface="Times New Roman"/>
                <a:cs typeface="Times New Roman"/>
              </a:rPr>
              <a:t>l</a:t>
            </a:r>
            <a:r>
              <a:rPr sz="850" spc="-95" dirty="0" smtClean="0">
                <a:solidFill>
                  <a:srgbClr val="808080"/>
                </a:solidFill>
                <a:latin typeface="Times New Roman"/>
                <a:cs typeface="Times New Roman"/>
              </a:rPr>
              <a:t> </a:t>
            </a:r>
            <a:r>
              <a:rPr sz="850" spc="-155" dirty="0" smtClean="0">
                <a:solidFill>
                  <a:srgbClr val="959595"/>
                </a:solidFill>
                <a:latin typeface="Times New Roman"/>
                <a:cs typeface="Times New Roman"/>
              </a:rPr>
              <a:t>T</a:t>
            </a:r>
            <a:r>
              <a:rPr sz="850" spc="5" dirty="0" smtClean="0">
                <a:solidFill>
                  <a:srgbClr val="6B6B6B"/>
                </a:solidFill>
                <a:latin typeface="Times New Roman"/>
                <a:cs typeface="Times New Roman"/>
              </a:rPr>
              <a:t>enns</a:t>
            </a:r>
            <a:endParaRPr sz="850">
              <a:latin typeface="Times New Roman"/>
              <a:cs typeface="Times New Roman"/>
            </a:endParaRPr>
          </a:p>
        </p:txBody>
      </p:sp>
      <p:sp>
        <p:nvSpPr>
          <p:cNvPr id="44" name="object 44"/>
          <p:cNvSpPr txBox="1"/>
          <p:nvPr/>
        </p:nvSpPr>
        <p:spPr>
          <a:xfrm>
            <a:off x="1682750" y="4257675"/>
            <a:ext cx="224790" cy="127000"/>
          </a:xfrm>
          <a:prstGeom prst="rect">
            <a:avLst/>
          </a:prstGeom>
        </p:spPr>
        <p:txBody>
          <a:bodyPr vert="horz" wrap="square" lIns="0" tIns="0" rIns="0" bIns="0" rtlCol="0">
            <a:noAutofit/>
          </a:bodyPr>
          <a:lstStyle/>
          <a:p>
            <a:pPr marL="12700">
              <a:lnSpc>
                <a:spcPct val="100000"/>
              </a:lnSpc>
            </a:pPr>
            <a:r>
              <a:rPr sz="750" i="1" spc="-5" dirty="0" smtClean="0">
                <a:solidFill>
                  <a:srgbClr val="959595"/>
                </a:solidFill>
                <a:latin typeface="Times New Roman"/>
                <a:cs typeface="Times New Roman"/>
              </a:rPr>
              <a:t>1</a:t>
            </a:r>
            <a:r>
              <a:rPr sz="750" i="1" spc="20" dirty="0" smtClean="0">
                <a:solidFill>
                  <a:srgbClr val="6B6B6B"/>
                </a:solidFill>
                <a:latin typeface="Times New Roman"/>
                <a:cs typeface="Times New Roman"/>
              </a:rPr>
              <a:t>200</a:t>
            </a:r>
            <a:endParaRPr sz="750">
              <a:latin typeface="Times New Roman"/>
              <a:cs typeface="Times New Roman"/>
            </a:endParaRPr>
          </a:p>
        </p:txBody>
      </p:sp>
      <p:sp>
        <p:nvSpPr>
          <p:cNvPr id="45" name="object 45"/>
          <p:cNvSpPr txBox="1"/>
          <p:nvPr/>
        </p:nvSpPr>
        <p:spPr>
          <a:xfrm>
            <a:off x="2901950" y="3831643"/>
            <a:ext cx="766445" cy="349250"/>
          </a:xfrm>
          <a:prstGeom prst="rect">
            <a:avLst/>
          </a:prstGeom>
        </p:spPr>
        <p:txBody>
          <a:bodyPr vert="horz" wrap="square" lIns="0" tIns="0" rIns="0" bIns="0" rtlCol="0">
            <a:noAutofit/>
          </a:bodyPr>
          <a:lstStyle/>
          <a:p>
            <a:pPr marL="155575" marR="12700" indent="-142875">
              <a:lnSpc>
                <a:spcPct val="102899"/>
              </a:lnSpc>
            </a:pPr>
            <a:r>
              <a:rPr sz="850" spc="-145" dirty="0" smtClean="0">
                <a:solidFill>
                  <a:srgbClr val="6B6B6B"/>
                </a:solidFill>
                <a:latin typeface="Arial"/>
                <a:cs typeface="Arial"/>
              </a:rPr>
              <a:t>7</a:t>
            </a:r>
            <a:r>
              <a:rPr sz="850" spc="-135" dirty="0" smtClean="0">
                <a:solidFill>
                  <a:srgbClr val="BABABA"/>
                </a:solidFill>
                <a:latin typeface="Arial"/>
                <a:cs typeface="Arial"/>
              </a:rPr>
              <a:t>.</a:t>
            </a:r>
            <a:r>
              <a:rPr sz="850" spc="-25" dirty="0" smtClean="0">
                <a:solidFill>
                  <a:srgbClr val="6B6B6B"/>
                </a:solidFill>
                <a:latin typeface="Arial"/>
                <a:cs typeface="Arial"/>
              </a:rPr>
              <a:t>3</a:t>
            </a:r>
            <a:r>
              <a:rPr sz="850" spc="170" dirty="0" smtClean="0">
                <a:solidFill>
                  <a:srgbClr val="959595"/>
                </a:solidFill>
                <a:latin typeface="Arial"/>
                <a:cs typeface="Arial"/>
              </a:rPr>
              <a:t>:</a:t>
            </a:r>
            <a:r>
              <a:rPr sz="850" spc="-80" dirty="0" smtClean="0">
                <a:solidFill>
                  <a:srgbClr val="959595"/>
                </a:solidFill>
                <a:latin typeface="Arial"/>
                <a:cs typeface="Arial"/>
              </a:rPr>
              <a:t> </a:t>
            </a:r>
            <a:r>
              <a:rPr sz="850" spc="40" dirty="0" smtClean="0">
                <a:solidFill>
                  <a:srgbClr val="808080"/>
                </a:solidFill>
                <a:latin typeface="Arial"/>
                <a:cs typeface="Arial"/>
              </a:rPr>
              <a:t>ntryl.,g</a:t>
            </a:r>
            <a:r>
              <a:rPr sz="850" spc="-35" dirty="0" smtClean="0">
                <a:solidFill>
                  <a:srgbClr val="808080"/>
                </a:solidFill>
                <a:latin typeface="Arial"/>
                <a:cs typeface="Arial"/>
              </a:rPr>
              <a:t> </a:t>
            </a:r>
            <a:r>
              <a:rPr sz="850" spc="705" dirty="0" smtClean="0">
                <a:solidFill>
                  <a:srgbClr val="6B6B6B"/>
                </a:solidFill>
                <a:latin typeface="Arial"/>
                <a:cs typeface="Arial"/>
              </a:rPr>
              <a:t>n</a:t>
            </a:r>
            <a:r>
              <a:rPr sz="850" spc="350" dirty="0" smtClean="0">
                <a:solidFill>
                  <a:srgbClr val="6B6B6B"/>
                </a:solidFill>
                <a:latin typeface="Arial"/>
                <a:cs typeface="Arial"/>
              </a:rPr>
              <a:t> </a:t>
            </a:r>
            <a:r>
              <a:rPr sz="700" spc="15" dirty="0" smtClean="0">
                <a:solidFill>
                  <a:srgbClr val="808080"/>
                </a:solidFill>
                <a:latin typeface="Arial"/>
                <a:cs typeface="Arial"/>
              </a:rPr>
              <a:t>tattors</a:t>
            </a:r>
            <a:r>
              <a:rPr sz="700" spc="-45" dirty="0" smtClean="0">
                <a:solidFill>
                  <a:srgbClr val="808080"/>
                </a:solidFill>
                <a:latin typeface="Arial"/>
                <a:cs typeface="Arial"/>
              </a:rPr>
              <a:t> </a:t>
            </a:r>
            <a:r>
              <a:rPr sz="700" spc="30" dirty="0" smtClean="0">
                <a:solidFill>
                  <a:srgbClr val="6B6B6B"/>
                </a:solidFill>
                <a:latin typeface="Arial"/>
                <a:cs typeface="Arial"/>
              </a:rPr>
              <a:t>and</a:t>
            </a:r>
            <a:r>
              <a:rPr sz="700" spc="15" dirty="0" smtClean="0">
                <a:solidFill>
                  <a:srgbClr val="6B6B6B"/>
                </a:solidFill>
                <a:latin typeface="Arial"/>
                <a:cs typeface="Arial"/>
              </a:rPr>
              <a:t> </a:t>
            </a:r>
            <a:r>
              <a:rPr sz="600" spc="20" dirty="0" smtClean="0">
                <a:solidFill>
                  <a:srgbClr val="808080"/>
                </a:solidFill>
                <a:latin typeface="Times New Roman"/>
                <a:cs typeface="Times New Roman"/>
              </a:rPr>
              <a:t>f9SOtJr0&amp;5</a:t>
            </a:r>
            <a:endParaRPr sz="600">
              <a:latin typeface="Times New Roman"/>
              <a:cs typeface="Times New Roman"/>
            </a:endParaRPr>
          </a:p>
        </p:txBody>
      </p:sp>
      <p:sp>
        <p:nvSpPr>
          <p:cNvPr id="46" name="object 46"/>
          <p:cNvSpPr txBox="1"/>
          <p:nvPr/>
        </p:nvSpPr>
        <p:spPr>
          <a:xfrm>
            <a:off x="5159375" y="3848100"/>
            <a:ext cx="842644" cy="127000"/>
          </a:xfrm>
          <a:prstGeom prst="rect">
            <a:avLst/>
          </a:prstGeom>
        </p:spPr>
        <p:txBody>
          <a:bodyPr vert="horz" wrap="square" lIns="0" tIns="0" rIns="0" bIns="0" rtlCol="0">
            <a:noAutofit/>
          </a:bodyPr>
          <a:lstStyle/>
          <a:p>
            <a:pPr marL="12700">
              <a:lnSpc>
                <a:spcPct val="100000"/>
              </a:lnSpc>
            </a:pPr>
            <a:r>
              <a:rPr sz="650" spc="30" dirty="0" smtClean="0">
                <a:solidFill>
                  <a:srgbClr val="6B6B6B"/>
                </a:solidFill>
                <a:latin typeface="Arial"/>
                <a:cs typeface="Arial"/>
              </a:rPr>
              <a:t>7.</a:t>
            </a:r>
            <a:r>
              <a:rPr sz="650" spc="-225" dirty="0" smtClean="0">
                <a:solidFill>
                  <a:srgbClr val="6B6B6B"/>
                </a:solidFill>
                <a:latin typeface="Arial"/>
                <a:cs typeface="Arial"/>
              </a:rPr>
              <a:t>5</a:t>
            </a:r>
            <a:r>
              <a:rPr sz="650" spc="-35" dirty="0" smtClean="0">
                <a:solidFill>
                  <a:srgbClr val="BABABA"/>
                </a:solidFill>
                <a:latin typeface="Arial"/>
                <a:cs typeface="Arial"/>
              </a:rPr>
              <a:t>:</a:t>
            </a:r>
            <a:r>
              <a:rPr sz="750" spc="-40" dirty="0" smtClean="0">
                <a:solidFill>
                  <a:srgbClr val="808080"/>
                </a:solidFill>
                <a:latin typeface="Times New Roman"/>
                <a:cs typeface="Times New Roman"/>
              </a:rPr>
              <a:t>E</a:t>
            </a:r>
            <a:r>
              <a:rPr sz="750" spc="-45" dirty="0" smtClean="0">
                <a:solidFill>
                  <a:srgbClr val="808080"/>
                </a:solidFill>
                <a:latin typeface="Times New Roman"/>
                <a:cs typeface="Times New Roman"/>
              </a:rPr>
              <a:t>m</a:t>
            </a:r>
            <a:r>
              <a:rPr sz="750" spc="10" dirty="0" smtClean="0">
                <a:solidFill>
                  <a:srgbClr val="545454"/>
                </a:solidFill>
                <a:latin typeface="Times New Roman"/>
                <a:cs typeface="Times New Roman"/>
              </a:rPr>
              <a:t>powtf</a:t>
            </a:r>
            <a:r>
              <a:rPr sz="750" spc="-75" dirty="0" smtClean="0">
                <a:solidFill>
                  <a:srgbClr val="545454"/>
                </a:solidFill>
                <a:latin typeface="Times New Roman"/>
                <a:cs typeface="Times New Roman"/>
              </a:rPr>
              <a:t> </a:t>
            </a:r>
            <a:r>
              <a:rPr sz="750" spc="-65" dirty="0" smtClean="0">
                <a:solidFill>
                  <a:srgbClr val="959595"/>
                </a:solidFill>
                <a:latin typeface="Times New Roman"/>
                <a:cs typeface="Times New Roman"/>
              </a:rPr>
              <a:t>i</a:t>
            </a:r>
            <a:r>
              <a:rPr sz="750" spc="0" dirty="0" smtClean="0">
                <a:solidFill>
                  <a:srgbClr val="545454"/>
                </a:solidFill>
                <a:latin typeface="Times New Roman"/>
                <a:cs typeface="Times New Roman"/>
              </a:rPr>
              <a:t>n</a:t>
            </a:r>
            <a:r>
              <a:rPr sz="750" spc="114" dirty="0" smtClean="0">
                <a:solidFill>
                  <a:srgbClr val="808080"/>
                </a:solidFill>
                <a:latin typeface="Times New Roman"/>
                <a:cs typeface="Times New Roman"/>
              </a:rPr>
              <a:t>g</a:t>
            </a:r>
            <a:r>
              <a:rPr sz="750" spc="-80" dirty="0" smtClean="0">
                <a:solidFill>
                  <a:srgbClr val="808080"/>
                </a:solidFill>
                <a:latin typeface="Times New Roman"/>
                <a:cs typeface="Times New Roman"/>
              </a:rPr>
              <a:t> </a:t>
            </a:r>
            <a:r>
              <a:rPr sz="650" spc="0" dirty="0" smtClean="0">
                <a:solidFill>
                  <a:srgbClr val="6B6B6B"/>
                </a:solidFill>
                <a:latin typeface="Arial"/>
                <a:cs typeface="Arial"/>
              </a:rPr>
              <a:t>lhO</a:t>
            </a:r>
            <a:endParaRPr sz="650">
              <a:latin typeface="Arial"/>
              <a:cs typeface="Arial"/>
            </a:endParaRPr>
          </a:p>
        </p:txBody>
      </p:sp>
      <p:sp>
        <p:nvSpPr>
          <p:cNvPr id="47" name="object 47"/>
          <p:cNvSpPr txBox="1"/>
          <p:nvPr/>
        </p:nvSpPr>
        <p:spPr>
          <a:xfrm>
            <a:off x="5454650" y="3959225"/>
            <a:ext cx="245745" cy="118745"/>
          </a:xfrm>
          <a:prstGeom prst="rect">
            <a:avLst/>
          </a:prstGeom>
        </p:spPr>
        <p:txBody>
          <a:bodyPr vert="horz" wrap="square" lIns="0" tIns="0" rIns="0" bIns="0" rtlCol="0">
            <a:noAutofit/>
          </a:bodyPr>
          <a:lstStyle/>
          <a:p>
            <a:pPr marL="12700">
              <a:lnSpc>
                <a:spcPct val="100000"/>
              </a:lnSpc>
            </a:pPr>
            <a:r>
              <a:rPr sz="700" spc="-15" dirty="0" smtClean="0">
                <a:solidFill>
                  <a:srgbClr val="6B6B6B"/>
                </a:solidFill>
                <a:latin typeface="Arial"/>
                <a:cs typeface="Arial"/>
              </a:rPr>
              <a:t>Client</a:t>
            </a:r>
            <a:endParaRPr sz="700">
              <a:latin typeface="Arial"/>
              <a:cs typeface="Arial"/>
            </a:endParaRPr>
          </a:p>
        </p:txBody>
      </p:sp>
      <p:sp>
        <p:nvSpPr>
          <p:cNvPr id="48" name="object 48"/>
          <p:cNvSpPr txBox="1"/>
          <p:nvPr/>
        </p:nvSpPr>
        <p:spPr>
          <a:xfrm>
            <a:off x="5149850" y="4257675"/>
            <a:ext cx="227965" cy="126364"/>
          </a:xfrm>
          <a:prstGeom prst="rect">
            <a:avLst/>
          </a:prstGeom>
        </p:spPr>
        <p:txBody>
          <a:bodyPr vert="horz" wrap="square" lIns="0" tIns="0" rIns="0" bIns="0" rtlCol="0">
            <a:noAutofit/>
          </a:bodyPr>
          <a:lstStyle/>
          <a:p>
            <a:pPr marL="12700">
              <a:lnSpc>
                <a:spcPct val="100000"/>
              </a:lnSpc>
            </a:pPr>
            <a:r>
              <a:rPr sz="750" spc="-45" dirty="0" smtClean="0">
                <a:solidFill>
                  <a:srgbClr val="959595"/>
                </a:solidFill>
                <a:latin typeface="Arial"/>
                <a:cs typeface="Arial"/>
              </a:rPr>
              <a:t>7</a:t>
            </a:r>
            <a:r>
              <a:rPr sz="750" spc="-160" dirty="0" smtClean="0">
                <a:solidFill>
                  <a:srgbClr val="6B6B6B"/>
                </a:solidFill>
                <a:latin typeface="Arial"/>
                <a:cs typeface="Arial"/>
              </a:rPr>
              <a:t>SOO</a:t>
            </a:r>
            <a:endParaRPr sz="750">
              <a:latin typeface="Arial"/>
              <a:cs typeface="Arial"/>
            </a:endParaRPr>
          </a:p>
        </p:txBody>
      </p:sp>
      <p:sp>
        <p:nvSpPr>
          <p:cNvPr id="49" name="object 49"/>
          <p:cNvSpPr txBox="1"/>
          <p:nvPr/>
        </p:nvSpPr>
        <p:spPr>
          <a:xfrm>
            <a:off x="6378575" y="3854450"/>
            <a:ext cx="747395" cy="224154"/>
          </a:xfrm>
          <a:prstGeom prst="rect">
            <a:avLst/>
          </a:prstGeom>
        </p:spPr>
        <p:txBody>
          <a:bodyPr vert="horz" wrap="square" lIns="0" tIns="0" rIns="0" bIns="0" rtlCol="0">
            <a:noAutofit/>
          </a:bodyPr>
          <a:lstStyle/>
          <a:p>
            <a:pPr algn="ctr">
              <a:lnSpc>
                <a:spcPct val="100000"/>
              </a:lnSpc>
            </a:pPr>
            <a:r>
              <a:rPr sz="700" spc="-110" dirty="0" smtClean="0">
                <a:solidFill>
                  <a:srgbClr val="6B6B6B"/>
                </a:solidFill>
                <a:latin typeface="Arial"/>
                <a:cs typeface="Arial"/>
              </a:rPr>
              <a:t>7</a:t>
            </a:r>
            <a:r>
              <a:rPr sz="700" spc="-140" dirty="0" smtClean="0">
                <a:solidFill>
                  <a:srgbClr val="BABABA"/>
                </a:solidFill>
                <a:latin typeface="Arial"/>
                <a:cs typeface="Arial"/>
              </a:rPr>
              <a:t>,</a:t>
            </a:r>
            <a:r>
              <a:rPr sz="700" spc="5" dirty="0" smtClean="0">
                <a:solidFill>
                  <a:srgbClr val="6B6B6B"/>
                </a:solidFill>
                <a:latin typeface="Arial"/>
                <a:cs typeface="Arial"/>
              </a:rPr>
              <a:t>&amp;:</a:t>
            </a:r>
            <a:r>
              <a:rPr sz="700" spc="-125" dirty="0" smtClean="0">
                <a:solidFill>
                  <a:srgbClr val="6B6B6B"/>
                </a:solidFill>
                <a:latin typeface="Arial"/>
                <a:cs typeface="Arial"/>
              </a:rPr>
              <a:t> </a:t>
            </a:r>
            <a:r>
              <a:rPr sz="700" spc="10" dirty="0" smtClean="0">
                <a:solidFill>
                  <a:srgbClr val="6B6B6B"/>
                </a:solidFill>
                <a:latin typeface="Arial"/>
                <a:cs typeface="Arial"/>
              </a:rPr>
              <a:t>Mo</a:t>
            </a:r>
            <a:r>
              <a:rPr sz="700" spc="5" dirty="0" smtClean="0">
                <a:solidFill>
                  <a:srgbClr val="6B6B6B"/>
                </a:solidFill>
                <a:latin typeface="Arial"/>
                <a:cs typeface="Arial"/>
              </a:rPr>
              <a:t> v&lt;lling</a:t>
            </a:r>
            <a:r>
              <a:rPr sz="700" spc="-85" dirty="0" smtClean="0">
                <a:solidFill>
                  <a:srgbClr val="6B6B6B"/>
                </a:solidFill>
                <a:latin typeface="Arial"/>
                <a:cs typeface="Arial"/>
              </a:rPr>
              <a:t> </a:t>
            </a:r>
            <a:r>
              <a:rPr sz="700" spc="-10" dirty="0" smtClean="0">
                <a:solidFill>
                  <a:srgbClr val="6B6B6B"/>
                </a:solidFill>
                <a:latin typeface="Arial"/>
                <a:cs typeface="Arial"/>
              </a:rPr>
              <a:t>t</a:t>
            </a:r>
            <a:r>
              <a:rPr sz="700" spc="-65" dirty="0" smtClean="0">
                <a:solidFill>
                  <a:srgbClr val="6B6B6B"/>
                </a:solidFill>
                <a:latin typeface="Arial"/>
                <a:cs typeface="Arial"/>
              </a:rPr>
              <a:t>h</a:t>
            </a:r>
            <a:r>
              <a:rPr sz="700" spc="114" dirty="0" smtClean="0">
                <a:solidFill>
                  <a:srgbClr val="959595"/>
                </a:solidFill>
                <a:latin typeface="Arial"/>
                <a:cs typeface="Arial"/>
              </a:rPr>
              <a:t>o</a:t>
            </a:r>
            <a:endParaRPr sz="700">
              <a:latin typeface="Arial"/>
              <a:cs typeface="Arial"/>
            </a:endParaRPr>
          </a:p>
          <a:p>
            <a:pPr marR="12700" algn="ctr">
              <a:lnSpc>
                <a:spcPts val="825"/>
              </a:lnSpc>
            </a:pPr>
            <a:r>
              <a:rPr sz="700" spc="-25" dirty="0" smtClean="0">
                <a:solidFill>
                  <a:srgbClr val="6B6B6B"/>
                </a:solidFill>
                <a:latin typeface="Times New Roman"/>
                <a:cs typeface="Times New Roman"/>
              </a:rPr>
              <a:t>Clrefl</a:t>
            </a:r>
            <a:r>
              <a:rPr sz="700" spc="-20" dirty="0" smtClean="0">
                <a:solidFill>
                  <a:srgbClr val="424242"/>
                </a:solidFill>
                <a:latin typeface="Times New Roman"/>
                <a:cs typeface="Times New Roman"/>
              </a:rPr>
              <a:t>l</a:t>
            </a:r>
            <a:endParaRPr sz="700">
              <a:latin typeface="Times New Roman"/>
              <a:cs typeface="Times New Roman"/>
            </a:endParaRPr>
          </a:p>
        </p:txBody>
      </p:sp>
      <p:sp>
        <p:nvSpPr>
          <p:cNvPr id="50" name="object 50"/>
          <p:cNvSpPr txBox="1"/>
          <p:nvPr/>
        </p:nvSpPr>
        <p:spPr>
          <a:xfrm>
            <a:off x="7645400" y="3859021"/>
            <a:ext cx="647065" cy="323850"/>
          </a:xfrm>
          <a:prstGeom prst="rect">
            <a:avLst/>
          </a:prstGeom>
        </p:spPr>
        <p:txBody>
          <a:bodyPr vert="horz" wrap="square" lIns="0" tIns="0" rIns="0" bIns="0" rtlCol="0">
            <a:noAutofit/>
          </a:bodyPr>
          <a:lstStyle/>
          <a:p>
            <a:pPr marL="12700" marR="12700" indent="0" algn="ctr">
              <a:lnSpc>
                <a:spcPts val="830"/>
              </a:lnSpc>
            </a:pPr>
            <a:r>
              <a:rPr sz="700" spc="-15" dirty="0" smtClean="0">
                <a:solidFill>
                  <a:srgbClr val="6B6B6B"/>
                </a:solidFill>
                <a:latin typeface="Times New Roman"/>
                <a:cs typeface="Times New Roman"/>
              </a:rPr>
              <a:t>7</a:t>
            </a:r>
            <a:r>
              <a:rPr sz="700" spc="-65" dirty="0" smtClean="0">
                <a:solidFill>
                  <a:srgbClr val="959595"/>
                </a:solidFill>
                <a:latin typeface="Times New Roman"/>
                <a:cs typeface="Times New Roman"/>
              </a:rPr>
              <a:t>.</a:t>
            </a:r>
            <a:r>
              <a:rPr sz="700" spc="95" dirty="0" smtClean="0">
                <a:solidFill>
                  <a:srgbClr val="6B6B6B"/>
                </a:solidFill>
                <a:latin typeface="Times New Roman"/>
                <a:cs typeface="Times New Roman"/>
              </a:rPr>
              <a:t>7</a:t>
            </a:r>
            <a:r>
              <a:rPr sz="700" spc="100" dirty="0" smtClean="0">
                <a:solidFill>
                  <a:srgbClr val="959595"/>
                </a:solidFill>
                <a:latin typeface="Times New Roman"/>
                <a:cs typeface="Times New Roman"/>
              </a:rPr>
              <a:t>;</a:t>
            </a:r>
            <a:r>
              <a:rPr sz="800" spc="-60" dirty="0" smtClean="0">
                <a:solidFill>
                  <a:srgbClr val="6B6B6B"/>
                </a:solidFill>
                <a:latin typeface="Arial"/>
                <a:cs typeface="Arial"/>
              </a:rPr>
              <a:t>Oovotepi</a:t>
            </a:r>
            <a:r>
              <a:rPr sz="800" spc="-90" dirty="0" smtClean="0">
                <a:solidFill>
                  <a:srgbClr val="6B6B6B"/>
                </a:solidFill>
                <a:latin typeface="Arial"/>
                <a:cs typeface="Arial"/>
              </a:rPr>
              <a:t>n</a:t>
            </a:r>
            <a:r>
              <a:rPr sz="800" spc="-125" dirty="0" smtClean="0">
                <a:solidFill>
                  <a:srgbClr val="959595"/>
                </a:solidFill>
                <a:latin typeface="Arial"/>
                <a:cs typeface="Arial"/>
              </a:rPr>
              <a:t>g­</a:t>
            </a:r>
            <a:r>
              <a:rPr sz="800" spc="-80" dirty="0" smtClean="0">
                <a:solidFill>
                  <a:srgbClr val="959595"/>
                </a:solidFill>
                <a:latin typeface="Arial"/>
                <a:cs typeface="Arial"/>
              </a:rPr>
              <a:t> </a:t>
            </a:r>
            <a:r>
              <a:rPr sz="750" spc="-40" dirty="0" smtClean="0">
                <a:solidFill>
                  <a:srgbClr val="6B6B6B"/>
                </a:solidFill>
                <a:latin typeface="Arial"/>
                <a:cs typeface="Arial"/>
              </a:rPr>
              <a:t>commun</a:t>
            </a:r>
            <a:r>
              <a:rPr sz="750" spc="-5" dirty="0" smtClean="0">
                <a:solidFill>
                  <a:srgbClr val="6B6B6B"/>
                </a:solidFill>
                <a:latin typeface="Arial"/>
                <a:cs typeface="Arial"/>
              </a:rPr>
              <a:t> </a:t>
            </a:r>
            <a:r>
              <a:rPr sz="750" spc="-30" dirty="0" smtClean="0">
                <a:solidFill>
                  <a:srgbClr val="6B6B6B"/>
                </a:solidFill>
                <a:latin typeface="Arial"/>
                <a:cs typeface="Arial"/>
              </a:rPr>
              <a:t>ty</a:t>
            </a:r>
            <a:r>
              <a:rPr sz="750" spc="-25" dirty="0" smtClean="0">
                <a:solidFill>
                  <a:srgbClr val="6B6B6B"/>
                </a:solidFill>
                <a:latin typeface="Arial"/>
                <a:cs typeface="Arial"/>
              </a:rPr>
              <a:t> </a:t>
            </a:r>
            <a:r>
              <a:rPr sz="700" spc="-35" dirty="0" smtClean="0">
                <a:solidFill>
                  <a:srgbClr val="6B6B6B"/>
                </a:solidFill>
                <a:latin typeface="Arial"/>
                <a:cs typeface="Arial"/>
              </a:rPr>
              <a:t>relation.&amp;htPs</a:t>
            </a:r>
            <a:endParaRPr sz="700">
              <a:latin typeface="Arial"/>
              <a:cs typeface="Arial"/>
            </a:endParaRPr>
          </a:p>
        </p:txBody>
      </p:sp>
      <p:sp>
        <p:nvSpPr>
          <p:cNvPr id="51" name="object 51"/>
          <p:cNvSpPr txBox="1"/>
          <p:nvPr/>
        </p:nvSpPr>
        <p:spPr>
          <a:xfrm>
            <a:off x="7531100" y="4257675"/>
            <a:ext cx="230504" cy="127000"/>
          </a:xfrm>
          <a:prstGeom prst="rect">
            <a:avLst/>
          </a:prstGeom>
        </p:spPr>
        <p:txBody>
          <a:bodyPr vert="horz" wrap="square" lIns="0" tIns="0" rIns="0" bIns="0" rtlCol="0">
            <a:noAutofit/>
          </a:bodyPr>
          <a:lstStyle/>
          <a:p>
            <a:pPr marL="12700">
              <a:lnSpc>
                <a:spcPct val="100000"/>
              </a:lnSpc>
            </a:pPr>
            <a:r>
              <a:rPr sz="750" i="1" spc="95" dirty="0" smtClean="0">
                <a:solidFill>
                  <a:srgbClr val="959595"/>
                </a:solidFill>
                <a:latin typeface="Times New Roman"/>
                <a:cs typeface="Times New Roman"/>
              </a:rPr>
              <a:t>1</a:t>
            </a:r>
            <a:r>
              <a:rPr sz="750" i="1" spc="-25" dirty="0" smtClean="0">
                <a:solidFill>
                  <a:srgbClr val="959595"/>
                </a:solidFill>
                <a:latin typeface="Times New Roman"/>
                <a:cs typeface="Times New Roman"/>
              </a:rPr>
              <a:t>1</a:t>
            </a:r>
            <a:r>
              <a:rPr sz="750" i="1" spc="15" dirty="0" smtClean="0">
                <a:solidFill>
                  <a:srgbClr val="6B6B6B"/>
                </a:solidFill>
                <a:latin typeface="Times New Roman"/>
                <a:cs typeface="Times New Roman"/>
              </a:rPr>
              <a:t>00</a:t>
            </a:r>
            <a:endParaRPr sz="750">
              <a:latin typeface="Times New Roman"/>
              <a:cs typeface="Times New Roman"/>
            </a:endParaRPr>
          </a:p>
        </p:txBody>
      </p:sp>
      <p:sp>
        <p:nvSpPr>
          <p:cNvPr id="52" name="object 52"/>
          <p:cNvSpPr txBox="1"/>
          <p:nvPr/>
        </p:nvSpPr>
        <p:spPr>
          <a:xfrm>
            <a:off x="8769350" y="3854450"/>
            <a:ext cx="727075" cy="119380"/>
          </a:xfrm>
          <a:prstGeom prst="rect">
            <a:avLst/>
          </a:prstGeom>
        </p:spPr>
        <p:txBody>
          <a:bodyPr vert="horz" wrap="square" lIns="0" tIns="0" rIns="0" bIns="0" rtlCol="0">
            <a:noAutofit/>
          </a:bodyPr>
          <a:lstStyle/>
          <a:p>
            <a:pPr marL="12700">
              <a:lnSpc>
                <a:spcPct val="100000"/>
              </a:lnSpc>
            </a:pPr>
            <a:r>
              <a:rPr sz="700" spc="25" dirty="0" smtClean="0">
                <a:solidFill>
                  <a:srgbClr val="808080"/>
                </a:solidFill>
                <a:latin typeface="Times New Roman"/>
                <a:cs typeface="Times New Roman"/>
              </a:rPr>
              <a:t>7,8</a:t>
            </a:r>
            <a:r>
              <a:rPr sz="700" spc="-5" dirty="0" smtClean="0">
                <a:solidFill>
                  <a:srgbClr val="808080"/>
                </a:solidFill>
                <a:latin typeface="Times New Roman"/>
                <a:cs typeface="Times New Roman"/>
              </a:rPr>
              <a:t> </a:t>
            </a:r>
            <a:r>
              <a:rPr sz="700" spc="-60" dirty="0" smtClean="0">
                <a:solidFill>
                  <a:srgbClr val="6B6B6B"/>
                </a:solidFill>
                <a:latin typeface="Times New Roman"/>
                <a:cs typeface="Times New Roman"/>
              </a:rPr>
              <a:t>U</a:t>
            </a:r>
            <a:r>
              <a:rPr sz="700" spc="95" dirty="0" smtClean="0">
                <a:solidFill>
                  <a:srgbClr val="959595"/>
                </a:solidFill>
                <a:latin typeface="Times New Roman"/>
                <a:cs typeface="Times New Roman"/>
              </a:rPr>
              <a:t>n</a:t>
            </a:r>
            <a:r>
              <a:rPr sz="700" spc="-50" dirty="0" smtClean="0">
                <a:solidFill>
                  <a:srgbClr val="545454"/>
                </a:solidFill>
                <a:latin typeface="Times New Roman"/>
                <a:cs typeface="Times New Roman"/>
              </a:rPr>
              <a:t>i</a:t>
            </a:r>
            <a:r>
              <a:rPr sz="700" spc="105" dirty="0" smtClean="0">
                <a:solidFill>
                  <a:srgbClr val="959595"/>
                </a:solidFill>
                <a:latin typeface="Times New Roman"/>
                <a:cs typeface="Times New Roman"/>
              </a:rPr>
              <a:t>t</a:t>
            </a:r>
            <a:r>
              <a:rPr sz="700" spc="-105" dirty="0" smtClean="0">
                <a:solidFill>
                  <a:srgbClr val="959595"/>
                </a:solidFill>
                <a:latin typeface="Times New Roman"/>
                <a:cs typeface="Times New Roman"/>
              </a:rPr>
              <a:t> </a:t>
            </a:r>
            <a:r>
              <a:rPr sz="700" spc="-5" dirty="0" smtClean="0">
                <a:solidFill>
                  <a:srgbClr val="545454"/>
                </a:solidFill>
                <a:latin typeface="Times New Roman"/>
                <a:cs typeface="Times New Roman"/>
              </a:rPr>
              <a:t>P0$1</a:t>
            </a:r>
            <a:r>
              <a:rPr sz="700" spc="-25" dirty="0" smtClean="0">
                <a:solidFill>
                  <a:srgbClr val="545454"/>
                </a:solidFill>
                <a:latin typeface="Times New Roman"/>
                <a:cs typeface="Times New Roman"/>
              </a:rPr>
              <a:t> </a:t>
            </a:r>
            <a:r>
              <a:rPr sz="700" spc="-65" dirty="0" smtClean="0">
                <a:solidFill>
                  <a:srgbClr val="545454"/>
                </a:solidFill>
                <a:latin typeface="Times New Roman"/>
                <a:cs typeface="Times New Roman"/>
              </a:rPr>
              <a:t>T</a:t>
            </a:r>
            <a:r>
              <a:rPr sz="700" spc="-90" dirty="0" smtClean="0">
                <a:solidFill>
                  <a:srgbClr val="545454"/>
                </a:solidFill>
                <a:latin typeface="Times New Roman"/>
                <a:cs typeface="Times New Roman"/>
              </a:rPr>
              <a:t>C</a:t>
            </a:r>
            <a:r>
              <a:rPr sz="700" spc="20" dirty="0" smtClean="0">
                <a:solidFill>
                  <a:srgbClr val="808080"/>
                </a:solidFill>
                <a:latin typeface="Times New Roman"/>
                <a:cs typeface="Times New Roman"/>
              </a:rPr>
              <a:t>$</a:t>
            </a:r>
            <a:r>
              <a:rPr sz="700" spc="75" dirty="0" smtClean="0">
                <a:solidFill>
                  <a:srgbClr val="545454"/>
                </a:solidFill>
                <a:latin typeface="Times New Roman"/>
                <a:cs typeface="Times New Roman"/>
              </a:rPr>
              <a:t>l</a:t>
            </a:r>
            <a:endParaRPr sz="700">
              <a:latin typeface="Times New Roman"/>
              <a:cs typeface="Times New Roman"/>
            </a:endParaRPr>
          </a:p>
        </p:txBody>
      </p:sp>
      <p:sp>
        <p:nvSpPr>
          <p:cNvPr id="53" name="object 53"/>
          <p:cNvSpPr txBox="1"/>
          <p:nvPr/>
        </p:nvSpPr>
        <p:spPr>
          <a:xfrm>
            <a:off x="8693150" y="4257675"/>
            <a:ext cx="229235" cy="127000"/>
          </a:xfrm>
          <a:prstGeom prst="rect">
            <a:avLst/>
          </a:prstGeom>
        </p:spPr>
        <p:txBody>
          <a:bodyPr vert="horz" wrap="square" lIns="0" tIns="0" rIns="0" bIns="0" rtlCol="0">
            <a:noAutofit/>
          </a:bodyPr>
          <a:lstStyle/>
          <a:p>
            <a:pPr marL="12700">
              <a:lnSpc>
                <a:spcPct val="100000"/>
              </a:lnSpc>
            </a:pPr>
            <a:r>
              <a:rPr sz="750" spc="25" dirty="0" smtClean="0">
                <a:solidFill>
                  <a:srgbClr val="808080"/>
                </a:solidFill>
                <a:latin typeface="Times New Roman"/>
                <a:cs typeface="Times New Roman"/>
              </a:rPr>
              <a:t>7800</a:t>
            </a:r>
            <a:endParaRPr sz="750">
              <a:latin typeface="Times New Roman"/>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4" name="object 4"/>
          <p:cNvSpPr/>
          <p:nvPr/>
        </p:nvSpPr>
        <p:spPr>
          <a:xfrm>
            <a:off x="457200" y="1514475"/>
            <a:ext cx="4483735" cy="337185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452437" y="1509649"/>
            <a:ext cx="4493260" cy="3381375"/>
          </a:xfrm>
          <a:custGeom>
            <a:avLst/>
            <a:gdLst/>
            <a:ahLst/>
            <a:cxnLst/>
            <a:rect l="l" t="t" r="r" b="b"/>
            <a:pathLst>
              <a:path w="4493260" h="3381375">
                <a:moveTo>
                  <a:pt x="0" y="3381375"/>
                </a:moveTo>
                <a:lnTo>
                  <a:pt x="4493260" y="3381375"/>
                </a:lnTo>
                <a:lnTo>
                  <a:pt x="4493260" y="0"/>
                </a:lnTo>
                <a:lnTo>
                  <a:pt x="0" y="0"/>
                </a:lnTo>
                <a:lnTo>
                  <a:pt x="0" y="3381375"/>
                </a:lnTo>
                <a:close/>
              </a:path>
            </a:pathLst>
          </a:custGeom>
          <a:ln w="9525">
            <a:solidFill>
              <a:srgbClr val="4F81BC"/>
            </a:solidFill>
          </a:ln>
        </p:spPr>
        <p:txBody>
          <a:bodyPr wrap="square" lIns="0" tIns="0" rIns="0" bIns="0" rtlCol="0">
            <a:noAutofit/>
          </a:bodyPr>
          <a:lstStyle/>
          <a:p>
            <a:endParaRPr/>
          </a:p>
        </p:txBody>
      </p:sp>
      <p:sp>
        <p:nvSpPr>
          <p:cNvPr id="6" name="object 6"/>
          <p:cNvSpPr txBox="1"/>
          <p:nvPr/>
        </p:nvSpPr>
        <p:spPr>
          <a:xfrm>
            <a:off x="8823197" y="7425435"/>
            <a:ext cx="790575" cy="187960"/>
          </a:xfrm>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r>
              <a:rPr sz="1100" b="1" spc="-10" dirty="0" smtClean="0">
                <a:latin typeface="Calibri"/>
                <a:cs typeface="Calibri"/>
              </a:rPr>
              <a:t>2</a:t>
            </a:r>
            <a:r>
              <a:rPr sz="1100" b="1" spc="0" dirty="0" smtClean="0">
                <a:latin typeface="Calibri"/>
                <a:cs typeface="Calibri"/>
              </a:rPr>
              <a:t>0</a:t>
            </a:r>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4208600476"/>
              </p:ext>
            </p:extLst>
          </p:nvPr>
        </p:nvGraphicFramePr>
        <p:xfrm>
          <a:off x="362077" y="456819"/>
          <a:ext cx="9287255" cy="6801049"/>
        </p:xfrm>
        <a:graphic>
          <a:graphicData uri="http://schemas.openxmlformats.org/drawingml/2006/table">
            <a:tbl>
              <a:tblPr firstRow="1" bandRow="1">
                <a:tableStyleId>{2D5ABB26-0587-4C30-8999-92F81FD0307C}</a:tableStyleId>
              </a:tblPr>
              <a:tblGrid>
                <a:gridCol w="45720"/>
                <a:gridCol w="939038"/>
                <a:gridCol w="3658870"/>
                <a:gridCol w="914654"/>
                <a:gridCol w="3728973"/>
              </a:tblGrid>
              <a:tr h="208788">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a:t>
                      </a:r>
                      <a:r>
                        <a:rPr sz="1100" spc="10"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y_B</a:t>
                      </a:r>
                      <a:r>
                        <a:rPr sz="1100" spc="-30"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5" dirty="0" smtClean="0">
                          <a:latin typeface="Calibri"/>
                          <a:cs typeface="Calibri"/>
                        </a:rPr>
                        <a:t>g</a:t>
                      </a:r>
                      <a:r>
                        <a:rPr sz="1100" spc="0" dirty="0" smtClean="0">
                          <a:latin typeface="Calibri"/>
                          <a:cs typeface="Calibri"/>
                        </a:rPr>
                        <a:t>_S</a:t>
                      </a:r>
                      <a:r>
                        <a:rPr sz="1100" spc="-25" dirty="0" smtClean="0">
                          <a:latin typeface="Calibri"/>
                          <a:cs typeface="Calibri"/>
                        </a:rPr>
                        <a:t>k</a:t>
                      </a:r>
                      <a:r>
                        <a:rPr sz="1100" spc="5" dirty="0" smtClean="0">
                          <a:latin typeface="Calibri"/>
                          <a:cs typeface="Calibri"/>
                        </a:rPr>
                        <a:t>il</a:t>
                      </a:r>
                      <a:r>
                        <a:rPr sz="1100" spc="-15" dirty="0" smtClean="0">
                          <a:latin typeface="Calibri"/>
                          <a:cs typeface="Calibri"/>
                        </a:rPr>
                        <a:t>l</a:t>
                      </a:r>
                      <a:r>
                        <a:rPr sz="1100" spc="0" dirty="0" smtClean="0">
                          <a:latin typeface="Calibri"/>
                          <a:cs typeface="Calibri"/>
                        </a:rPr>
                        <a:t>s</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50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a:t>
                      </a:r>
                      <a:r>
                        <a:rPr sz="1100" spc="-30" dirty="0" smtClean="0">
                          <a:latin typeface="Calibri"/>
                          <a:cs typeface="Calibri"/>
                        </a:rPr>
                        <a:t>k</a:t>
                      </a:r>
                      <a:r>
                        <a:rPr sz="1100" spc="5" dirty="0" smtClean="0">
                          <a:latin typeface="Calibri"/>
                          <a:cs typeface="Calibri"/>
                        </a:rPr>
                        <a:t>i</a:t>
                      </a:r>
                      <a:r>
                        <a:rPr sz="1100" spc="-15" dirty="0" smtClean="0">
                          <a:latin typeface="Calibri"/>
                          <a:cs typeface="Calibri"/>
                        </a:rPr>
                        <a:t>l</a:t>
                      </a:r>
                      <a:r>
                        <a:rPr sz="1100" spc="5" dirty="0" smtClean="0">
                          <a:latin typeface="Calibri"/>
                          <a:cs typeface="Calibri"/>
                        </a:rPr>
                        <a:t>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7220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a:t>
                      </a:r>
                      <a:r>
                        <a:rPr sz="1100" spc="-15" dirty="0" smtClean="0">
                          <a:latin typeface="Calibri"/>
                          <a:cs typeface="Calibri"/>
                        </a:rPr>
                        <a:t> 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98425">
                        <a:lnSpc>
                          <a:spcPct val="100000"/>
                        </a:lnSpc>
                      </a:pPr>
                      <a:r>
                        <a:rPr sz="1200" b="1" dirty="0" smtClean="0">
                          <a:latin typeface="Calibri"/>
                          <a:cs typeface="Calibri"/>
                        </a:rPr>
                        <a:t>1</a:t>
                      </a:r>
                      <a:r>
                        <a:rPr sz="12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200" b="1" spc="0" dirty="0" smtClean="0">
                          <a:latin typeface="Calibri"/>
                          <a:cs typeface="Calibri"/>
                        </a:rPr>
                        <a:t>1</a:t>
                      </a:r>
                      <a:endParaRPr sz="12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5265">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794759">
                <a:tc gridSpan="3">
                  <a:txBody>
                    <a:bodyPr/>
                    <a:lstStyle/>
                    <a:p>
                      <a:endParaRPr sz="1200" dirty="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b="1" spc="-5" dirty="0" smtClean="0">
                          <a:latin typeface="Calibri"/>
                          <a:cs typeface="Calibri"/>
                        </a:rPr>
                        <a:t>K</a:t>
                      </a:r>
                      <a:r>
                        <a:rPr sz="1100" b="1" spc="5" dirty="0" smtClean="0">
                          <a:latin typeface="Calibri"/>
                          <a:cs typeface="Calibri"/>
                        </a:rPr>
                        <a:t>n</a:t>
                      </a:r>
                      <a:r>
                        <a:rPr sz="1100" b="1" spc="0" dirty="0" smtClean="0">
                          <a:latin typeface="Calibri"/>
                          <a:cs typeface="Calibri"/>
                        </a:rPr>
                        <a:t>o</a:t>
                      </a:r>
                      <a:r>
                        <a:rPr sz="1100" b="1" spc="-10" dirty="0" smtClean="0">
                          <a:latin typeface="Calibri"/>
                          <a:cs typeface="Calibri"/>
                        </a:rPr>
                        <a:t>wl</a:t>
                      </a:r>
                      <a:r>
                        <a:rPr sz="1100" b="1" spc="-5" dirty="0" smtClean="0">
                          <a:latin typeface="Calibri"/>
                          <a:cs typeface="Calibri"/>
                        </a:rPr>
                        <a:t>e</a:t>
                      </a:r>
                      <a:r>
                        <a:rPr sz="1100" b="1" spc="5" dirty="0" smtClean="0">
                          <a:latin typeface="Calibri"/>
                          <a:cs typeface="Calibri"/>
                        </a:rPr>
                        <a:t>d</a:t>
                      </a:r>
                      <a:r>
                        <a:rPr sz="1100" b="1" spc="0" dirty="0" smtClean="0">
                          <a:latin typeface="Calibri"/>
                          <a:cs typeface="Calibri"/>
                        </a:rPr>
                        <a:t>ge</a:t>
                      </a:r>
                      <a:r>
                        <a:rPr sz="1100" b="1" spc="-15" dirty="0" smtClean="0">
                          <a:latin typeface="Calibri"/>
                          <a:cs typeface="Calibri"/>
                        </a:rPr>
                        <a:t> </a:t>
                      </a:r>
                      <a:r>
                        <a:rPr sz="1100" b="1" spc="-10" dirty="0" smtClean="0">
                          <a:latin typeface="Calibri"/>
                          <a:cs typeface="Calibri"/>
                        </a:rPr>
                        <a:t>C</a:t>
                      </a:r>
                      <a:r>
                        <a:rPr sz="1100" b="1" spc="5" dirty="0" smtClean="0">
                          <a:latin typeface="Calibri"/>
                          <a:cs typeface="Calibri"/>
                        </a:rPr>
                        <a:t>h</a:t>
                      </a:r>
                      <a:r>
                        <a:rPr sz="1100" b="1" spc="-5" dirty="0" smtClean="0">
                          <a:latin typeface="Calibri"/>
                          <a:cs typeface="Calibri"/>
                        </a:rPr>
                        <a:t>e</a:t>
                      </a:r>
                      <a:r>
                        <a:rPr sz="1100" b="1" spc="-10" dirty="0" smtClean="0">
                          <a:latin typeface="Calibri"/>
                          <a:cs typeface="Calibri"/>
                        </a:rPr>
                        <a:t>c</a:t>
                      </a:r>
                      <a:r>
                        <a:rPr sz="1100" b="1" spc="0" dirty="0" smtClean="0">
                          <a:latin typeface="Calibri"/>
                          <a:cs typeface="Calibri"/>
                        </a:rPr>
                        <a:t>k</a:t>
                      </a:r>
                      <a:endParaRPr sz="1100">
                        <a:latin typeface="Calibri"/>
                        <a:cs typeface="Calibri"/>
                      </a:endParaRPr>
                    </a:p>
                    <a:p>
                      <a:pPr>
                        <a:lnSpc>
                          <a:spcPts val="1300"/>
                        </a:lnSpc>
                        <a:spcBef>
                          <a:spcPts val="41"/>
                        </a:spcBef>
                      </a:pPr>
                      <a:endParaRPr sz="1300"/>
                    </a:p>
                    <a:p>
                      <a:pPr marL="57150" marR="627380">
                        <a:lnSpc>
                          <a:spcPct val="102000"/>
                        </a:lnSpc>
                      </a:pPr>
                      <a:r>
                        <a:rPr sz="1100" spc="-10" dirty="0" smtClean="0">
                          <a:latin typeface="Calibri"/>
                          <a:cs typeface="Calibri"/>
                        </a:rPr>
                        <a:t>Yo</a:t>
                      </a:r>
                      <a:r>
                        <a:rPr sz="1100" spc="0" dirty="0" smtClean="0">
                          <a:latin typeface="Calibri"/>
                          <a:cs typeface="Calibri"/>
                        </a:rPr>
                        <a:t>u</a:t>
                      </a:r>
                      <a:r>
                        <a:rPr sz="1100" spc="-15" dirty="0" smtClean="0">
                          <a:latin typeface="Calibri"/>
                          <a:cs typeface="Calibri"/>
                        </a:rPr>
                        <a:t> </a:t>
                      </a:r>
                      <a:r>
                        <a:rPr sz="1100" spc="0" dirty="0" smtClean="0">
                          <a:latin typeface="Calibri"/>
                          <a:cs typeface="Calibri"/>
                        </a:rPr>
                        <a:t>sh</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l</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very</a:t>
                      </a:r>
                      <a:r>
                        <a:rPr sz="1100" spc="-10" dirty="0" smtClean="0">
                          <a:latin typeface="Calibri"/>
                          <a:cs typeface="Calibri"/>
                        </a:rPr>
                        <a:t> </a:t>
                      </a:r>
                      <a:r>
                        <a:rPr sz="1100" spc="0" dirty="0" smtClean="0">
                          <a:latin typeface="Calibri"/>
                          <a:cs typeface="Calibri"/>
                        </a:rPr>
                        <a:t>we</a:t>
                      </a:r>
                      <a:r>
                        <a:rPr sz="1100" spc="5" dirty="0" smtClean="0">
                          <a:latin typeface="Calibri"/>
                          <a:cs typeface="Calibri"/>
                        </a:rPr>
                        <a:t>l</a:t>
                      </a:r>
                      <a:r>
                        <a:rPr sz="1100" spc="0" dirty="0" smtClean="0">
                          <a:latin typeface="Calibri"/>
                          <a:cs typeface="Calibri"/>
                        </a:rPr>
                        <a:t>l</a:t>
                      </a:r>
                      <a:r>
                        <a:rPr sz="1100" spc="-5" dirty="0" smtClean="0">
                          <a:latin typeface="Calibri"/>
                          <a:cs typeface="Calibri"/>
                        </a:rPr>
                        <a:t> </a:t>
                      </a:r>
                      <a:r>
                        <a:rPr sz="1100" spc="0" dirty="0" smtClean="0">
                          <a:latin typeface="Calibri"/>
                          <a:cs typeface="Calibri"/>
                        </a:rPr>
                        <a:t>versed</a:t>
                      </a:r>
                      <a:r>
                        <a:rPr sz="1100" spc="-15"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0" dirty="0" smtClean="0">
                          <a:latin typeface="Calibri"/>
                          <a:cs typeface="Calibri"/>
                        </a:rPr>
                        <a:t>t</a:t>
                      </a:r>
                      <a:r>
                        <a:rPr sz="1100" spc="0" dirty="0" smtClean="0">
                          <a:latin typeface="Calibri"/>
                          <a:cs typeface="Calibri"/>
                        </a:rPr>
                        <a:t>h</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t</a:t>
                      </a:r>
                      <a:r>
                        <a:rPr sz="1100" spc="0" dirty="0" smtClean="0">
                          <a:latin typeface="Calibri"/>
                          <a:cs typeface="Calibri"/>
                        </a:rPr>
                        <a:t>e</a:t>
                      </a:r>
                      <a:r>
                        <a:rPr sz="1100" spc="20" dirty="0" smtClean="0">
                          <a:latin typeface="Calibri"/>
                          <a:cs typeface="Calibri"/>
                        </a:rPr>
                        <a:t>r</a:t>
                      </a:r>
                      <a:r>
                        <a:rPr sz="1100" spc="0" dirty="0" smtClean="0">
                          <a:latin typeface="Calibri"/>
                          <a:cs typeface="Calibri"/>
                        </a:rPr>
                        <a:t>ms.</a:t>
                      </a:r>
                      <a:r>
                        <a:rPr sz="1100" spc="-5" dirty="0" smtClean="0">
                          <a:latin typeface="Calibri"/>
                          <a:cs typeface="Calibri"/>
                        </a:rPr>
                        <a:t> </a:t>
                      </a:r>
                      <a:r>
                        <a:rPr sz="1100" spc="-10" dirty="0" smtClean="0">
                          <a:latin typeface="Calibri"/>
                          <a:cs typeface="Calibri"/>
                        </a:rPr>
                        <a:t>L</a:t>
                      </a:r>
                      <a:r>
                        <a:rPr sz="1100" spc="0" dirty="0" smtClean="0">
                          <a:latin typeface="Calibri"/>
                          <a:cs typeface="Calibri"/>
                        </a:rPr>
                        <a:t>e</a:t>
                      </a:r>
                      <a:r>
                        <a:rPr sz="1100" spc="-10" dirty="0" smtClean="0">
                          <a:latin typeface="Calibri"/>
                          <a:cs typeface="Calibri"/>
                        </a:rPr>
                        <a:t>t</a:t>
                      </a:r>
                      <a:r>
                        <a:rPr sz="1100" spc="-15" dirty="0" smtClean="0">
                          <a:latin typeface="Calibri"/>
                          <a:cs typeface="Calibri"/>
                        </a:rPr>
                        <a:t>’</a:t>
                      </a:r>
                      <a:r>
                        <a:rPr sz="1100" spc="0" dirty="0" smtClean="0">
                          <a:latin typeface="Calibri"/>
                          <a:cs typeface="Calibri"/>
                        </a:rPr>
                        <a:t>s</a:t>
                      </a:r>
                      <a:r>
                        <a:rPr sz="1100" spc="-10" dirty="0" smtClean="0">
                          <a:latin typeface="Calibri"/>
                          <a:cs typeface="Calibri"/>
                        </a:rPr>
                        <a:t> t</a:t>
                      </a:r>
                      <a:r>
                        <a:rPr sz="1100" spc="0" dirty="0" smtClean="0">
                          <a:latin typeface="Calibri"/>
                          <a:cs typeface="Calibri"/>
                        </a:rPr>
                        <a:t>ake</a:t>
                      </a:r>
                      <a:r>
                        <a:rPr sz="1100" spc="-10" dirty="0" smtClean="0">
                          <a:latin typeface="Calibri"/>
                          <a:cs typeface="Calibri"/>
                        </a:rPr>
                        <a:t> </a:t>
                      </a:r>
                      <a:r>
                        <a:rPr sz="1100" spc="0" dirty="0" smtClean="0">
                          <a:latin typeface="Calibri"/>
                          <a:cs typeface="Calibri"/>
                        </a:rPr>
                        <a:t>a kn</a:t>
                      </a:r>
                      <a:r>
                        <a:rPr sz="1100" spc="-10" dirty="0" smtClean="0">
                          <a:latin typeface="Calibri"/>
                          <a:cs typeface="Calibri"/>
                        </a:rPr>
                        <a:t>o</a:t>
                      </a:r>
                      <a:r>
                        <a:rPr sz="1100" spc="0" dirty="0" smtClean="0">
                          <a:latin typeface="Calibri"/>
                          <a:cs typeface="Calibri"/>
                        </a:rPr>
                        <a:t>w</a:t>
                      </a:r>
                      <a:r>
                        <a:rPr sz="1100" spc="10" dirty="0" smtClean="0">
                          <a:latin typeface="Calibri"/>
                          <a:cs typeface="Calibri"/>
                        </a:rPr>
                        <a:t>l</a:t>
                      </a:r>
                      <a:r>
                        <a:rPr sz="1100" spc="0" dirty="0" smtClean="0">
                          <a:latin typeface="Calibri"/>
                          <a:cs typeface="Calibri"/>
                        </a:rPr>
                        <a:t>ed</a:t>
                      </a:r>
                      <a:r>
                        <a:rPr sz="1100" spc="5" dirty="0" smtClean="0">
                          <a:latin typeface="Calibri"/>
                          <a:cs typeface="Calibri"/>
                        </a:rPr>
                        <a:t>g</a:t>
                      </a:r>
                      <a:r>
                        <a:rPr sz="1100" spc="0" dirty="0" smtClean="0">
                          <a:latin typeface="Calibri"/>
                          <a:cs typeface="Calibri"/>
                        </a:rPr>
                        <a:t>e</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c</a:t>
                      </a:r>
                      <a:r>
                        <a:rPr sz="1100" spc="0" dirty="0" smtClean="0">
                          <a:latin typeface="Calibri"/>
                          <a:cs typeface="Calibri"/>
                        </a:rPr>
                        <a:t>k</a:t>
                      </a:r>
                      <a:r>
                        <a:rPr sz="1100" spc="-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see</a:t>
                      </a:r>
                      <a:r>
                        <a:rPr sz="1100" spc="-5" dirty="0" smtClean="0">
                          <a:latin typeface="Calibri"/>
                          <a:cs typeface="Calibri"/>
                        </a:rPr>
                        <a:t> h</a:t>
                      </a:r>
                      <a:r>
                        <a:rPr sz="1100" spc="-10" dirty="0" smtClean="0">
                          <a:latin typeface="Calibri"/>
                          <a:cs typeface="Calibri"/>
                        </a:rPr>
                        <a:t>o</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0" dirty="0" smtClean="0">
                          <a:latin typeface="Calibri"/>
                          <a:cs typeface="Calibri"/>
                        </a:rPr>
                        <a:t>u</a:t>
                      </a:r>
                      <a:r>
                        <a:rPr sz="1100" spc="-15" dirty="0" smtClean="0">
                          <a:latin typeface="Calibri"/>
                          <a:cs typeface="Calibri"/>
                        </a:rPr>
                        <a:t> </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a:t>
                      </a:r>
                      <a:endParaRPr sz="1100">
                        <a:latin typeface="Calibri"/>
                        <a:cs typeface="Calibri"/>
                      </a:endParaRPr>
                    </a:p>
                    <a:p>
                      <a:pPr>
                        <a:lnSpc>
                          <a:spcPts val="1300"/>
                        </a:lnSpc>
                        <a:spcBef>
                          <a:spcPts val="68"/>
                        </a:spcBef>
                      </a:pPr>
                      <a:endParaRPr sz="1300"/>
                    </a:p>
                    <a:p>
                      <a:pPr marL="57150">
                        <a:lnSpc>
                          <a:spcPct val="100000"/>
                        </a:lnSpc>
                      </a:pP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 </a:t>
                      </a:r>
                      <a:r>
                        <a:rPr sz="1100" i="1" spc="0" dirty="0" smtClean="0">
                          <a:latin typeface="Calibri"/>
                          <a:cs typeface="Calibri"/>
                        </a:rPr>
                        <a:t>(</a:t>
                      </a:r>
                      <a:r>
                        <a:rPr sz="1100" i="1" spc="10" dirty="0" smtClean="0">
                          <a:latin typeface="Calibri"/>
                          <a:cs typeface="Calibri"/>
                        </a:rPr>
                        <a:t>I</a:t>
                      </a:r>
                      <a:r>
                        <a:rPr sz="1100" i="1" spc="5" dirty="0" smtClean="0">
                          <a:latin typeface="Calibri"/>
                          <a:cs typeface="Calibri"/>
                        </a:rPr>
                        <a:t>n</a:t>
                      </a:r>
                      <a:r>
                        <a:rPr sz="1100" i="1" spc="0" dirty="0" smtClean="0">
                          <a:latin typeface="Calibri"/>
                          <a:cs typeface="Calibri"/>
                        </a:rPr>
                        <a:t>s</a:t>
                      </a:r>
                      <a:r>
                        <a:rPr sz="1100" i="1" spc="-25" dirty="0" smtClean="0">
                          <a:latin typeface="Calibri"/>
                          <a:cs typeface="Calibri"/>
                        </a:rPr>
                        <a:t>e</a:t>
                      </a:r>
                      <a:r>
                        <a:rPr sz="1100" i="1" spc="0" dirty="0" smtClean="0">
                          <a:latin typeface="Calibri"/>
                          <a:cs typeface="Calibri"/>
                        </a:rPr>
                        <a:t>rt</a:t>
                      </a:r>
                      <a:r>
                        <a:rPr sz="1100" i="1" spc="-20" dirty="0" smtClean="0">
                          <a:latin typeface="Calibri"/>
                          <a:cs typeface="Calibri"/>
                        </a:rPr>
                        <a:t> </a:t>
                      </a:r>
                      <a:r>
                        <a:rPr sz="1100" i="1" spc="-10" dirty="0" smtClean="0">
                          <a:latin typeface="Calibri"/>
                          <a:cs typeface="Calibri"/>
                        </a:rPr>
                        <a:t>‘</a:t>
                      </a:r>
                      <a:r>
                        <a:rPr sz="1100" i="1" spc="0" dirty="0" smtClean="0">
                          <a:latin typeface="Calibri"/>
                          <a:cs typeface="Calibri"/>
                        </a:rPr>
                        <a:t>K</a:t>
                      </a:r>
                      <a:r>
                        <a:rPr sz="1100" i="1" spc="5" dirty="0" smtClean="0">
                          <a:latin typeface="Calibri"/>
                          <a:cs typeface="Calibri"/>
                        </a:rPr>
                        <a:t>no</a:t>
                      </a:r>
                      <a:r>
                        <a:rPr sz="1100" i="1" spc="0" dirty="0" smtClean="0">
                          <a:latin typeface="Calibri"/>
                          <a:cs typeface="Calibri"/>
                        </a:rPr>
                        <a:t>w</a:t>
                      </a:r>
                      <a:r>
                        <a:rPr sz="1100" i="1" spc="10" dirty="0" smtClean="0">
                          <a:latin typeface="Calibri"/>
                          <a:cs typeface="Calibri"/>
                        </a:rPr>
                        <a:t>l</a:t>
                      </a:r>
                      <a:r>
                        <a:rPr sz="1100" i="1" spc="-25" dirty="0" smtClean="0">
                          <a:latin typeface="Calibri"/>
                          <a:cs typeface="Calibri"/>
                        </a:rPr>
                        <a:t>e</a:t>
                      </a:r>
                      <a:r>
                        <a:rPr sz="1100" i="1" spc="5" dirty="0" smtClean="0">
                          <a:latin typeface="Calibri"/>
                          <a:cs typeface="Calibri"/>
                        </a:rPr>
                        <a:t>dg</a:t>
                      </a:r>
                      <a:r>
                        <a:rPr sz="1100" i="1" spc="0" dirty="0" smtClean="0">
                          <a:latin typeface="Calibri"/>
                          <a:cs typeface="Calibri"/>
                        </a:rPr>
                        <a:t>e</a:t>
                      </a:r>
                      <a:r>
                        <a:rPr sz="1100" i="1" spc="-10" dirty="0" smtClean="0">
                          <a:latin typeface="Calibri"/>
                          <a:cs typeface="Calibri"/>
                        </a:rPr>
                        <a:t> </a:t>
                      </a:r>
                      <a:r>
                        <a:rPr sz="1100" i="1" spc="0" dirty="0" smtClean="0">
                          <a:latin typeface="Calibri"/>
                          <a:cs typeface="Calibri"/>
                        </a:rPr>
                        <a:t>C</a:t>
                      </a:r>
                      <a:r>
                        <a:rPr sz="1100" i="1" spc="-20" dirty="0" smtClean="0">
                          <a:latin typeface="Calibri"/>
                          <a:cs typeface="Calibri"/>
                        </a:rPr>
                        <a:t>h</a:t>
                      </a:r>
                      <a:r>
                        <a:rPr sz="1100" i="1" spc="0" dirty="0" smtClean="0">
                          <a:latin typeface="Calibri"/>
                          <a:cs typeface="Calibri"/>
                        </a:rPr>
                        <a:t>ec</a:t>
                      </a:r>
                      <a:r>
                        <a:rPr sz="1100" i="1" spc="5" dirty="0" smtClean="0">
                          <a:latin typeface="Calibri"/>
                          <a:cs typeface="Calibri"/>
                        </a:rPr>
                        <a:t>k</a:t>
                      </a:r>
                      <a:r>
                        <a:rPr sz="1100" i="1" spc="0" dirty="0" smtClean="0">
                          <a:latin typeface="Calibri"/>
                          <a:cs typeface="Calibri"/>
                        </a:rPr>
                        <a:t>’</a:t>
                      </a:r>
                      <a:r>
                        <a:rPr sz="1100" i="1" spc="-25" dirty="0" smtClean="0">
                          <a:latin typeface="Calibri"/>
                          <a:cs typeface="Calibri"/>
                        </a:rPr>
                        <a:t> </a:t>
                      </a:r>
                      <a:r>
                        <a:rPr sz="1100" i="1" spc="5" dirty="0" smtClean="0">
                          <a:latin typeface="Calibri"/>
                          <a:cs typeface="Calibri"/>
                        </a:rPr>
                        <a:t>lin</a:t>
                      </a:r>
                      <a:r>
                        <a:rPr sz="1100" i="1" spc="-25" dirty="0" smtClean="0">
                          <a:latin typeface="Calibri"/>
                          <a:cs typeface="Calibri"/>
                        </a:rPr>
                        <a:t>k</a:t>
                      </a:r>
                      <a:r>
                        <a:rPr sz="1100" i="1" spc="0" dirty="0" smtClean="0">
                          <a:latin typeface="Calibri"/>
                          <a:cs typeface="Calibri"/>
                        </a:rPr>
                        <a:t>)</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r>
              <a:tr h="228600">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753109">
                <a:tc gridSpan="3">
                  <a:txBody>
                    <a:bodyPr/>
                    <a:lstStyle/>
                    <a:p>
                      <a:pPr marL="50800">
                        <a:lnSpc>
                          <a:spcPct val="1000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ks</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a</a:t>
                      </a:r>
                      <a:r>
                        <a:rPr sz="1100" spc="-5" dirty="0" smtClean="0">
                          <a:latin typeface="Calibri"/>
                          <a:cs typeface="Calibri"/>
                        </a:rPr>
                        <a:t> </a:t>
                      </a:r>
                      <a:r>
                        <a:rPr sz="1100" spc="0" dirty="0" smtClean="0">
                          <a:latin typeface="Calibri"/>
                          <a:cs typeface="Calibri"/>
                        </a:rPr>
                        <a:t>kn</a:t>
                      </a:r>
                      <a:r>
                        <a:rPr sz="1100" spc="-10" dirty="0" smtClean="0">
                          <a:latin typeface="Calibri"/>
                          <a:cs typeface="Calibri"/>
                        </a:rPr>
                        <a:t>o</a:t>
                      </a:r>
                      <a:r>
                        <a:rPr sz="1100" spc="0" dirty="0" smtClean="0">
                          <a:latin typeface="Calibri"/>
                          <a:cs typeface="Calibri"/>
                        </a:rPr>
                        <a:t>w</a:t>
                      </a:r>
                      <a:r>
                        <a:rPr sz="1100" spc="10" dirty="0" smtClean="0">
                          <a:latin typeface="Calibri"/>
                          <a:cs typeface="Calibri"/>
                        </a:rPr>
                        <a:t>l</a:t>
                      </a:r>
                      <a:r>
                        <a:rPr sz="1100" spc="0" dirty="0" smtClean="0">
                          <a:latin typeface="Calibri"/>
                          <a:cs typeface="Calibri"/>
                        </a:rPr>
                        <a:t>ed</a:t>
                      </a:r>
                      <a:r>
                        <a:rPr sz="1100" spc="5" dirty="0" smtClean="0">
                          <a:latin typeface="Calibri"/>
                          <a:cs typeface="Calibri"/>
                        </a:rPr>
                        <a:t>g</a:t>
                      </a:r>
                      <a:r>
                        <a:rPr sz="1100" spc="0" dirty="0" smtClean="0">
                          <a:latin typeface="Calibri"/>
                          <a:cs typeface="Calibri"/>
                        </a:rPr>
                        <a:t>e</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c</a:t>
                      </a:r>
                      <a:r>
                        <a:rPr sz="1100" spc="0" dirty="0" smtClean="0">
                          <a:latin typeface="Calibri"/>
                          <a:cs typeface="Calibri"/>
                        </a:rPr>
                        <a:t>k</a:t>
                      </a:r>
                      <a:r>
                        <a:rPr sz="1100" spc="-5" dirty="0" smtClean="0">
                          <a:latin typeface="Calibri"/>
                          <a:cs typeface="Calibri"/>
                        </a:rPr>
                        <a:t> </a:t>
                      </a:r>
                      <a:r>
                        <a:rPr sz="1100" spc="-10" dirty="0" smtClean="0">
                          <a:latin typeface="Calibri"/>
                          <a:cs typeface="Calibri"/>
                        </a:rPr>
                        <a:t>o</a:t>
                      </a:r>
                      <a:r>
                        <a:rPr sz="1100" spc="0" dirty="0" smtClean="0">
                          <a:latin typeface="Calibri"/>
                          <a:cs typeface="Calibri"/>
                        </a:rPr>
                        <a:t>n</a:t>
                      </a:r>
                      <a:r>
                        <a:rPr sz="1100" spc="10"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20" dirty="0" smtClean="0">
                          <a:latin typeface="Calibri"/>
                          <a:cs typeface="Calibri"/>
                        </a:rPr>
                        <a:t>a</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t</a:t>
                      </a:r>
                      <a:r>
                        <a:rPr sz="1100" spc="0" dirty="0" smtClean="0">
                          <a:latin typeface="Calibri"/>
                          <a:cs typeface="Calibri"/>
                        </a:rPr>
                        <a:t>er</a:t>
                      </a:r>
                      <a:r>
                        <a:rPr sz="1100" spc="5" dirty="0" smtClean="0">
                          <a:latin typeface="Calibri"/>
                          <a:cs typeface="Calibri"/>
                        </a:rPr>
                        <a:t>ms</a:t>
                      </a:r>
                      <a:r>
                        <a:rPr sz="1100" spc="0" dirty="0" smtClean="0">
                          <a:latin typeface="Calibri"/>
                          <a:cs typeface="Calibri"/>
                        </a:rPr>
                        <a:t>.</a:t>
                      </a:r>
                      <a:endParaRPr sz="1100">
                        <a:latin typeface="Calibri"/>
                        <a:cs typeface="Calibri"/>
                      </a:endParaRPr>
                    </a:p>
                    <a:p>
                      <a:pPr marL="50800" marR="265430">
                        <a:lnSpc>
                          <a:spcPct val="101899"/>
                        </a:lnSpc>
                        <a:spcBef>
                          <a:spcPts val="165"/>
                        </a:spcBef>
                      </a:pPr>
                      <a:r>
                        <a:rPr sz="110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20" dirty="0" smtClean="0">
                          <a:latin typeface="Calibri"/>
                          <a:cs typeface="Calibri"/>
                        </a:rPr>
                        <a:t> </a:t>
                      </a:r>
                      <a:r>
                        <a:rPr sz="1100" spc="-10" dirty="0" smtClean="0">
                          <a:latin typeface="Calibri"/>
                          <a:cs typeface="Calibri"/>
                        </a:rPr>
                        <a:t>44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 </a:t>
                      </a:r>
                      <a:r>
                        <a:rPr sz="1100" spc="-10" dirty="0" smtClean="0">
                          <a:latin typeface="Calibri"/>
                          <a:cs typeface="Calibri"/>
                        </a:rPr>
                        <a:t>14</a:t>
                      </a:r>
                      <a:r>
                        <a:rPr sz="1100" spc="-5" dirty="0" smtClean="0">
                          <a:latin typeface="Calibri"/>
                          <a:cs typeface="Calibri"/>
                        </a:rPr>
                        <a:t>p</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15"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30"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5" dirty="0" smtClean="0">
                          <a:latin typeface="Calibri"/>
                          <a:cs typeface="Calibri"/>
                        </a:rPr>
                        <a:t>lig</a:t>
                      </a:r>
                      <a:r>
                        <a:rPr sz="1100" spc="-5" dirty="0" smtClean="0">
                          <a:latin typeface="Calibri"/>
                          <a:cs typeface="Calibri"/>
                        </a:rPr>
                        <a:t>h</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p</a:t>
                      </a:r>
                      <a:r>
                        <a:rPr sz="1100" spc="-15" dirty="0" smtClean="0">
                          <a:latin typeface="Calibri"/>
                          <a:cs typeface="Calibri"/>
                        </a:rPr>
                        <a:t> </a:t>
                      </a:r>
                      <a:r>
                        <a:rPr sz="1100" spc="0" dirty="0" smtClean="0">
                          <a:latin typeface="Calibri"/>
                          <a:cs typeface="Calibri"/>
                        </a:rPr>
                        <a:t>art</a:t>
                      </a:r>
                      <a:r>
                        <a:rPr sz="1100" spc="-25" dirty="0" smtClean="0">
                          <a:latin typeface="Calibri"/>
                          <a:cs typeface="Calibri"/>
                        </a:rPr>
                        <a:t> </a:t>
                      </a:r>
                      <a:r>
                        <a:rPr sz="1100" spc="5" dirty="0" smtClean="0">
                          <a:latin typeface="Calibri"/>
                          <a:cs typeface="Calibri"/>
                        </a:rPr>
                        <a:t>i</a:t>
                      </a:r>
                      <a:r>
                        <a:rPr sz="1100" spc="0" dirty="0" smtClean="0">
                          <a:latin typeface="Calibri"/>
                          <a:cs typeface="Calibri"/>
                        </a:rPr>
                        <a:t>ma</a:t>
                      </a:r>
                      <a:r>
                        <a:rPr sz="1100" spc="5" dirty="0" smtClean="0">
                          <a:latin typeface="Calibri"/>
                          <a:cs typeface="Calibri"/>
                        </a:rPr>
                        <a:t>g</a:t>
                      </a:r>
                      <a:r>
                        <a:rPr sz="1100" spc="0" dirty="0" smtClean="0">
                          <a:latin typeface="Calibri"/>
                          <a:cs typeface="Calibri"/>
                        </a:rPr>
                        <a:t>e</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r>
              <a:tr h="236219">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r>
              <a:tr h="949782">
                <a:tc gridSpan="3">
                  <a:txBody>
                    <a:bodyPr/>
                    <a:lstStyle/>
                    <a:p>
                      <a:pPr marL="50800" marR="284480">
                        <a:lnSpc>
                          <a:spcPct val="117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15" dirty="0" smtClean="0">
                          <a:latin typeface="Calibri"/>
                          <a:cs typeface="Calibri"/>
                        </a:rPr>
                        <a:t> </a:t>
                      </a:r>
                      <a:r>
                        <a:rPr sz="1100" spc="0" dirty="0" smtClean="0">
                          <a:latin typeface="Calibri"/>
                          <a:cs typeface="Calibri"/>
                        </a:rPr>
                        <a:t>7</a:t>
                      </a:r>
                      <a:r>
                        <a:rPr sz="1100" spc="-2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30"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r>
                        <a:rPr sz="1100" spc="-10" dirty="0" smtClean="0">
                          <a:latin typeface="Calibri"/>
                          <a:cs typeface="Calibri"/>
                        </a:rPr>
                        <a:t> 7</a:t>
                      </a:r>
                      <a:r>
                        <a:rPr sz="1100" spc="5" dirty="0" smtClean="0">
                          <a:latin typeface="Calibri"/>
                          <a:cs typeface="Calibri"/>
                        </a:rPr>
                        <a:t>.</a:t>
                      </a:r>
                      <a:r>
                        <a:rPr sz="1100" spc="0" dirty="0" smtClean="0">
                          <a:latin typeface="Calibri"/>
                          <a:cs typeface="Calibri"/>
                        </a:rPr>
                        <a:t>1</a:t>
                      </a:r>
                      <a:r>
                        <a:rPr sz="1100" spc="-20" dirty="0" smtClean="0">
                          <a:latin typeface="Calibri"/>
                          <a:cs typeface="Calibri"/>
                        </a:rPr>
                        <a:t> </a:t>
                      </a:r>
                      <a:r>
                        <a:rPr sz="1100" spc="-15" dirty="0" smtClean="0">
                          <a:latin typeface="Calibri"/>
                          <a:cs typeface="Calibri"/>
                        </a:rPr>
                        <a:t>O</a:t>
                      </a:r>
                      <a:r>
                        <a:rPr sz="1100" spc="0" dirty="0" smtClean="0">
                          <a:latin typeface="Calibri"/>
                          <a:cs typeface="Calibri"/>
                        </a:rPr>
                        <a:t>ver</a:t>
                      </a:r>
                      <a:r>
                        <a:rPr sz="1100" spc="5" dirty="0" smtClean="0">
                          <a:latin typeface="Calibri"/>
                          <a:cs typeface="Calibri"/>
                        </a:rPr>
                        <a:t>vi</a:t>
                      </a:r>
                      <a:r>
                        <a:rPr sz="1100" spc="-25" dirty="0" smtClean="0">
                          <a:latin typeface="Calibri"/>
                          <a:cs typeface="Calibri"/>
                        </a:rPr>
                        <a:t>e</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p</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2</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3</a:t>
                      </a:r>
                      <a:r>
                        <a:rPr sz="1100" spc="-20" dirty="0" smtClean="0">
                          <a:latin typeface="Calibri"/>
                          <a:cs typeface="Calibri"/>
                        </a:rPr>
                        <a:t> </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en</a:t>
                      </a:r>
                      <a:r>
                        <a:rPr sz="1100" spc="-15" dirty="0" smtClean="0">
                          <a:latin typeface="Calibri"/>
                          <a:cs typeface="Calibri"/>
                        </a:rPr>
                        <a:t>t</a:t>
                      </a:r>
                      <a:r>
                        <a:rPr sz="1100" spc="5" dirty="0" smtClean="0">
                          <a:latin typeface="Calibri"/>
                          <a:cs typeface="Calibri"/>
                        </a:rPr>
                        <a:t>i</a:t>
                      </a:r>
                      <a:r>
                        <a:rPr sz="1100" spc="0" dirty="0" smtClean="0">
                          <a:latin typeface="Calibri"/>
                          <a:cs typeface="Calibri"/>
                        </a:rPr>
                        <a:t>fy</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 </a:t>
                      </a:r>
                      <a:r>
                        <a:rPr sz="1100" spc="-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4</a:t>
                      </a:r>
                      <a:r>
                        <a:rPr sz="1100" spc="5" dirty="0" smtClean="0">
                          <a:latin typeface="Calibri"/>
                          <a:cs typeface="Calibri"/>
                        </a:rPr>
                        <a:t> </a:t>
                      </a:r>
                      <a:r>
                        <a:rPr sz="1100" spc="0"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g</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Pa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g</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5</a:t>
                      </a:r>
                      <a:r>
                        <a:rPr sz="1100" spc="-20" dirty="0" smtClean="0">
                          <a:latin typeface="Calibri"/>
                          <a:cs typeface="Calibri"/>
                        </a:rPr>
                        <a:t> </a:t>
                      </a:r>
                      <a:r>
                        <a:rPr sz="1100" spc="-15" dirty="0" smtClean="0">
                          <a:latin typeface="Calibri"/>
                          <a:cs typeface="Calibri"/>
                        </a:rPr>
                        <a:t>E</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Cli</a:t>
                      </a:r>
                      <a:r>
                        <a:rPr sz="1100" spc="-25" dirty="0" smtClean="0">
                          <a:latin typeface="Calibri"/>
                          <a:cs typeface="Calibri"/>
                        </a:rPr>
                        <a:t>e</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6</a:t>
                      </a:r>
                      <a:r>
                        <a:rPr sz="1100" spc="5" dirty="0" smtClean="0">
                          <a:latin typeface="Calibri"/>
                          <a:cs typeface="Calibri"/>
                        </a:rPr>
                        <a:t> </a:t>
                      </a: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7</a:t>
                      </a:r>
                      <a:r>
                        <a:rPr sz="1100" spc="-20" dirty="0" smtClean="0">
                          <a:latin typeface="Calibri"/>
                          <a:cs typeface="Calibri"/>
                        </a:rPr>
                        <a:t> </a:t>
                      </a:r>
                      <a:r>
                        <a:rPr sz="1100" spc="-10"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C</a:t>
                      </a:r>
                      <a:r>
                        <a:rPr sz="1100" spc="-10" dirty="0" smtClean="0">
                          <a:latin typeface="Calibri"/>
                          <a:cs typeface="Calibri"/>
                        </a:rPr>
                        <a:t>o</a:t>
                      </a:r>
                      <a:r>
                        <a:rPr sz="1100" spc="-20" dirty="0" smtClean="0">
                          <a:latin typeface="Calibri"/>
                          <a:cs typeface="Calibri"/>
                        </a:rPr>
                        <a:t>m</a:t>
                      </a:r>
                      <a:r>
                        <a:rPr sz="1100" spc="0" dirty="0" smtClean="0">
                          <a:latin typeface="Calibri"/>
                          <a:cs typeface="Calibri"/>
                        </a:rPr>
                        <a:t>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30" dirty="0" smtClean="0">
                          <a:latin typeface="Calibri"/>
                          <a:cs typeface="Calibri"/>
                        </a:rPr>
                        <a:t>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8</a:t>
                      </a:r>
                      <a:r>
                        <a:rPr sz="1100" spc="-20" dirty="0" smtClean="0">
                          <a:latin typeface="Calibri"/>
                          <a:cs typeface="Calibri"/>
                        </a:rPr>
                        <a:t> </a:t>
                      </a: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st</a:t>
                      </a:r>
                      <a:r>
                        <a:rPr sz="1100" spc="-5" dirty="0" smtClean="0">
                          <a:latin typeface="Calibri"/>
                          <a:cs typeface="Calibri"/>
                        </a:rPr>
                        <a: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 </a:t>
                      </a:r>
                      <a:r>
                        <a:rPr sz="1100" spc="-15" dirty="0" smtClean="0">
                          <a:latin typeface="Calibri"/>
                          <a:cs typeface="Calibri"/>
                        </a:rPr>
                        <a:t>E</a:t>
                      </a:r>
                      <a:r>
                        <a:rPr sz="1100" spc="0" dirty="0" smtClean="0">
                          <a:latin typeface="Calibri"/>
                          <a:cs typeface="Calibri"/>
                        </a:rPr>
                        <a:t>x</a:t>
                      </a:r>
                      <a:r>
                        <a:rPr sz="1100" spc="10" dirty="0" smtClean="0">
                          <a:latin typeface="Calibri"/>
                          <a:cs typeface="Calibri"/>
                        </a:rPr>
                        <a:t>i</a:t>
                      </a:r>
                      <a:r>
                        <a:rPr sz="1100" spc="0" dirty="0" smtClean="0">
                          <a:latin typeface="Calibri"/>
                          <a:cs typeface="Calibri"/>
                        </a:rPr>
                        <a:t>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lang="en-US" sz="1100" spc="-15" dirty="0" smtClean="0">
                          <a:latin typeface="+mn-lt"/>
                          <a:cs typeface="Calibri"/>
                        </a:rPr>
                        <a:t>E</a:t>
                      </a:r>
                      <a:r>
                        <a:rPr lang="en-US" sz="1100" spc="0" dirty="0" smtClean="0">
                          <a:latin typeface="+mn-lt"/>
                          <a:cs typeface="Calibri"/>
                        </a:rPr>
                        <a:t>a</a:t>
                      </a:r>
                      <a:r>
                        <a:rPr lang="en-US" sz="1100" spc="-15" dirty="0" smtClean="0">
                          <a:latin typeface="+mn-lt"/>
                          <a:cs typeface="Calibri"/>
                        </a:rPr>
                        <a:t>c</a:t>
                      </a:r>
                      <a:r>
                        <a:rPr lang="en-US" sz="1100" spc="0" dirty="0" smtClean="0">
                          <a:latin typeface="+mn-lt"/>
                          <a:cs typeface="Calibri"/>
                        </a:rPr>
                        <a:t>h</a:t>
                      </a:r>
                      <a:r>
                        <a:rPr lang="en-US" sz="1100" spc="-15" dirty="0" smtClean="0">
                          <a:latin typeface="+mn-lt"/>
                          <a:cs typeface="Calibri"/>
                        </a:rPr>
                        <a:t> </a:t>
                      </a:r>
                      <a:r>
                        <a:rPr lang="en-US" sz="1100" spc="5" dirty="0" smtClean="0">
                          <a:latin typeface="+mn-lt"/>
                          <a:cs typeface="Calibri"/>
                        </a:rPr>
                        <a:t>li</a:t>
                      </a:r>
                      <a:r>
                        <a:rPr lang="en-US" sz="1100" spc="-5" dirty="0" smtClean="0">
                          <a:latin typeface="+mn-lt"/>
                          <a:cs typeface="Calibri"/>
                        </a:rPr>
                        <a:t>n</a:t>
                      </a:r>
                      <a:r>
                        <a:rPr lang="en-US" sz="1100" spc="0" dirty="0" smtClean="0">
                          <a:latin typeface="+mn-lt"/>
                          <a:cs typeface="Calibri"/>
                        </a:rPr>
                        <a:t>k</a:t>
                      </a:r>
                      <a:r>
                        <a:rPr lang="en-US" sz="1100" spc="-10" dirty="0" smtClean="0">
                          <a:latin typeface="+mn-lt"/>
                          <a:cs typeface="Calibri"/>
                        </a:rPr>
                        <a:t> o</a:t>
                      </a:r>
                      <a:r>
                        <a:rPr lang="en-US" sz="1100" spc="-5" dirty="0" smtClean="0">
                          <a:latin typeface="+mn-lt"/>
                          <a:cs typeface="Calibri"/>
                        </a:rPr>
                        <a:t>p</a:t>
                      </a:r>
                      <a:r>
                        <a:rPr lang="en-US" sz="1100" spc="0" dirty="0" smtClean="0">
                          <a:latin typeface="+mn-lt"/>
                          <a:cs typeface="Calibri"/>
                        </a:rPr>
                        <a:t>ens</a:t>
                      </a:r>
                      <a:r>
                        <a:rPr lang="en-US" sz="1100" spc="-15" dirty="0" smtClean="0">
                          <a:latin typeface="+mn-lt"/>
                          <a:cs typeface="Calibri"/>
                        </a:rPr>
                        <a:t> </a:t>
                      </a:r>
                      <a:r>
                        <a:rPr lang="en-US" sz="1100" spc="5" dirty="0" smtClean="0">
                          <a:latin typeface="+mn-lt"/>
                          <a:cs typeface="Calibri"/>
                        </a:rPr>
                        <a:t>i</a:t>
                      </a:r>
                      <a:r>
                        <a:rPr lang="en-US" sz="1100" spc="-10" dirty="0" smtClean="0">
                          <a:latin typeface="+mn-lt"/>
                          <a:cs typeface="Calibri"/>
                        </a:rPr>
                        <a:t>t</a:t>
                      </a:r>
                      <a:r>
                        <a:rPr lang="en-US" sz="1100" spc="0" dirty="0" smtClean="0">
                          <a:latin typeface="+mn-lt"/>
                          <a:cs typeface="Calibri"/>
                        </a:rPr>
                        <a:t>s</a:t>
                      </a:r>
                      <a:r>
                        <a:rPr lang="en-US" sz="1100" spc="-10" dirty="0" smtClean="0">
                          <a:latin typeface="+mn-lt"/>
                          <a:cs typeface="Calibri"/>
                        </a:rPr>
                        <a:t> </a:t>
                      </a:r>
                      <a:r>
                        <a:rPr lang="en-US" sz="1100" spc="0" dirty="0" smtClean="0">
                          <a:latin typeface="+mn-lt"/>
                          <a:cs typeface="Calibri"/>
                        </a:rPr>
                        <a:t>spe</a:t>
                      </a:r>
                      <a:r>
                        <a:rPr lang="en-US" sz="1100" spc="-15" dirty="0" smtClean="0">
                          <a:latin typeface="+mn-lt"/>
                          <a:cs typeface="Calibri"/>
                        </a:rPr>
                        <a:t>c</a:t>
                      </a:r>
                      <a:r>
                        <a:rPr lang="en-US" sz="1100" spc="5" dirty="0" smtClean="0">
                          <a:latin typeface="+mn-lt"/>
                          <a:cs typeface="Calibri"/>
                        </a:rPr>
                        <a:t>i</a:t>
                      </a:r>
                      <a:r>
                        <a:rPr lang="en-US" sz="1100" spc="0" dirty="0" smtClean="0">
                          <a:latin typeface="+mn-lt"/>
                          <a:cs typeface="Calibri"/>
                        </a:rPr>
                        <a:t>f</a:t>
                      </a:r>
                      <a:r>
                        <a:rPr lang="en-US" sz="1100" spc="5" dirty="0" smtClean="0">
                          <a:latin typeface="+mn-lt"/>
                          <a:cs typeface="Calibri"/>
                        </a:rPr>
                        <a:t>i</a:t>
                      </a:r>
                      <a:r>
                        <a:rPr lang="en-US" sz="1100" spc="0" dirty="0" smtClean="0">
                          <a:latin typeface="+mn-lt"/>
                          <a:cs typeface="Calibri"/>
                        </a:rPr>
                        <a:t>c</a:t>
                      </a:r>
                      <a:r>
                        <a:rPr lang="en-US" sz="1100" spc="-20" dirty="0" smtClean="0">
                          <a:latin typeface="+mn-lt"/>
                          <a:cs typeface="Calibri"/>
                        </a:rPr>
                        <a:t> </a:t>
                      </a:r>
                      <a:r>
                        <a:rPr lang="en-US" sz="1100" spc="-5" dirty="0" smtClean="0">
                          <a:latin typeface="+mn-lt"/>
                          <a:cs typeface="Calibri"/>
                        </a:rPr>
                        <a:t>d</a:t>
                      </a:r>
                      <a:r>
                        <a:rPr lang="en-US" sz="1100" spc="0" dirty="0" smtClean="0">
                          <a:latin typeface="+mn-lt"/>
                          <a:cs typeface="Calibri"/>
                        </a:rPr>
                        <a:t>ef</a:t>
                      </a:r>
                      <a:r>
                        <a:rPr lang="en-US" sz="1100" spc="10" dirty="0" smtClean="0">
                          <a:latin typeface="+mn-lt"/>
                          <a:cs typeface="Calibri"/>
                        </a:rPr>
                        <a:t>i</a:t>
                      </a:r>
                      <a:r>
                        <a:rPr lang="en-US" sz="1100" spc="-5" dirty="0" smtClean="0">
                          <a:latin typeface="+mn-lt"/>
                          <a:cs typeface="Calibri"/>
                        </a:rPr>
                        <a:t>n</a:t>
                      </a:r>
                      <a:r>
                        <a:rPr lang="en-US" sz="1100" spc="5" dirty="0" smtClean="0">
                          <a:latin typeface="+mn-lt"/>
                          <a:cs typeface="Calibri"/>
                        </a:rPr>
                        <a:t>i</a:t>
                      </a:r>
                      <a:r>
                        <a:rPr lang="en-US" sz="1100" spc="-10" dirty="0" smtClean="0">
                          <a:latin typeface="+mn-lt"/>
                          <a:cs typeface="Calibri"/>
                        </a:rPr>
                        <a:t>t</a:t>
                      </a:r>
                      <a:r>
                        <a:rPr lang="en-US" sz="1100" spc="5" dirty="0" smtClean="0">
                          <a:latin typeface="+mn-lt"/>
                          <a:cs typeface="Calibri"/>
                        </a:rPr>
                        <a:t>i</a:t>
                      </a:r>
                      <a:r>
                        <a:rPr lang="en-US" sz="1100" spc="-10" dirty="0" smtClean="0">
                          <a:latin typeface="+mn-lt"/>
                          <a:cs typeface="Calibri"/>
                        </a:rPr>
                        <a:t>o</a:t>
                      </a:r>
                      <a:r>
                        <a:rPr lang="en-US" sz="1100" spc="0" dirty="0" smtClean="0">
                          <a:latin typeface="+mn-lt"/>
                          <a:cs typeface="Calibri"/>
                        </a:rPr>
                        <a:t>n</a:t>
                      </a:r>
                      <a:r>
                        <a:rPr lang="en-US" sz="1100" spc="-15" dirty="0" smtClean="0">
                          <a:latin typeface="+mn-lt"/>
                          <a:cs typeface="Calibri"/>
                        </a:rPr>
                        <a:t> </a:t>
                      </a:r>
                      <a:r>
                        <a:rPr lang="en-US" sz="1100" spc="0" dirty="0" smtClean="0">
                          <a:latin typeface="+mn-lt"/>
                          <a:cs typeface="Calibri"/>
                        </a:rPr>
                        <a:t>s</a:t>
                      </a:r>
                      <a:r>
                        <a:rPr lang="en-US" sz="1100" spc="-15" dirty="0" smtClean="0">
                          <a:latin typeface="+mn-lt"/>
                          <a:cs typeface="Calibri"/>
                        </a:rPr>
                        <a:t>c</a:t>
                      </a:r>
                      <a:r>
                        <a:rPr lang="en-US" sz="1100" spc="0" dirty="0" smtClean="0">
                          <a:latin typeface="+mn-lt"/>
                          <a:cs typeface="Calibri"/>
                        </a:rPr>
                        <a:t>reen.</a:t>
                      </a:r>
                    </a:p>
                    <a:p>
                      <a:pPr marL="57150">
                        <a:lnSpc>
                          <a:spcPct val="100000"/>
                        </a:lnSpc>
                      </a:pPr>
                      <a:r>
                        <a:rPr lang="en-US" sz="1100" spc="0" dirty="0" smtClean="0">
                          <a:solidFill>
                            <a:srgbClr val="FF0000"/>
                          </a:solidFill>
                          <a:latin typeface="+mn-lt"/>
                          <a:cs typeface="Calibri"/>
                        </a:rPr>
                        <a:t>Eliminate video link /redundant terms. Personalize- see updated graphic</a:t>
                      </a:r>
                    </a:p>
                    <a:p>
                      <a:pPr marL="57150">
                        <a:lnSpc>
                          <a:spcPct val="100000"/>
                        </a:lnSpc>
                      </a:pPr>
                      <a:r>
                        <a:rPr lang="en-US" sz="1100" spc="0" dirty="0" smtClean="0">
                          <a:latin typeface="+mn-lt"/>
                          <a:cs typeface="Calibri"/>
                        </a:rPr>
                        <a:t>See Matrix: slide # 55</a:t>
                      </a:r>
                      <a:endParaRPr lang="en-US" sz="1100" dirty="0" smtClean="0">
                        <a:latin typeface="+mn-lt"/>
                        <a:cs typeface="Calibri"/>
                      </a:endParaRPr>
                    </a:p>
                    <a:p>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r>
            </a:tbl>
          </a:graphicData>
        </a:graphic>
      </p:graphicFrame>
      <p:pic>
        <p:nvPicPr>
          <p:cNvPr id="7" name="Picture 6" descr="Knowledge Check.jpg"/>
          <p:cNvPicPr>
            <a:picLocks noChangeAspect="1"/>
          </p:cNvPicPr>
          <p:nvPr/>
        </p:nvPicPr>
        <p:blipFill>
          <a:blip r:embed="rId3" cstate="print"/>
          <a:stretch>
            <a:fillRect/>
          </a:stretch>
        </p:blipFill>
        <p:spPr>
          <a:xfrm>
            <a:off x="3303693" y="1752600"/>
            <a:ext cx="1548836" cy="10668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5" name="object 5"/>
          <p:cNvSpPr/>
          <p:nvPr/>
        </p:nvSpPr>
        <p:spPr>
          <a:xfrm>
            <a:off x="471487" y="1462024"/>
            <a:ext cx="4454525" cy="3362325"/>
          </a:xfrm>
          <a:custGeom>
            <a:avLst/>
            <a:gdLst/>
            <a:ahLst/>
            <a:cxnLst/>
            <a:rect l="l" t="t" r="r" b="b"/>
            <a:pathLst>
              <a:path w="4454525" h="3362325">
                <a:moveTo>
                  <a:pt x="0" y="3362325"/>
                </a:moveTo>
                <a:lnTo>
                  <a:pt x="4454525" y="3362325"/>
                </a:lnTo>
                <a:lnTo>
                  <a:pt x="4454525" y="0"/>
                </a:lnTo>
                <a:lnTo>
                  <a:pt x="0" y="0"/>
                </a:lnTo>
                <a:lnTo>
                  <a:pt x="0" y="3362325"/>
                </a:lnTo>
                <a:close/>
              </a:path>
            </a:pathLst>
          </a:custGeom>
          <a:ln w="9525">
            <a:solidFill>
              <a:srgbClr val="4F81BC"/>
            </a:solidFill>
          </a:ln>
        </p:spPr>
        <p:txBody>
          <a:bodyPr wrap="square" lIns="0" tIns="0" rIns="0" bIns="0" rtlCol="0">
            <a:noAutofit/>
          </a:bodyPr>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fld id="{81D60167-4931-47E6-BA6A-407CBD079E47}" type="slidenum">
              <a:rPr sz="1100" b="1" spc="0" dirty="0" smtClean="0">
                <a:latin typeface="Calibri"/>
                <a:cs typeface="Calibri"/>
              </a:rPr>
              <a:pPr marL="12700">
                <a:lnSpc>
                  <a:spcPct val="100000"/>
                </a:lnSpc>
              </a:pPr>
              <a:t>21</a:t>
            </a:fld>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2174780492"/>
              </p:ext>
            </p:extLst>
          </p:nvPr>
        </p:nvGraphicFramePr>
        <p:xfrm>
          <a:off x="362077" y="456819"/>
          <a:ext cx="9287255" cy="6779739"/>
        </p:xfrm>
        <a:graphic>
          <a:graphicData uri="http://schemas.openxmlformats.org/drawingml/2006/table">
            <a:tbl>
              <a:tblPr firstRow="1" bandRow="1">
                <a:tableStyleId>{2D5ABB26-0587-4C30-8999-92F81FD0307C}</a:tableStyleId>
              </a:tblPr>
              <a:tblGrid>
                <a:gridCol w="45720"/>
                <a:gridCol w="939038"/>
                <a:gridCol w="3658870"/>
                <a:gridCol w="914654"/>
                <a:gridCol w="3728973"/>
              </a:tblGrid>
              <a:tr h="208788">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a:t>
                      </a:r>
                      <a:r>
                        <a:rPr sz="1100" spc="10"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y_B</a:t>
                      </a:r>
                      <a:r>
                        <a:rPr sz="1100" spc="-30"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5" dirty="0" smtClean="0">
                          <a:latin typeface="Calibri"/>
                          <a:cs typeface="Calibri"/>
                        </a:rPr>
                        <a:t>g</a:t>
                      </a:r>
                      <a:r>
                        <a:rPr sz="1100" spc="0" dirty="0" smtClean="0">
                          <a:latin typeface="Calibri"/>
                          <a:cs typeface="Calibri"/>
                        </a:rPr>
                        <a:t>_S</a:t>
                      </a:r>
                      <a:r>
                        <a:rPr sz="1100" spc="-25" dirty="0" smtClean="0">
                          <a:latin typeface="Calibri"/>
                          <a:cs typeface="Calibri"/>
                        </a:rPr>
                        <a:t>k</a:t>
                      </a:r>
                      <a:r>
                        <a:rPr sz="1100" spc="5" dirty="0" smtClean="0">
                          <a:latin typeface="Calibri"/>
                          <a:cs typeface="Calibri"/>
                        </a:rPr>
                        <a:t>il</a:t>
                      </a:r>
                      <a:r>
                        <a:rPr sz="1100" spc="-15" dirty="0" smtClean="0">
                          <a:latin typeface="Calibri"/>
                          <a:cs typeface="Calibri"/>
                        </a:rPr>
                        <a:t>l</a:t>
                      </a:r>
                      <a:r>
                        <a:rPr sz="1100" spc="0" dirty="0" smtClean="0">
                          <a:latin typeface="Calibri"/>
                          <a:cs typeface="Calibri"/>
                        </a:rPr>
                        <a:t>s</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50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a:t>
                      </a:r>
                      <a:r>
                        <a:rPr sz="1100" spc="-30" dirty="0" smtClean="0">
                          <a:latin typeface="Calibri"/>
                          <a:cs typeface="Calibri"/>
                        </a:rPr>
                        <a:t>k</a:t>
                      </a:r>
                      <a:r>
                        <a:rPr sz="1100" spc="5" dirty="0" smtClean="0">
                          <a:latin typeface="Calibri"/>
                          <a:cs typeface="Calibri"/>
                        </a:rPr>
                        <a:t>i</a:t>
                      </a:r>
                      <a:r>
                        <a:rPr sz="1100" spc="-15" dirty="0" smtClean="0">
                          <a:latin typeface="Calibri"/>
                          <a:cs typeface="Calibri"/>
                        </a:rPr>
                        <a:t>l</a:t>
                      </a:r>
                      <a:r>
                        <a:rPr sz="1100" spc="5" dirty="0" smtClean="0">
                          <a:latin typeface="Calibri"/>
                          <a:cs typeface="Calibri"/>
                        </a:rPr>
                        <a:t>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7300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98425">
                        <a:lnSpc>
                          <a:spcPct val="100000"/>
                        </a:lnSpc>
                      </a:pPr>
                      <a:r>
                        <a:rPr sz="1200" b="1" dirty="0" smtClean="0">
                          <a:latin typeface="Calibri"/>
                          <a:cs typeface="Calibri"/>
                        </a:rPr>
                        <a:t>1</a:t>
                      </a:r>
                      <a:r>
                        <a:rPr sz="12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200" b="1" spc="0" dirty="0" smtClean="0">
                          <a:latin typeface="Calibri"/>
                          <a:cs typeface="Calibri"/>
                        </a:rPr>
                        <a:t>1</a:t>
                      </a:r>
                      <a:endParaRPr sz="12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5265">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742791">
                <a:tc gridSpan="3">
                  <a:txBody>
                    <a:bodyPr/>
                    <a:lstStyle/>
                    <a:p>
                      <a:endParaRPr sz="1200" dirty="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9006">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b="1" dirty="0" smtClean="0">
                          <a:latin typeface="Calibri"/>
                          <a:cs typeface="Calibri"/>
                        </a:rPr>
                        <a:t>R</a:t>
                      </a:r>
                      <a:r>
                        <a:rPr sz="1100" b="1" spc="-5" dirty="0" smtClean="0">
                          <a:latin typeface="Calibri"/>
                          <a:cs typeface="Calibri"/>
                        </a:rPr>
                        <a:t>i</a:t>
                      </a:r>
                      <a:r>
                        <a:rPr sz="1100" b="1" spc="-10" dirty="0" smtClean="0">
                          <a:latin typeface="Calibri"/>
                          <a:cs typeface="Calibri"/>
                        </a:rPr>
                        <a:t>s</a:t>
                      </a:r>
                      <a:r>
                        <a:rPr sz="1100" b="1" spc="0" dirty="0" smtClean="0">
                          <a:latin typeface="Calibri"/>
                          <a:cs typeface="Calibri"/>
                        </a:rPr>
                        <a:t>k</a:t>
                      </a:r>
                      <a:r>
                        <a:rPr sz="1100" b="1" spc="-15" dirty="0" smtClean="0">
                          <a:latin typeface="Calibri"/>
                          <a:cs typeface="Calibri"/>
                        </a:rPr>
                        <a:t> </a:t>
                      </a:r>
                      <a:r>
                        <a:rPr sz="1100" b="1" spc="0" dirty="0" smtClean="0">
                          <a:latin typeface="Calibri"/>
                          <a:cs typeface="Calibri"/>
                        </a:rPr>
                        <a:t>Fa</a:t>
                      </a:r>
                      <a:r>
                        <a:rPr sz="1100" b="1" spc="-10" dirty="0" smtClean="0">
                          <a:latin typeface="Calibri"/>
                          <a:cs typeface="Calibri"/>
                        </a:rPr>
                        <a:t>c</a:t>
                      </a:r>
                      <a:r>
                        <a:rPr sz="1100" b="1" spc="0" dirty="0" smtClean="0">
                          <a:latin typeface="Calibri"/>
                          <a:cs typeface="Calibri"/>
                        </a:rPr>
                        <a:t>t</a:t>
                      </a:r>
                      <a:r>
                        <a:rPr sz="1100" b="1" spc="5" dirty="0" smtClean="0">
                          <a:latin typeface="Calibri"/>
                          <a:cs typeface="Calibri"/>
                        </a:rPr>
                        <a:t>o</a:t>
                      </a:r>
                      <a:r>
                        <a:rPr sz="1100" b="1" spc="-10" dirty="0" smtClean="0">
                          <a:latin typeface="Calibri"/>
                          <a:cs typeface="Calibri"/>
                        </a:rPr>
                        <a:t>r</a:t>
                      </a:r>
                      <a:r>
                        <a:rPr sz="1100" b="1" spc="0" dirty="0" smtClean="0">
                          <a:latin typeface="Calibri"/>
                          <a:cs typeface="Calibri"/>
                        </a:rPr>
                        <a:t>s</a:t>
                      </a:r>
                      <a:r>
                        <a:rPr sz="1100" b="1" spc="-20" dirty="0" smtClean="0">
                          <a:latin typeface="Calibri"/>
                          <a:cs typeface="Calibri"/>
                        </a:rPr>
                        <a:t> </a:t>
                      </a:r>
                      <a:r>
                        <a:rPr sz="1100" b="1" spc="5" dirty="0" smtClean="0">
                          <a:latin typeface="Calibri"/>
                          <a:cs typeface="Calibri"/>
                        </a:rPr>
                        <a:t>an</a:t>
                      </a:r>
                      <a:r>
                        <a:rPr sz="1100" b="1" spc="0" dirty="0" smtClean="0">
                          <a:latin typeface="Calibri"/>
                          <a:cs typeface="Calibri"/>
                        </a:rPr>
                        <a:t>d</a:t>
                      </a:r>
                      <a:r>
                        <a:rPr sz="1100" b="1" spc="-5" dirty="0" smtClean="0">
                          <a:latin typeface="Calibri"/>
                          <a:cs typeface="Calibri"/>
                        </a:rPr>
                        <a:t> </a:t>
                      </a:r>
                      <a:r>
                        <a:rPr sz="1100" b="1" spc="0" dirty="0" smtClean="0">
                          <a:latin typeface="Calibri"/>
                          <a:cs typeface="Calibri"/>
                        </a:rPr>
                        <a:t>Re</a:t>
                      </a:r>
                      <a:r>
                        <a:rPr sz="1100" b="1" spc="-10" dirty="0" smtClean="0">
                          <a:latin typeface="Calibri"/>
                          <a:cs typeface="Calibri"/>
                        </a:rPr>
                        <a:t>s</a:t>
                      </a:r>
                      <a:r>
                        <a:rPr sz="1100" b="1" spc="0" dirty="0" smtClean="0">
                          <a:latin typeface="Calibri"/>
                          <a:cs typeface="Calibri"/>
                        </a:rPr>
                        <a:t>o</a:t>
                      </a:r>
                      <a:r>
                        <a:rPr sz="1100" b="1" spc="5" dirty="0" smtClean="0">
                          <a:latin typeface="Calibri"/>
                          <a:cs typeface="Calibri"/>
                        </a:rPr>
                        <a:t>u</a:t>
                      </a:r>
                      <a:r>
                        <a:rPr sz="1100" b="1" spc="-10" dirty="0" smtClean="0">
                          <a:latin typeface="Calibri"/>
                          <a:cs typeface="Calibri"/>
                        </a:rPr>
                        <a:t>rc</a:t>
                      </a:r>
                      <a:r>
                        <a:rPr sz="1100" b="1" spc="-5" dirty="0" smtClean="0">
                          <a:latin typeface="Calibri"/>
                          <a:cs typeface="Calibri"/>
                        </a:rPr>
                        <a:t>e</a:t>
                      </a:r>
                      <a:r>
                        <a:rPr sz="1100" b="1" spc="0" dirty="0" smtClean="0">
                          <a:latin typeface="Calibri"/>
                          <a:cs typeface="Calibri"/>
                        </a:rPr>
                        <a:t>s</a:t>
                      </a:r>
                      <a:endParaRPr sz="1100" dirty="0">
                        <a:latin typeface="Calibri"/>
                        <a:cs typeface="Calibri"/>
                      </a:endParaRPr>
                    </a:p>
                    <a:p>
                      <a:pPr>
                        <a:lnSpc>
                          <a:spcPts val="1100"/>
                        </a:lnSpc>
                        <a:spcBef>
                          <a:spcPts val="74"/>
                        </a:spcBef>
                      </a:pPr>
                      <a:endParaRPr sz="1100" dirty="0"/>
                    </a:p>
                    <a:p>
                      <a:pPr marL="57150" marR="422909">
                        <a:lnSpc>
                          <a:spcPct val="116500"/>
                        </a:lnSpc>
                      </a:pP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re</a:t>
                      </a:r>
                      <a:r>
                        <a:rPr sz="1100" spc="5" dirty="0" smtClean="0">
                          <a:latin typeface="Calibri"/>
                          <a:cs typeface="Calibri"/>
                        </a:rPr>
                        <a:t>m</a:t>
                      </a:r>
                      <a:r>
                        <a:rPr sz="1100" spc="0" dirty="0" smtClean="0">
                          <a:latin typeface="Calibri"/>
                          <a:cs typeface="Calibri"/>
                        </a:rPr>
                        <a:t>e</a:t>
                      </a:r>
                      <a:r>
                        <a:rPr sz="1100" spc="10" dirty="0" smtClean="0">
                          <a:latin typeface="Calibri"/>
                          <a:cs typeface="Calibri"/>
                        </a:rPr>
                        <a:t>l</a:t>
                      </a:r>
                      <a:r>
                        <a:rPr sz="1100" spc="0" dirty="0" smtClean="0">
                          <a:latin typeface="Calibri"/>
                          <a:cs typeface="Calibri"/>
                        </a:rPr>
                        <a:t>y</a:t>
                      </a:r>
                      <a:r>
                        <a:rPr sz="1100" spc="-3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en</a:t>
                      </a:r>
                      <a:r>
                        <a:rPr sz="1100" spc="-15" dirty="0" smtClean="0">
                          <a:latin typeface="Calibri"/>
                          <a:cs typeface="Calibri"/>
                        </a:rPr>
                        <a:t>t</a:t>
                      </a:r>
                      <a:r>
                        <a:rPr sz="1100" spc="5" dirty="0" smtClean="0">
                          <a:latin typeface="Calibri"/>
                          <a:cs typeface="Calibri"/>
                        </a:rPr>
                        <a:t>i</a:t>
                      </a:r>
                      <a:r>
                        <a:rPr sz="1100" spc="0" dirty="0" smtClean="0">
                          <a:latin typeface="Calibri"/>
                          <a:cs typeface="Calibri"/>
                        </a:rPr>
                        <a:t>fy</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r</a:t>
                      </a:r>
                      <a:r>
                        <a:rPr sz="1100" spc="5"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a:t>
                      </a:r>
                      <a:r>
                        <a:rPr sz="1100" spc="-15" dirty="0" smtClean="0">
                          <a:latin typeface="Calibri"/>
                          <a:cs typeface="Calibri"/>
                        </a:rPr>
                        <a:t>c</a:t>
                      </a:r>
                      <a:r>
                        <a:rPr sz="1100" spc="10" dirty="0" smtClean="0">
                          <a:latin typeface="Calibri"/>
                          <a:cs typeface="Calibri"/>
                        </a:rPr>
                        <a:t>t</a:t>
                      </a:r>
                      <a:r>
                        <a:rPr sz="1100" spc="-10" dirty="0" smtClean="0">
                          <a:latin typeface="Calibri"/>
                          <a:cs typeface="Calibri"/>
                        </a:rPr>
                        <a: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0" dirty="0" smtClean="0">
                          <a:latin typeface="Calibri"/>
                          <a:cs typeface="Calibri"/>
                        </a:rPr>
                        <a:t>r</a:t>
                      </a:r>
                      <a:r>
                        <a:rPr sz="1100" spc="10" dirty="0" smtClean="0">
                          <a:latin typeface="Calibri"/>
                          <a:cs typeface="Calibri"/>
                        </a:rPr>
                        <a:t> </a:t>
                      </a:r>
                      <a:r>
                        <a:rPr sz="1100" spc="0" dirty="0" smtClean="0">
                          <a:latin typeface="Calibri"/>
                          <a:cs typeface="Calibri"/>
                        </a:rPr>
                        <a:t>ea</a:t>
                      </a:r>
                      <a:r>
                        <a:rPr sz="1100" spc="-10" dirty="0" smtClean="0">
                          <a:latin typeface="Calibri"/>
                          <a:cs typeface="Calibri"/>
                        </a:rPr>
                        <a:t>c</a:t>
                      </a:r>
                      <a:r>
                        <a:rPr sz="1100" spc="0" dirty="0" smtClean="0">
                          <a:latin typeface="Calibri"/>
                          <a:cs typeface="Calibri"/>
                        </a:rPr>
                        <a:t>h</a:t>
                      </a:r>
                      <a:r>
                        <a:rPr sz="1100" spc="-15" dirty="0" smtClean="0">
                          <a:latin typeface="Calibri"/>
                          <a:cs typeface="Calibri"/>
                        </a:rPr>
                        <a:t> c</a:t>
                      </a:r>
                      <a:r>
                        <a:rPr sz="1100" spc="5" dirty="0" smtClean="0">
                          <a:latin typeface="Calibri"/>
                          <a:cs typeface="Calibri"/>
                        </a:rPr>
                        <a:t>li</a:t>
                      </a:r>
                      <a:r>
                        <a:rPr sz="1100" spc="0" dirty="0" smtClean="0">
                          <a:latin typeface="Calibri"/>
                          <a:cs typeface="Calibri"/>
                        </a:rPr>
                        <a:t>ent</a:t>
                      </a:r>
                      <a:r>
                        <a:rPr sz="1100" spc="-2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0" dirty="0" smtClean="0">
                          <a:latin typeface="Calibri"/>
                          <a:cs typeface="Calibri"/>
                        </a:rPr>
                        <a:t> </a:t>
                      </a:r>
                      <a:r>
                        <a:rPr sz="1100" spc="-10" dirty="0" smtClean="0">
                          <a:latin typeface="Calibri"/>
                          <a:cs typeface="Calibri"/>
                        </a:rPr>
                        <a:t>t</a:t>
                      </a:r>
                      <a:r>
                        <a:rPr sz="1100" spc="0" dirty="0" smtClean="0">
                          <a:latin typeface="Calibri"/>
                          <a:cs typeface="Calibri"/>
                        </a:rPr>
                        <a:t>o </a:t>
                      </a:r>
                      <a:r>
                        <a:rPr sz="1100" spc="-5" dirty="0" smtClean="0">
                          <a:latin typeface="Calibri"/>
                          <a:cs typeface="Calibri"/>
                        </a:rPr>
                        <a:t>d</a:t>
                      </a:r>
                      <a:r>
                        <a:rPr sz="1100" spc="0" dirty="0" smtClean="0">
                          <a:latin typeface="Calibri"/>
                          <a:cs typeface="Calibri"/>
                        </a:rPr>
                        <a:t>e</a:t>
                      </a:r>
                      <a:r>
                        <a:rPr sz="1100" spc="-10" dirty="0" smtClean="0">
                          <a:latin typeface="Calibri"/>
                          <a:cs typeface="Calibri"/>
                        </a:rPr>
                        <a:t>t</a:t>
                      </a:r>
                      <a:r>
                        <a:rPr sz="1100" spc="0" dirty="0" smtClean="0">
                          <a:latin typeface="Calibri"/>
                          <a:cs typeface="Calibri"/>
                        </a:rPr>
                        <a:t>er</a:t>
                      </a:r>
                      <a:r>
                        <a:rPr sz="1100" spc="5" dirty="0" smtClean="0">
                          <a:latin typeface="Calibri"/>
                          <a:cs typeface="Calibri"/>
                        </a:rPr>
                        <a:t>mi</a:t>
                      </a:r>
                      <a:r>
                        <a:rPr sz="1100" spc="-5" dirty="0" smtClean="0">
                          <a:latin typeface="Calibri"/>
                          <a:cs typeface="Calibri"/>
                        </a:rPr>
                        <a:t>n</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what</a:t>
                      </a:r>
                      <a:r>
                        <a:rPr sz="1100" spc="-25" dirty="0" smtClean="0">
                          <a:latin typeface="Calibri"/>
                          <a:cs typeface="Calibri"/>
                        </a:rPr>
                        <a:t> </a:t>
                      </a:r>
                      <a:r>
                        <a:rPr sz="1100" spc="0" dirty="0" smtClean="0">
                          <a:latin typeface="Calibri"/>
                          <a:cs typeface="Calibri"/>
                        </a:rPr>
                        <a:t>res</a:t>
                      </a:r>
                      <a:r>
                        <a:rPr sz="1100" spc="-5" dirty="0" smtClean="0">
                          <a:latin typeface="Calibri"/>
                          <a:cs typeface="Calibri"/>
                        </a:rPr>
                        <a:t>ou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are</a:t>
                      </a:r>
                      <a:r>
                        <a:rPr sz="1100" spc="-10" dirty="0" smtClean="0">
                          <a:latin typeface="Calibri"/>
                          <a:cs typeface="Calibri"/>
                        </a:rPr>
                        <a:t> </a:t>
                      </a:r>
                      <a:r>
                        <a:rPr sz="1100" spc="0" dirty="0" smtClean="0">
                          <a:latin typeface="Calibri"/>
                          <a:cs typeface="Calibri"/>
                        </a:rPr>
                        <a:t>ava</a:t>
                      </a:r>
                      <a:r>
                        <a:rPr sz="1100" spc="5" dirty="0" smtClean="0">
                          <a:latin typeface="Calibri"/>
                          <a:cs typeface="Calibri"/>
                        </a:rPr>
                        <a:t>il</a:t>
                      </a:r>
                      <a:r>
                        <a:rPr sz="1100" spc="0" dirty="0" smtClean="0">
                          <a:latin typeface="Calibri"/>
                          <a:cs typeface="Calibri"/>
                        </a:rPr>
                        <a:t>a</a:t>
                      </a:r>
                      <a:r>
                        <a:rPr sz="1100" spc="-5" dirty="0" smtClean="0">
                          <a:latin typeface="Calibri"/>
                          <a:cs typeface="Calibri"/>
                        </a:rPr>
                        <a:t>b</a:t>
                      </a:r>
                      <a:r>
                        <a:rPr sz="1100" spc="-1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5" dirty="0" smtClean="0">
                          <a:latin typeface="Calibri"/>
                          <a:cs typeface="Calibri"/>
                        </a:rPr>
                        <a:t>m</a:t>
                      </a:r>
                      <a:r>
                        <a:rPr sz="1100" spc="0" dirty="0" smtClean="0">
                          <a:latin typeface="Calibri"/>
                          <a:cs typeface="Calibri"/>
                        </a:rPr>
                        <a:t>.</a:t>
                      </a:r>
                      <a:endParaRPr sz="1100" dirty="0">
                        <a:latin typeface="Calibri"/>
                        <a:cs typeface="Calibri"/>
                      </a:endParaRPr>
                    </a:p>
                    <a:p>
                      <a:pPr>
                        <a:lnSpc>
                          <a:spcPts val="1000"/>
                        </a:lnSpc>
                        <a:spcBef>
                          <a:spcPts val="7"/>
                        </a:spcBef>
                      </a:pPr>
                      <a:endParaRPr sz="1000" dirty="0"/>
                    </a:p>
                    <a:p>
                      <a:pPr marL="57150" marR="85090">
                        <a:lnSpc>
                          <a:spcPct val="116399"/>
                        </a:lnSpc>
                      </a:pPr>
                      <a:r>
                        <a:rPr sz="1100" dirty="0" smtClean="0">
                          <a:latin typeface="Calibri"/>
                          <a:cs typeface="Calibri"/>
                        </a:rPr>
                        <a:t>F</a:t>
                      </a:r>
                      <a:r>
                        <a:rPr sz="1100" spc="5" dirty="0" smtClean="0">
                          <a:latin typeface="Calibri"/>
                          <a:cs typeface="Calibri"/>
                        </a:rPr>
                        <a:t>i</a:t>
                      </a:r>
                      <a:r>
                        <a:rPr sz="1100" spc="0" dirty="0" smtClean="0">
                          <a:latin typeface="Calibri"/>
                          <a:cs typeface="Calibri"/>
                        </a:rPr>
                        <a:t>rst</a:t>
                      </a:r>
                      <a:r>
                        <a:rPr sz="1100" spc="-20" dirty="0" smtClean="0">
                          <a:latin typeface="Calibri"/>
                          <a:cs typeface="Calibri"/>
                        </a:rPr>
                        <a:t> </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t</a:t>
                      </a:r>
                      <a:r>
                        <a:rPr sz="1100" spc="-15" dirty="0" smtClean="0">
                          <a:latin typeface="Calibri"/>
                          <a:cs typeface="Calibri"/>
                        </a:rPr>
                        <a:t>’</a:t>
                      </a:r>
                      <a:r>
                        <a:rPr sz="1100" spc="0" dirty="0" smtClean="0">
                          <a:latin typeface="Calibri"/>
                          <a:cs typeface="Calibri"/>
                        </a:rPr>
                        <a:t>s</a:t>
                      </a:r>
                      <a:r>
                        <a:rPr sz="1100" spc="-10" dirty="0" smtClean="0">
                          <a:latin typeface="Calibri"/>
                          <a:cs typeface="Calibri"/>
                        </a:rPr>
                        <a:t> </a:t>
                      </a:r>
                      <a:r>
                        <a:rPr sz="1100" spc="5" dirty="0" smtClean="0">
                          <a:latin typeface="Calibri"/>
                          <a:cs typeface="Calibri"/>
                        </a:rPr>
                        <a:t>l</a:t>
                      </a:r>
                      <a:r>
                        <a:rPr sz="1100" spc="-10" dirty="0" smtClean="0">
                          <a:latin typeface="Calibri"/>
                          <a:cs typeface="Calibri"/>
                        </a:rPr>
                        <a:t>oo</a:t>
                      </a:r>
                      <a:r>
                        <a:rPr sz="1100" spc="0" dirty="0" smtClean="0">
                          <a:latin typeface="Calibri"/>
                          <a:cs typeface="Calibri"/>
                        </a:rPr>
                        <a:t>k</a:t>
                      </a:r>
                      <a:r>
                        <a:rPr sz="1100" spc="-10" dirty="0" smtClean="0">
                          <a:latin typeface="Calibri"/>
                          <a:cs typeface="Calibri"/>
                        </a:rPr>
                        <a:t> </a:t>
                      </a:r>
                      <a:r>
                        <a:rPr sz="1100" spc="0" dirty="0" smtClean="0">
                          <a:latin typeface="Calibri"/>
                          <a:cs typeface="Calibri"/>
                        </a:rPr>
                        <a:t>at</a:t>
                      </a:r>
                      <a:r>
                        <a:rPr sz="1100" spc="-20" dirty="0" smtClean="0">
                          <a:latin typeface="Calibri"/>
                          <a:cs typeface="Calibri"/>
                        </a:rPr>
                        <a:t> </a:t>
                      </a:r>
                      <a:r>
                        <a:rPr sz="1100" spc="0" dirty="0" smtClean="0">
                          <a:latin typeface="Calibri"/>
                          <a:cs typeface="Calibri"/>
                        </a:rPr>
                        <a:t>s</a:t>
                      </a:r>
                      <a:r>
                        <a:rPr sz="1100" spc="-10" dirty="0" smtClean="0">
                          <a:latin typeface="Calibri"/>
                          <a:cs typeface="Calibri"/>
                        </a:rPr>
                        <a:t>o</a:t>
                      </a:r>
                      <a:r>
                        <a:rPr sz="1100" spc="0" dirty="0" smtClean="0">
                          <a:latin typeface="Calibri"/>
                          <a:cs typeface="Calibri"/>
                        </a:rPr>
                        <a:t>me</a:t>
                      </a:r>
                      <a:r>
                        <a:rPr sz="1100" spc="-10" dirty="0" smtClean="0">
                          <a:latin typeface="Calibri"/>
                          <a:cs typeface="Calibri"/>
                        </a:rPr>
                        <a:t> o</a:t>
                      </a:r>
                      <a:r>
                        <a:rPr sz="1100" spc="0" dirty="0" smtClean="0">
                          <a:latin typeface="Calibri"/>
                          <a:cs typeface="Calibri"/>
                        </a:rPr>
                        <a:t>f</a:t>
                      </a:r>
                      <a:r>
                        <a:rPr sz="1100" spc="10"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m</a:t>
                      </a:r>
                      <a:r>
                        <a:rPr sz="1100" spc="-10" dirty="0" smtClean="0">
                          <a:latin typeface="Calibri"/>
                          <a:cs typeface="Calibri"/>
                        </a:rPr>
                        <a:t>o</a:t>
                      </a:r>
                      <a:r>
                        <a:rPr sz="1100" spc="0" dirty="0" smtClean="0">
                          <a:latin typeface="Calibri"/>
                          <a:cs typeface="Calibri"/>
                        </a:rPr>
                        <a:t>re</a:t>
                      </a:r>
                      <a:r>
                        <a:rPr sz="1100" spc="15"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0" dirty="0" smtClean="0">
                          <a:latin typeface="Calibri"/>
                          <a:cs typeface="Calibri"/>
                        </a:rPr>
                        <a:t>mm</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r</a:t>
                      </a:r>
                      <a:r>
                        <a:rPr sz="1100" spc="5"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a:t>
                      </a:r>
                      <a:r>
                        <a:rPr sz="1100" spc="-15" dirty="0" smtClean="0">
                          <a:latin typeface="Calibri"/>
                          <a:cs typeface="Calibri"/>
                        </a:rPr>
                        <a:t>c</a:t>
                      </a:r>
                      <a:r>
                        <a:rPr sz="1100" spc="-10" dirty="0" smtClean="0">
                          <a:latin typeface="Calibri"/>
                          <a:cs typeface="Calibri"/>
                        </a:rPr>
                        <a:t>to</a:t>
                      </a:r>
                      <a:r>
                        <a:rPr sz="1100" spc="20" dirty="0" smtClean="0">
                          <a:latin typeface="Calibri"/>
                          <a:cs typeface="Calibri"/>
                        </a:rPr>
                        <a:t>r</a:t>
                      </a:r>
                      <a:r>
                        <a:rPr sz="1100" spc="0" dirty="0" smtClean="0">
                          <a:latin typeface="Calibri"/>
                          <a:cs typeface="Calibri"/>
                        </a:rPr>
                        <a:t>s</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at</a:t>
                      </a:r>
                      <a:r>
                        <a:rPr sz="1100" spc="-20"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0" dirty="0" smtClean="0">
                          <a:latin typeface="Calibri"/>
                          <a:cs typeface="Calibri"/>
                        </a:rPr>
                        <a:t>u</a:t>
                      </a:r>
                      <a:r>
                        <a:rPr sz="1100" spc="5" dirty="0" smtClean="0">
                          <a:latin typeface="Calibri"/>
                          <a:cs typeface="Calibri"/>
                        </a:rPr>
                        <a:t> </a:t>
                      </a:r>
                      <a:r>
                        <a:rPr sz="1100" spc="0" dirty="0" smtClean="0">
                          <a:latin typeface="Calibri"/>
                          <a:cs typeface="Calibri"/>
                        </a:rPr>
                        <a:t>see</a:t>
                      </a:r>
                      <a:r>
                        <a:rPr sz="1100" spc="-10"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0" dirty="0" smtClean="0">
                          <a:latin typeface="Calibri"/>
                          <a:cs typeface="Calibri"/>
                        </a:rPr>
                        <a:t>t</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r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s.</a:t>
                      </a:r>
                      <a:endParaRPr sz="1100" dirty="0">
                        <a:latin typeface="Calibri"/>
                        <a:cs typeface="Calibri"/>
                      </a:endParaRPr>
                    </a:p>
                    <a:p>
                      <a:pPr>
                        <a:lnSpc>
                          <a:spcPts val="1200"/>
                        </a:lnSpc>
                        <a:spcBef>
                          <a:spcPts val="27"/>
                        </a:spcBef>
                      </a:pPr>
                      <a:endParaRPr sz="1200" dirty="0"/>
                    </a:p>
                    <a:p>
                      <a:pPr marL="57150">
                        <a:lnSpc>
                          <a:spcPct val="100000"/>
                        </a:lnSpc>
                      </a:pP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 </a:t>
                      </a:r>
                      <a:r>
                        <a:rPr sz="1100" i="1" spc="0" dirty="0" smtClean="0">
                          <a:latin typeface="Calibri"/>
                          <a:cs typeface="Calibri"/>
                        </a:rPr>
                        <a:t>(</a:t>
                      </a:r>
                      <a:r>
                        <a:rPr sz="1100" i="1" spc="5" dirty="0" smtClean="0">
                          <a:latin typeface="Calibri"/>
                          <a:cs typeface="Calibri"/>
                        </a:rPr>
                        <a:t>Ins</a:t>
                      </a:r>
                      <a:r>
                        <a:rPr sz="1100" i="1" spc="-25" dirty="0" smtClean="0">
                          <a:latin typeface="Calibri"/>
                          <a:cs typeface="Calibri"/>
                        </a:rPr>
                        <a:t>e</a:t>
                      </a:r>
                      <a:r>
                        <a:rPr sz="1100" i="1" spc="0" dirty="0" smtClean="0">
                          <a:latin typeface="Calibri"/>
                          <a:cs typeface="Calibri"/>
                        </a:rPr>
                        <a:t>rt</a:t>
                      </a:r>
                      <a:r>
                        <a:rPr sz="1100" i="1" spc="-20" dirty="0" smtClean="0">
                          <a:latin typeface="Calibri"/>
                          <a:cs typeface="Calibri"/>
                        </a:rPr>
                        <a:t> </a:t>
                      </a:r>
                      <a:r>
                        <a:rPr sz="1100" i="1" spc="-15" dirty="0" smtClean="0">
                          <a:latin typeface="Calibri"/>
                          <a:cs typeface="Calibri"/>
                        </a:rPr>
                        <a:t>‘</a:t>
                      </a:r>
                      <a:r>
                        <a:rPr sz="1100" i="1" spc="0" dirty="0" smtClean="0">
                          <a:latin typeface="Calibri"/>
                          <a:cs typeface="Calibri"/>
                        </a:rPr>
                        <a:t>R</a:t>
                      </a:r>
                      <a:r>
                        <a:rPr sz="1100" i="1" spc="10" dirty="0" smtClean="0">
                          <a:latin typeface="Calibri"/>
                          <a:cs typeface="Calibri"/>
                        </a:rPr>
                        <a:t>i</a:t>
                      </a:r>
                      <a:r>
                        <a:rPr sz="1100" i="1" spc="0" dirty="0" smtClean="0">
                          <a:latin typeface="Calibri"/>
                          <a:cs typeface="Calibri"/>
                        </a:rPr>
                        <a:t>sk</a:t>
                      </a:r>
                      <a:r>
                        <a:rPr sz="1100" i="1" spc="-10" dirty="0" smtClean="0">
                          <a:latin typeface="Calibri"/>
                          <a:cs typeface="Calibri"/>
                        </a:rPr>
                        <a:t> </a:t>
                      </a:r>
                      <a:r>
                        <a:rPr sz="1100" i="1" spc="0" dirty="0" smtClean="0">
                          <a:latin typeface="Calibri"/>
                          <a:cs typeface="Calibri"/>
                        </a:rPr>
                        <a:t>Fac</a:t>
                      </a:r>
                      <a:r>
                        <a:rPr sz="1100" i="1" spc="-15" dirty="0" smtClean="0">
                          <a:latin typeface="Calibri"/>
                          <a:cs typeface="Calibri"/>
                        </a:rPr>
                        <a:t>t</a:t>
                      </a:r>
                      <a:r>
                        <a:rPr sz="1100" i="1" spc="5" dirty="0" smtClean="0">
                          <a:latin typeface="Calibri"/>
                          <a:cs typeface="Calibri"/>
                        </a:rPr>
                        <a:t>o</a:t>
                      </a:r>
                      <a:r>
                        <a:rPr sz="1100" i="1" spc="0" dirty="0" smtClean="0">
                          <a:latin typeface="Calibri"/>
                          <a:cs typeface="Calibri"/>
                        </a:rPr>
                        <a:t>r</a:t>
                      </a:r>
                      <a:r>
                        <a:rPr sz="1100" i="1" spc="5" dirty="0" smtClean="0">
                          <a:latin typeface="Calibri"/>
                          <a:cs typeface="Calibri"/>
                        </a:rPr>
                        <a:t>s</a:t>
                      </a:r>
                      <a:r>
                        <a:rPr sz="1100" i="1" spc="0" dirty="0" smtClean="0">
                          <a:latin typeface="Calibri"/>
                          <a:cs typeface="Calibri"/>
                        </a:rPr>
                        <a:t>’</a:t>
                      </a:r>
                      <a:r>
                        <a:rPr sz="1100" i="1" spc="-25" dirty="0" smtClean="0">
                          <a:latin typeface="Calibri"/>
                          <a:cs typeface="Calibri"/>
                        </a:rPr>
                        <a:t> </a:t>
                      </a:r>
                      <a:r>
                        <a:rPr sz="1100" i="1" spc="5" dirty="0" smtClean="0">
                          <a:latin typeface="Calibri"/>
                          <a:cs typeface="Calibri"/>
                        </a:rPr>
                        <a:t>li</a:t>
                      </a:r>
                      <a:r>
                        <a:rPr sz="1100" i="1" spc="-20" dirty="0" smtClean="0">
                          <a:latin typeface="Calibri"/>
                          <a:cs typeface="Calibri"/>
                        </a:rPr>
                        <a:t>n</a:t>
                      </a:r>
                      <a:r>
                        <a:rPr sz="1100" i="1" spc="0" dirty="0" smtClean="0">
                          <a:latin typeface="Calibri"/>
                          <a:cs typeface="Calibri"/>
                        </a:rPr>
                        <a:t>k) </a:t>
                      </a:r>
                      <a:r>
                        <a:rPr sz="1100" i="1" spc="-10" dirty="0" smtClean="0">
                          <a:latin typeface="Calibri"/>
                          <a:cs typeface="Calibri"/>
                        </a:rPr>
                        <a:t>t</a:t>
                      </a:r>
                      <a:r>
                        <a:rPr sz="1100" i="1" spc="0" dirty="0" smtClean="0">
                          <a:latin typeface="Calibri"/>
                          <a:cs typeface="Calibri"/>
                        </a:rPr>
                        <a:t>o</a:t>
                      </a:r>
                      <a:r>
                        <a:rPr sz="1100" i="1" spc="-5" dirty="0" smtClean="0">
                          <a:latin typeface="Calibri"/>
                          <a:cs typeface="Calibri"/>
                        </a:rPr>
                        <a:t> </a:t>
                      </a:r>
                      <a:r>
                        <a:rPr sz="1100" i="1" spc="0" dirty="0" smtClean="0">
                          <a:latin typeface="Calibri"/>
                          <a:cs typeface="Calibri"/>
                        </a:rPr>
                        <a:t>re</a:t>
                      </a:r>
                      <a:r>
                        <a:rPr sz="1100" i="1" spc="-15" dirty="0" smtClean="0">
                          <a:latin typeface="Calibri"/>
                          <a:cs typeface="Calibri"/>
                        </a:rPr>
                        <a:t>v</a:t>
                      </a:r>
                      <a:r>
                        <a:rPr sz="1100" i="1" spc="5" dirty="0" smtClean="0">
                          <a:latin typeface="Calibri"/>
                          <a:cs typeface="Calibri"/>
                        </a:rPr>
                        <a:t>i</a:t>
                      </a:r>
                      <a:r>
                        <a:rPr sz="1100" i="1" spc="0" dirty="0" smtClean="0">
                          <a:latin typeface="Calibri"/>
                          <a:cs typeface="Calibri"/>
                        </a:rPr>
                        <a:t>ew</a:t>
                      </a:r>
                      <a:r>
                        <a:rPr sz="1100" i="1" spc="-5" dirty="0" smtClean="0">
                          <a:latin typeface="Calibri"/>
                          <a:cs typeface="Calibri"/>
                        </a:rPr>
                        <a:t> </a:t>
                      </a:r>
                      <a:r>
                        <a:rPr sz="1100" i="1" spc="-10" dirty="0" smtClean="0">
                          <a:latin typeface="Calibri"/>
                          <a:cs typeface="Calibri"/>
                        </a:rPr>
                        <a:t>t</a:t>
                      </a:r>
                      <a:r>
                        <a:rPr sz="1100" i="1" spc="5" dirty="0" smtClean="0">
                          <a:latin typeface="Calibri"/>
                          <a:cs typeface="Calibri"/>
                        </a:rPr>
                        <a:t>h</a:t>
                      </a:r>
                      <a:r>
                        <a:rPr sz="1100" i="1" spc="0" dirty="0" smtClean="0">
                          <a:latin typeface="Calibri"/>
                          <a:cs typeface="Calibri"/>
                        </a:rPr>
                        <a:t>e</a:t>
                      </a:r>
                      <a:r>
                        <a:rPr sz="1100" i="1" spc="-10" dirty="0" smtClean="0">
                          <a:latin typeface="Calibri"/>
                          <a:cs typeface="Calibri"/>
                        </a:rPr>
                        <a:t> </a:t>
                      </a:r>
                      <a:r>
                        <a:rPr sz="1100" i="1" spc="0" dirty="0" smtClean="0">
                          <a:latin typeface="Calibri"/>
                          <a:cs typeface="Calibri"/>
                        </a:rPr>
                        <a:t>r</a:t>
                      </a:r>
                      <a:r>
                        <a:rPr sz="1100" i="1" spc="5" dirty="0" smtClean="0">
                          <a:latin typeface="Calibri"/>
                          <a:cs typeface="Calibri"/>
                        </a:rPr>
                        <a:t>i</a:t>
                      </a:r>
                      <a:r>
                        <a:rPr sz="1100" i="1" spc="-25" dirty="0" smtClean="0">
                          <a:latin typeface="Calibri"/>
                          <a:cs typeface="Calibri"/>
                        </a:rPr>
                        <a:t>s</a:t>
                      </a:r>
                      <a:r>
                        <a:rPr sz="1100" i="1" spc="0" dirty="0" smtClean="0">
                          <a:latin typeface="Calibri"/>
                          <a:cs typeface="Calibri"/>
                        </a:rPr>
                        <a:t>k</a:t>
                      </a:r>
                      <a:r>
                        <a:rPr sz="1100" i="1" spc="-10" dirty="0" smtClean="0">
                          <a:latin typeface="Calibri"/>
                          <a:cs typeface="Calibri"/>
                        </a:rPr>
                        <a:t> </a:t>
                      </a:r>
                      <a:r>
                        <a:rPr sz="1100" i="1" spc="0" dirty="0" smtClean="0">
                          <a:latin typeface="Calibri"/>
                          <a:cs typeface="Calibri"/>
                        </a:rPr>
                        <a:t>f</a:t>
                      </a:r>
                      <a:r>
                        <a:rPr sz="1100" i="1" spc="5" dirty="0" smtClean="0">
                          <a:latin typeface="Calibri"/>
                          <a:cs typeface="Calibri"/>
                        </a:rPr>
                        <a:t>a</a:t>
                      </a:r>
                      <a:r>
                        <a:rPr sz="1100" i="1" spc="0" dirty="0" smtClean="0">
                          <a:latin typeface="Calibri"/>
                          <a:cs typeface="Calibri"/>
                        </a:rPr>
                        <a:t>c</a:t>
                      </a:r>
                      <a:r>
                        <a:rPr sz="1100" i="1" spc="-15" dirty="0" smtClean="0">
                          <a:latin typeface="Calibri"/>
                          <a:cs typeface="Calibri"/>
                        </a:rPr>
                        <a:t>t</a:t>
                      </a:r>
                      <a:r>
                        <a:rPr sz="1100" i="1" spc="5" dirty="0" smtClean="0">
                          <a:latin typeface="Calibri"/>
                          <a:cs typeface="Calibri"/>
                        </a:rPr>
                        <a:t>o</a:t>
                      </a:r>
                      <a:r>
                        <a:rPr sz="1100" i="1" spc="-20" dirty="0" smtClean="0">
                          <a:latin typeface="Calibri"/>
                          <a:cs typeface="Calibri"/>
                        </a:rPr>
                        <a:t>r</a:t>
                      </a:r>
                      <a:r>
                        <a:rPr sz="1100" i="1" spc="0" dirty="0" smtClean="0">
                          <a:latin typeface="Calibri"/>
                          <a:cs typeface="Calibri"/>
                        </a:rPr>
                        <a:t>s</a:t>
                      </a:r>
                      <a:endParaRPr lang="en-US" sz="1100" i="1" spc="0" dirty="0" smtClean="0">
                        <a:latin typeface="Calibri"/>
                        <a:cs typeface="Calibri"/>
                      </a:endParaRPr>
                    </a:p>
                    <a:p>
                      <a:r>
                        <a:rPr lang="en-US" sz="1200" b="1" dirty="0" smtClean="0">
                          <a:solidFill>
                            <a:srgbClr val="FFC000"/>
                          </a:solidFill>
                          <a:latin typeface="Calibri" panose="020F0502020204030204" pitchFamily="34" charset="0"/>
                          <a:ea typeface="MS Mincho" panose="02020609040205080304" pitchFamily="49" charset="-128"/>
                          <a:cs typeface="Times New Roman" panose="02020603050405020304" pitchFamily="18" charset="0"/>
                        </a:rPr>
                        <a:t>Original Storyboard Frames:</a:t>
                      </a:r>
                      <a:r>
                        <a:rPr lang="en-US" sz="12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 </a:t>
                      </a:r>
                      <a:r>
                        <a:rPr lang="en-US" sz="11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7300, 7310 4 of 4, 7320 2 of 2, 7330</a:t>
                      </a:r>
                    </a:p>
                    <a:p>
                      <a:r>
                        <a:rPr lang="en-US" sz="1200" b="1" dirty="0" smtClean="0">
                          <a:solidFill>
                            <a:srgbClr val="FFC000"/>
                          </a:solidFill>
                          <a:latin typeface="Calibri" panose="020F0502020204030204" pitchFamily="34" charset="0"/>
                          <a:ea typeface="MS Mincho" panose="02020609040205080304" pitchFamily="49" charset="-128"/>
                          <a:cs typeface="Times New Roman" panose="02020603050405020304" pitchFamily="18" charset="0"/>
                        </a:rPr>
                        <a:t>New Storyboard Frames:</a:t>
                      </a:r>
                      <a:endParaRPr lang="en-US" sz="11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endParaRPr>
                    </a:p>
                    <a:p>
                      <a:r>
                        <a:rPr lang="en-US" sz="1200" b="1" dirty="0" smtClean="0">
                          <a:solidFill>
                            <a:srgbClr val="FFC000"/>
                          </a:solidFill>
                          <a:latin typeface="Calibri" panose="020F0502020204030204" pitchFamily="34" charset="0"/>
                          <a:ea typeface="MS Mincho" panose="02020609040205080304" pitchFamily="49" charset="-128"/>
                          <a:cs typeface="Times New Roman" panose="02020603050405020304" pitchFamily="18" charset="0"/>
                        </a:rPr>
                        <a:t>Narrative: </a:t>
                      </a:r>
                      <a:r>
                        <a:rPr lang="en-US" sz="11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You have an important task to identify the risk factors your client has and to determine what resources are available to him or her. </a:t>
                      </a:r>
                    </a:p>
                    <a:p>
                      <a:r>
                        <a:rPr lang="en-US" sz="11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 </a:t>
                      </a:r>
                    </a:p>
                    <a:p>
                      <a:r>
                        <a:rPr lang="en-US" sz="11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First let’s look at some of the more common risk factors you will see with your clients. </a:t>
                      </a:r>
                    </a:p>
                    <a:p>
                      <a:r>
                        <a:rPr lang="en-US" sz="11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 </a:t>
                      </a:r>
                    </a:p>
                    <a:p>
                      <a:r>
                        <a:rPr lang="en-US" sz="11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Diabetes – Type 2 diabetes is the most common form of diabetes. According to the American Diabetes Association, diabetes is the inability of your body to keep blood glucose, or sugar, levels in the normal range. You are at risk for developing type 2 </a:t>
                      </a:r>
                      <a:endParaRPr lang="en-US" sz="1100" dirty="0" smtClean="0">
                        <a:solidFill>
                          <a:srgbClr val="FFC000"/>
                        </a:solidFill>
                      </a:endParaRPr>
                    </a:p>
                    <a:p>
                      <a:pPr marL="57150">
                        <a:lnSpc>
                          <a:spcPct val="100000"/>
                        </a:lnSpc>
                      </a:pPr>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9006">
                      <a:solidFill>
                        <a:srgbClr val="404040"/>
                      </a:solidFill>
                      <a:prstDash val="solid"/>
                    </a:lnB>
                  </a:tcPr>
                </a:tc>
                <a:tc hMerge="1">
                  <a:txBody>
                    <a:bodyPr/>
                    <a:lstStyle/>
                    <a:p>
                      <a:endParaRPr/>
                    </a:p>
                  </a:txBody>
                  <a:tcPr marL="0" marR="0" marT="0" marB="0"/>
                </a:tc>
              </a:tr>
              <a:tr h="228752">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9006">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9006">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753109">
                <a:tc gridSpan="3">
                  <a:txBody>
                    <a:bodyPr/>
                    <a:lstStyle/>
                    <a:p>
                      <a:pPr marL="50800">
                        <a:lnSpc>
                          <a:spcPct val="1000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i</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du</a:t>
                      </a:r>
                      <a:r>
                        <a:rPr sz="1100" spc="-15" dirty="0" smtClean="0">
                          <a:latin typeface="Calibri"/>
                          <a:cs typeface="Calibri"/>
                        </a:rPr>
                        <a:t>c</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r</a:t>
                      </a:r>
                      <a:r>
                        <a:rPr sz="1100" spc="5"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a:t>
                      </a:r>
                      <a:r>
                        <a:rPr sz="1100" spc="-15" dirty="0" smtClean="0">
                          <a:latin typeface="Calibri"/>
                          <a:cs typeface="Calibri"/>
                        </a:rPr>
                        <a:t>c</a:t>
                      </a:r>
                      <a:r>
                        <a:rPr sz="1100" spc="10" dirty="0" smtClean="0">
                          <a:latin typeface="Calibri"/>
                          <a:cs typeface="Calibri"/>
                        </a:rPr>
                        <a:t>t</a:t>
                      </a:r>
                      <a:r>
                        <a:rPr sz="1100" spc="-10" dirty="0" smtClean="0">
                          <a:latin typeface="Calibri"/>
                          <a:cs typeface="Calibri"/>
                        </a:rPr>
                        <a: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ks</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0" dirty="0" smtClean="0">
                          <a:latin typeface="Calibri"/>
                          <a:cs typeface="Calibri"/>
                        </a:rPr>
                        <a:t>res</a:t>
                      </a:r>
                      <a:r>
                        <a:rPr sz="1100" spc="-5" dirty="0" smtClean="0">
                          <a:latin typeface="Calibri"/>
                          <a:cs typeface="Calibri"/>
                        </a:rPr>
                        <a:t>ou</a:t>
                      </a:r>
                      <a:r>
                        <a:rPr sz="1100" spc="20" dirty="0" smtClean="0">
                          <a:latin typeface="Calibri"/>
                          <a:cs typeface="Calibri"/>
                        </a:rPr>
                        <a:t>r</a:t>
                      </a:r>
                      <a:r>
                        <a:rPr sz="1100" spc="-15" dirty="0" smtClean="0">
                          <a:latin typeface="Calibri"/>
                          <a:cs typeface="Calibri"/>
                        </a:rPr>
                        <a:t>c</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a</a:t>
                      </a:r>
                      <a:r>
                        <a:rPr sz="1100" spc="-5" dirty="0" smtClean="0">
                          <a:latin typeface="Calibri"/>
                          <a:cs typeface="Calibri"/>
                        </a:rPr>
                        <a:t>nd</a:t>
                      </a:r>
                      <a:r>
                        <a:rPr sz="1100" spc="-10" dirty="0" smtClean="0">
                          <a:latin typeface="Calibri"/>
                          <a:cs typeface="Calibri"/>
                        </a:rPr>
                        <a:t>o</a:t>
                      </a:r>
                      <a:r>
                        <a:rPr sz="1100" spc="-5" dirty="0" smtClean="0">
                          <a:latin typeface="Calibri"/>
                          <a:cs typeface="Calibri"/>
                        </a:rPr>
                        <a:t>u</a:t>
                      </a:r>
                      <a:r>
                        <a:rPr sz="1100" spc="-10" dirty="0" smtClean="0">
                          <a:latin typeface="Calibri"/>
                          <a:cs typeface="Calibri"/>
                        </a:rPr>
                        <a:t>t</a:t>
                      </a:r>
                      <a:r>
                        <a:rPr sz="1100" spc="0" dirty="0" smtClean="0">
                          <a:latin typeface="Calibri"/>
                          <a:cs typeface="Calibri"/>
                        </a:rPr>
                        <a:t>.</a:t>
                      </a:r>
                      <a:endParaRPr sz="1100">
                        <a:latin typeface="Calibri"/>
                        <a:cs typeface="Calibri"/>
                      </a:endParaRPr>
                    </a:p>
                    <a:p>
                      <a:pPr marL="50800" marR="265430">
                        <a:lnSpc>
                          <a:spcPct val="101899"/>
                        </a:lnSpc>
                        <a:spcBef>
                          <a:spcPts val="165"/>
                        </a:spcBef>
                      </a:pPr>
                      <a:r>
                        <a:rPr sz="110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20" dirty="0" smtClean="0">
                          <a:latin typeface="Calibri"/>
                          <a:cs typeface="Calibri"/>
                        </a:rPr>
                        <a:t> </a:t>
                      </a:r>
                      <a:r>
                        <a:rPr sz="1100" spc="-10" dirty="0" smtClean="0">
                          <a:latin typeface="Calibri"/>
                          <a:cs typeface="Calibri"/>
                        </a:rPr>
                        <a:t>44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 </a:t>
                      </a:r>
                      <a:r>
                        <a:rPr sz="1100" spc="-10" dirty="0" smtClean="0">
                          <a:latin typeface="Calibri"/>
                          <a:cs typeface="Calibri"/>
                        </a:rPr>
                        <a:t>14</a:t>
                      </a:r>
                      <a:r>
                        <a:rPr sz="1100" spc="-5" dirty="0" smtClean="0">
                          <a:latin typeface="Calibri"/>
                          <a:cs typeface="Calibri"/>
                        </a:rPr>
                        <a:t>p</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a</a:t>
                      </a:r>
                      <a:r>
                        <a:rPr sz="1100" spc="-5" dirty="0" smtClean="0">
                          <a:latin typeface="Calibri"/>
                          <a:cs typeface="Calibri"/>
                        </a:rPr>
                        <a:t>d</a:t>
                      </a:r>
                      <a:r>
                        <a:rPr sz="1100" spc="0" dirty="0" smtClean="0">
                          <a:latin typeface="Calibri"/>
                          <a:cs typeface="Calibri"/>
                        </a:rPr>
                        <a:t>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15"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30"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a:t>
                      </a:r>
                      <a:r>
                        <a:rPr sz="1100" spc="5"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5" dirty="0" smtClean="0">
                          <a:latin typeface="Calibri"/>
                          <a:cs typeface="Calibri"/>
                        </a:rPr>
                        <a:t>lig</a:t>
                      </a:r>
                      <a:r>
                        <a:rPr sz="1100" spc="-5" dirty="0" smtClean="0">
                          <a:latin typeface="Calibri"/>
                          <a:cs typeface="Calibri"/>
                        </a:rPr>
                        <a:t>h</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dirty="0" smtClean="0">
                          <a:latin typeface="Calibri"/>
                          <a:cs typeface="Calibri"/>
                        </a:rPr>
                        <a:t>G</a:t>
                      </a:r>
                      <a:r>
                        <a:rPr sz="1100" spc="-10" dirty="0" smtClean="0">
                          <a:latin typeface="Calibri"/>
                          <a:cs typeface="Calibri"/>
                        </a:rPr>
                        <a:t>oo</a:t>
                      </a:r>
                      <a:r>
                        <a:rPr sz="1100" spc="5" dirty="0" smtClean="0">
                          <a:latin typeface="Calibri"/>
                          <a:cs typeface="Calibri"/>
                        </a:rPr>
                        <a:t>gl</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25" dirty="0" smtClean="0">
                          <a:latin typeface="Calibri"/>
                          <a:cs typeface="Calibri"/>
                        </a:rPr>
                        <a:t>a</a:t>
                      </a:r>
                      <a:r>
                        <a:rPr sz="1100" spc="5" dirty="0" smtClean="0">
                          <a:latin typeface="Calibri"/>
                          <a:cs typeface="Calibri"/>
                        </a:rPr>
                        <a:t>g</a:t>
                      </a:r>
                      <a:r>
                        <a:rPr sz="1100" spc="0" dirty="0" smtClean="0">
                          <a:latin typeface="Calibri"/>
                          <a:cs typeface="Calibri"/>
                        </a:rPr>
                        <a:t>es</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r>
              <a:tr h="236219">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r>
              <a:tr h="949782">
                <a:tc gridSpan="3">
                  <a:txBody>
                    <a:bodyPr/>
                    <a:lstStyle/>
                    <a:p>
                      <a:pPr marL="50800" marR="284480">
                        <a:lnSpc>
                          <a:spcPct val="117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2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10"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30"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r>
                        <a:rPr sz="1100" spc="-10" dirty="0" smtClean="0">
                          <a:latin typeface="Calibri"/>
                          <a:cs typeface="Calibri"/>
                        </a:rPr>
                        <a:t> 7</a:t>
                      </a:r>
                      <a:r>
                        <a:rPr sz="1100" spc="5" dirty="0" smtClean="0">
                          <a:latin typeface="Calibri"/>
                          <a:cs typeface="Calibri"/>
                        </a:rPr>
                        <a:t>.</a:t>
                      </a:r>
                      <a:r>
                        <a:rPr sz="1100" spc="0" dirty="0" smtClean="0">
                          <a:latin typeface="Calibri"/>
                          <a:cs typeface="Calibri"/>
                        </a:rPr>
                        <a:t>1</a:t>
                      </a:r>
                      <a:r>
                        <a:rPr sz="1100" spc="-20" dirty="0" smtClean="0">
                          <a:latin typeface="Calibri"/>
                          <a:cs typeface="Calibri"/>
                        </a:rPr>
                        <a:t> </a:t>
                      </a:r>
                      <a:r>
                        <a:rPr sz="1100" spc="-15" dirty="0" smtClean="0">
                          <a:latin typeface="Calibri"/>
                          <a:cs typeface="Calibri"/>
                        </a:rPr>
                        <a:t>O</a:t>
                      </a:r>
                      <a:r>
                        <a:rPr sz="1100" spc="0" dirty="0" smtClean="0">
                          <a:latin typeface="Calibri"/>
                          <a:cs typeface="Calibri"/>
                        </a:rPr>
                        <a:t>ver</a:t>
                      </a:r>
                      <a:r>
                        <a:rPr sz="1100" spc="5" dirty="0" smtClean="0">
                          <a:latin typeface="Calibri"/>
                          <a:cs typeface="Calibri"/>
                        </a:rPr>
                        <a:t>vi</a:t>
                      </a:r>
                      <a:r>
                        <a:rPr sz="1100" spc="-25" dirty="0" smtClean="0">
                          <a:latin typeface="Calibri"/>
                          <a:cs typeface="Calibri"/>
                        </a:rPr>
                        <a:t>e</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p</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2</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3</a:t>
                      </a:r>
                      <a:r>
                        <a:rPr sz="1100" spc="-20" dirty="0" smtClean="0">
                          <a:latin typeface="Calibri"/>
                          <a:cs typeface="Calibri"/>
                        </a:rPr>
                        <a:t> </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en</a:t>
                      </a:r>
                      <a:r>
                        <a:rPr sz="1100" spc="-15" dirty="0" smtClean="0">
                          <a:latin typeface="Calibri"/>
                          <a:cs typeface="Calibri"/>
                        </a:rPr>
                        <a:t>t</a:t>
                      </a:r>
                      <a:r>
                        <a:rPr sz="1100" spc="5" dirty="0" smtClean="0">
                          <a:latin typeface="Calibri"/>
                          <a:cs typeface="Calibri"/>
                        </a:rPr>
                        <a:t>i</a:t>
                      </a:r>
                      <a:r>
                        <a:rPr sz="1100" spc="0" dirty="0" smtClean="0">
                          <a:latin typeface="Calibri"/>
                          <a:cs typeface="Calibri"/>
                        </a:rPr>
                        <a:t>fy</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 </a:t>
                      </a:r>
                      <a:r>
                        <a:rPr sz="1100" spc="-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4</a:t>
                      </a:r>
                      <a:r>
                        <a:rPr sz="1100" spc="5" dirty="0" smtClean="0">
                          <a:latin typeface="Calibri"/>
                          <a:cs typeface="Calibri"/>
                        </a:rPr>
                        <a:t> </a:t>
                      </a:r>
                      <a:r>
                        <a:rPr sz="1100" spc="0"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g</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Pa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g</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5</a:t>
                      </a:r>
                      <a:r>
                        <a:rPr sz="1100" spc="-20" dirty="0" smtClean="0">
                          <a:latin typeface="Calibri"/>
                          <a:cs typeface="Calibri"/>
                        </a:rPr>
                        <a:t> </a:t>
                      </a:r>
                      <a:r>
                        <a:rPr sz="1100" spc="-15" dirty="0" smtClean="0">
                          <a:latin typeface="Calibri"/>
                          <a:cs typeface="Calibri"/>
                        </a:rPr>
                        <a:t>E</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Cli</a:t>
                      </a:r>
                      <a:r>
                        <a:rPr sz="1100" spc="-25" dirty="0" smtClean="0">
                          <a:latin typeface="Calibri"/>
                          <a:cs typeface="Calibri"/>
                        </a:rPr>
                        <a:t>e</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6</a:t>
                      </a:r>
                      <a:r>
                        <a:rPr sz="1100" spc="5" dirty="0" smtClean="0">
                          <a:latin typeface="Calibri"/>
                          <a:cs typeface="Calibri"/>
                        </a:rPr>
                        <a:t> </a:t>
                      </a: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7</a:t>
                      </a:r>
                      <a:r>
                        <a:rPr sz="1100" spc="-20" dirty="0" smtClean="0">
                          <a:latin typeface="Calibri"/>
                          <a:cs typeface="Calibri"/>
                        </a:rPr>
                        <a:t> </a:t>
                      </a:r>
                      <a:r>
                        <a:rPr sz="1100" spc="-10"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C</a:t>
                      </a:r>
                      <a:r>
                        <a:rPr sz="1100" spc="-10" dirty="0" smtClean="0">
                          <a:latin typeface="Calibri"/>
                          <a:cs typeface="Calibri"/>
                        </a:rPr>
                        <a:t>o</a:t>
                      </a:r>
                      <a:r>
                        <a:rPr sz="1100" spc="-20" dirty="0" smtClean="0">
                          <a:latin typeface="Calibri"/>
                          <a:cs typeface="Calibri"/>
                        </a:rPr>
                        <a:t>m</a:t>
                      </a:r>
                      <a:r>
                        <a:rPr sz="1100" spc="0" dirty="0" smtClean="0">
                          <a:latin typeface="Calibri"/>
                          <a:cs typeface="Calibri"/>
                        </a:rPr>
                        <a:t>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30" dirty="0" smtClean="0">
                          <a:latin typeface="Calibri"/>
                          <a:cs typeface="Calibri"/>
                        </a:rPr>
                        <a:t>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8</a:t>
                      </a:r>
                      <a:r>
                        <a:rPr sz="1100" spc="-20" dirty="0" smtClean="0">
                          <a:latin typeface="Calibri"/>
                          <a:cs typeface="Calibri"/>
                        </a:rPr>
                        <a:t> </a:t>
                      </a: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st</a:t>
                      </a:r>
                      <a:r>
                        <a:rPr sz="1100" spc="-5" dirty="0" smtClean="0">
                          <a:latin typeface="Calibri"/>
                          <a:cs typeface="Calibri"/>
                        </a:rPr>
                        <a: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 </a:t>
                      </a:r>
                      <a:r>
                        <a:rPr sz="1100" spc="-15" dirty="0" smtClean="0">
                          <a:latin typeface="Calibri"/>
                          <a:cs typeface="Calibri"/>
                        </a:rPr>
                        <a:t>E</a:t>
                      </a:r>
                      <a:r>
                        <a:rPr sz="1100" spc="0" dirty="0" smtClean="0">
                          <a:latin typeface="Calibri"/>
                          <a:cs typeface="Calibri"/>
                        </a:rPr>
                        <a:t>x</a:t>
                      </a:r>
                      <a:r>
                        <a:rPr sz="1100" spc="10" dirty="0" smtClean="0">
                          <a:latin typeface="Calibri"/>
                          <a:cs typeface="Calibri"/>
                        </a:rPr>
                        <a:t>i</a:t>
                      </a:r>
                      <a:r>
                        <a:rPr sz="1100" spc="0" dirty="0" smtClean="0">
                          <a:latin typeface="Calibri"/>
                          <a:cs typeface="Calibri"/>
                        </a:rPr>
                        <a:t>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r>
                        <a:rPr lang="en-US" sz="1100" dirty="0" smtClean="0">
                          <a:solidFill>
                            <a:srgbClr val="FF0000"/>
                          </a:solidFill>
                          <a:latin typeface="Calibri"/>
                          <a:cs typeface="Calibri"/>
                        </a:rPr>
                        <a:t>See matrix slide # 56</a:t>
                      </a:r>
                    </a:p>
                    <a:p>
                      <a:r>
                        <a:rPr lang="en-US" sz="1100" dirty="0" smtClean="0">
                          <a:solidFill>
                            <a:srgbClr val="FF0000"/>
                          </a:solidFill>
                          <a:latin typeface="Calibri"/>
                          <a:cs typeface="Calibri"/>
                        </a:rPr>
                        <a:t>See narration slide # 63</a:t>
                      </a:r>
                      <a:endParaRPr sz="1100" dirty="0">
                        <a:solidFill>
                          <a:srgbClr val="FF0000"/>
                        </a:solidFill>
                        <a:latin typeface="Calibri"/>
                        <a:cs typeface="Calibri"/>
                      </a:endParaRPr>
                    </a:p>
                  </a:txBody>
                  <a:tcPr marL="0" marR="0" marT="0" marB="0">
                    <a:lnL w="19557">
                      <a:solidFill>
                        <a:srgbClr val="404040"/>
                      </a:solidFill>
                      <a:prstDash val="solid"/>
                    </a:lnL>
                    <a:lnR w="37846">
                      <a:solidFill>
                        <a:srgbClr val="00000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r>
            </a:tbl>
          </a:graphicData>
        </a:graphic>
      </p:graphicFrame>
      <p:pic>
        <p:nvPicPr>
          <p:cNvPr id="7" name="Picture 6" descr="Identifying Risk Factors and Resources.jpg"/>
          <p:cNvPicPr>
            <a:picLocks noChangeAspect="1"/>
          </p:cNvPicPr>
          <p:nvPr/>
        </p:nvPicPr>
        <p:blipFill>
          <a:blip r:embed="rId2" cstate="print"/>
          <a:stretch>
            <a:fillRect/>
          </a:stretch>
        </p:blipFill>
        <p:spPr>
          <a:xfrm>
            <a:off x="457200" y="1371600"/>
            <a:ext cx="4459573" cy="3429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4" name="object 4"/>
          <p:cNvSpPr/>
          <p:nvPr/>
        </p:nvSpPr>
        <p:spPr>
          <a:xfrm>
            <a:off x="428625" y="1504950"/>
            <a:ext cx="4542155" cy="340995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423862" y="1500124"/>
            <a:ext cx="4551680" cy="3419475"/>
          </a:xfrm>
          <a:custGeom>
            <a:avLst/>
            <a:gdLst/>
            <a:ahLst/>
            <a:cxnLst/>
            <a:rect l="l" t="t" r="r" b="b"/>
            <a:pathLst>
              <a:path w="4551680" h="3419475">
                <a:moveTo>
                  <a:pt x="0" y="3419475"/>
                </a:moveTo>
                <a:lnTo>
                  <a:pt x="4551680" y="3419475"/>
                </a:lnTo>
                <a:lnTo>
                  <a:pt x="4551680" y="0"/>
                </a:lnTo>
                <a:lnTo>
                  <a:pt x="0" y="0"/>
                </a:lnTo>
                <a:lnTo>
                  <a:pt x="0" y="3419475"/>
                </a:lnTo>
                <a:close/>
              </a:path>
            </a:pathLst>
          </a:custGeom>
          <a:ln w="9524">
            <a:solidFill>
              <a:srgbClr val="4F81BC"/>
            </a:solidFill>
          </a:ln>
        </p:spPr>
        <p:txBody>
          <a:bodyPr wrap="square" lIns="0" tIns="0" rIns="0" bIns="0" rtlCol="0">
            <a:noAutofit/>
          </a:bodyPr>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fld id="{81D60167-4931-47E6-BA6A-407CBD079E47}" type="slidenum">
              <a:rPr sz="1100" b="1" spc="0" dirty="0" smtClean="0">
                <a:latin typeface="Calibri"/>
                <a:cs typeface="Calibri"/>
              </a:rPr>
              <a:pPr marL="12700">
                <a:lnSpc>
                  <a:spcPct val="100000"/>
                </a:lnSpc>
              </a:pPr>
              <a:t>22</a:t>
            </a:fld>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301619324"/>
              </p:ext>
            </p:extLst>
          </p:nvPr>
        </p:nvGraphicFramePr>
        <p:xfrm>
          <a:off x="362077" y="456819"/>
          <a:ext cx="9287255" cy="6630361"/>
        </p:xfrm>
        <a:graphic>
          <a:graphicData uri="http://schemas.openxmlformats.org/drawingml/2006/table">
            <a:tbl>
              <a:tblPr firstRow="1" bandRow="1">
                <a:tableStyleId>{2D5ABB26-0587-4C30-8999-92F81FD0307C}</a:tableStyleId>
              </a:tblPr>
              <a:tblGrid>
                <a:gridCol w="45720"/>
                <a:gridCol w="939038"/>
                <a:gridCol w="3682365"/>
                <a:gridCol w="891159"/>
                <a:gridCol w="3728973"/>
              </a:tblGrid>
              <a:tr h="208788">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a:t>
                      </a:r>
                      <a:r>
                        <a:rPr sz="1100" spc="10"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y_B</a:t>
                      </a:r>
                      <a:r>
                        <a:rPr sz="1100" spc="-30"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5" dirty="0" smtClean="0">
                          <a:latin typeface="Calibri"/>
                          <a:cs typeface="Calibri"/>
                        </a:rPr>
                        <a:t>g</a:t>
                      </a:r>
                      <a:r>
                        <a:rPr sz="1100" spc="0" dirty="0" smtClean="0">
                          <a:latin typeface="Calibri"/>
                          <a:cs typeface="Calibri"/>
                        </a:rPr>
                        <a:t>_S</a:t>
                      </a:r>
                      <a:r>
                        <a:rPr sz="1100" spc="-25" dirty="0" smtClean="0">
                          <a:latin typeface="Calibri"/>
                          <a:cs typeface="Calibri"/>
                        </a:rPr>
                        <a:t>k</a:t>
                      </a:r>
                      <a:r>
                        <a:rPr sz="1100" spc="5" dirty="0" smtClean="0">
                          <a:latin typeface="Calibri"/>
                          <a:cs typeface="Calibri"/>
                        </a:rPr>
                        <a:t>il</a:t>
                      </a:r>
                      <a:r>
                        <a:rPr sz="1100" spc="-15" dirty="0" smtClean="0">
                          <a:latin typeface="Calibri"/>
                          <a:cs typeface="Calibri"/>
                        </a:rPr>
                        <a:t>l</a:t>
                      </a:r>
                      <a:r>
                        <a:rPr sz="1100" spc="0" dirty="0" smtClean="0">
                          <a:latin typeface="Calibri"/>
                          <a:cs typeface="Calibri"/>
                        </a:rPr>
                        <a:t>s</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50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a:t>
                      </a:r>
                      <a:r>
                        <a:rPr sz="1100" spc="-30" dirty="0" smtClean="0">
                          <a:latin typeface="Calibri"/>
                          <a:cs typeface="Calibri"/>
                        </a:rPr>
                        <a:t>k</a:t>
                      </a:r>
                      <a:r>
                        <a:rPr sz="1100" spc="5" dirty="0" smtClean="0">
                          <a:latin typeface="Calibri"/>
                          <a:cs typeface="Calibri"/>
                        </a:rPr>
                        <a:t>i</a:t>
                      </a:r>
                      <a:r>
                        <a:rPr sz="1100" spc="-15" dirty="0" smtClean="0">
                          <a:latin typeface="Calibri"/>
                          <a:cs typeface="Calibri"/>
                        </a:rPr>
                        <a:t>l</a:t>
                      </a:r>
                      <a:r>
                        <a:rPr sz="1100" spc="5" dirty="0" smtClean="0">
                          <a:latin typeface="Calibri"/>
                          <a:cs typeface="Calibri"/>
                        </a:rPr>
                        <a:t>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7310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98425">
                        <a:lnSpc>
                          <a:spcPct val="100000"/>
                        </a:lnSpc>
                      </a:pPr>
                      <a:r>
                        <a:rPr sz="1200" b="1" dirty="0" smtClean="0">
                          <a:latin typeface="Calibri"/>
                          <a:cs typeface="Calibri"/>
                        </a:rPr>
                        <a:t>1</a:t>
                      </a:r>
                      <a:r>
                        <a:rPr sz="12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200" b="1" spc="0" dirty="0" smtClean="0">
                          <a:latin typeface="Calibri"/>
                          <a:cs typeface="Calibri"/>
                        </a:rPr>
                        <a:t>4</a:t>
                      </a:r>
                      <a:endParaRPr sz="12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5265">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794759">
                <a:tc gridSpan="3">
                  <a:txBody>
                    <a:bodyPr/>
                    <a:lstStyle/>
                    <a:p>
                      <a:endParaRPr sz="1200" dirty="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b="1" dirty="0" smtClean="0">
                          <a:latin typeface="Calibri"/>
                          <a:cs typeface="Calibri"/>
                        </a:rPr>
                        <a:t>R</a:t>
                      </a:r>
                      <a:r>
                        <a:rPr sz="1100" b="1" spc="-5" dirty="0" smtClean="0">
                          <a:latin typeface="Calibri"/>
                          <a:cs typeface="Calibri"/>
                        </a:rPr>
                        <a:t>i</a:t>
                      </a:r>
                      <a:r>
                        <a:rPr sz="1100" b="1" spc="-10" dirty="0" smtClean="0">
                          <a:latin typeface="Calibri"/>
                          <a:cs typeface="Calibri"/>
                        </a:rPr>
                        <a:t>s</a:t>
                      </a:r>
                      <a:r>
                        <a:rPr sz="1100" b="1" spc="0" dirty="0" smtClean="0">
                          <a:latin typeface="Calibri"/>
                          <a:cs typeface="Calibri"/>
                        </a:rPr>
                        <a:t>k</a:t>
                      </a:r>
                      <a:r>
                        <a:rPr sz="1100" b="1" spc="-15" dirty="0" smtClean="0">
                          <a:latin typeface="Calibri"/>
                          <a:cs typeface="Calibri"/>
                        </a:rPr>
                        <a:t> </a:t>
                      </a:r>
                      <a:r>
                        <a:rPr sz="1100" b="1" spc="0" dirty="0" smtClean="0">
                          <a:latin typeface="Calibri"/>
                          <a:cs typeface="Calibri"/>
                        </a:rPr>
                        <a:t>Fa</a:t>
                      </a:r>
                      <a:r>
                        <a:rPr sz="1100" b="1" spc="-10" dirty="0" smtClean="0">
                          <a:latin typeface="Calibri"/>
                          <a:cs typeface="Calibri"/>
                        </a:rPr>
                        <a:t>c</a:t>
                      </a:r>
                      <a:r>
                        <a:rPr sz="1100" b="1" spc="0" dirty="0" smtClean="0">
                          <a:latin typeface="Calibri"/>
                          <a:cs typeface="Calibri"/>
                        </a:rPr>
                        <a:t>t</a:t>
                      </a:r>
                      <a:r>
                        <a:rPr sz="1100" b="1" spc="5" dirty="0" smtClean="0">
                          <a:latin typeface="Calibri"/>
                          <a:cs typeface="Calibri"/>
                        </a:rPr>
                        <a:t>o</a:t>
                      </a:r>
                      <a:r>
                        <a:rPr sz="1100" b="1" spc="-10" dirty="0" smtClean="0">
                          <a:latin typeface="Calibri"/>
                          <a:cs typeface="Calibri"/>
                        </a:rPr>
                        <a:t>r</a:t>
                      </a:r>
                      <a:r>
                        <a:rPr sz="1100" b="1" spc="0" dirty="0" smtClean="0">
                          <a:latin typeface="Calibri"/>
                          <a:cs typeface="Calibri"/>
                        </a:rPr>
                        <a:t>s</a:t>
                      </a:r>
                      <a:r>
                        <a:rPr sz="1100" b="1" spc="-20" dirty="0" smtClean="0">
                          <a:latin typeface="Calibri"/>
                          <a:cs typeface="Calibri"/>
                        </a:rPr>
                        <a:t> </a:t>
                      </a:r>
                      <a:r>
                        <a:rPr sz="1100" b="1" spc="5" dirty="0" smtClean="0">
                          <a:latin typeface="Calibri"/>
                          <a:cs typeface="Calibri"/>
                        </a:rPr>
                        <a:t>an</a:t>
                      </a:r>
                      <a:r>
                        <a:rPr sz="1100" b="1" spc="0" dirty="0" smtClean="0">
                          <a:latin typeface="Calibri"/>
                          <a:cs typeface="Calibri"/>
                        </a:rPr>
                        <a:t>d</a:t>
                      </a:r>
                      <a:r>
                        <a:rPr sz="1100" b="1" spc="-5" dirty="0" smtClean="0">
                          <a:latin typeface="Calibri"/>
                          <a:cs typeface="Calibri"/>
                        </a:rPr>
                        <a:t> </a:t>
                      </a:r>
                      <a:r>
                        <a:rPr sz="1100" b="1" spc="0" dirty="0" smtClean="0">
                          <a:latin typeface="Calibri"/>
                          <a:cs typeface="Calibri"/>
                        </a:rPr>
                        <a:t>Re</a:t>
                      </a:r>
                      <a:r>
                        <a:rPr sz="1100" b="1" spc="-10" dirty="0" smtClean="0">
                          <a:latin typeface="Calibri"/>
                          <a:cs typeface="Calibri"/>
                        </a:rPr>
                        <a:t>s</a:t>
                      </a:r>
                      <a:r>
                        <a:rPr sz="1100" b="1" spc="0" dirty="0" smtClean="0">
                          <a:latin typeface="Calibri"/>
                          <a:cs typeface="Calibri"/>
                        </a:rPr>
                        <a:t>o</a:t>
                      </a:r>
                      <a:r>
                        <a:rPr sz="1100" b="1" spc="5" dirty="0" smtClean="0">
                          <a:latin typeface="Calibri"/>
                          <a:cs typeface="Calibri"/>
                        </a:rPr>
                        <a:t>u</a:t>
                      </a:r>
                      <a:r>
                        <a:rPr sz="1100" b="1" spc="-10" dirty="0" smtClean="0">
                          <a:latin typeface="Calibri"/>
                          <a:cs typeface="Calibri"/>
                        </a:rPr>
                        <a:t>rc</a:t>
                      </a:r>
                      <a:r>
                        <a:rPr sz="1100" b="1" spc="-5" dirty="0" smtClean="0">
                          <a:latin typeface="Calibri"/>
                          <a:cs typeface="Calibri"/>
                        </a:rPr>
                        <a:t>e</a:t>
                      </a:r>
                      <a:r>
                        <a:rPr sz="1100" b="1" spc="0" dirty="0" smtClean="0">
                          <a:latin typeface="Calibri"/>
                          <a:cs typeface="Calibri"/>
                        </a:rPr>
                        <a:t>s</a:t>
                      </a:r>
                      <a:endParaRPr sz="1100" dirty="0">
                        <a:latin typeface="Calibri"/>
                        <a:cs typeface="Calibri"/>
                      </a:endParaRPr>
                    </a:p>
                    <a:p>
                      <a:pPr>
                        <a:lnSpc>
                          <a:spcPts val="1200"/>
                        </a:lnSpc>
                        <a:spcBef>
                          <a:spcPts val="19"/>
                        </a:spcBef>
                      </a:pPr>
                      <a:endParaRPr sz="1200" dirty="0"/>
                    </a:p>
                    <a:p>
                      <a:pPr marL="57150" marR="84455">
                        <a:lnSpc>
                          <a:spcPct val="116700"/>
                        </a:lnSpc>
                      </a:pPr>
                      <a:r>
                        <a:rPr sz="800" b="1" u="sng" dirty="0" smtClean="0">
                          <a:solidFill>
                            <a:srgbClr val="0000FF"/>
                          </a:solidFill>
                          <a:latin typeface="Calibri"/>
                          <a:cs typeface="Calibri"/>
                          <a:hlinkClick r:id="rId3"/>
                        </a:rPr>
                        <a:t>D</a:t>
                      </a:r>
                      <a:r>
                        <a:rPr sz="800" b="1" u="sng" spc="-5" dirty="0" smtClean="0">
                          <a:solidFill>
                            <a:srgbClr val="0000FF"/>
                          </a:solidFill>
                          <a:latin typeface="Calibri"/>
                          <a:cs typeface="Calibri"/>
                          <a:hlinkClick r:id="rId3"/>
                        </a:rPr>
                        <a:t>i</a:t>
                      </a:r>
                      <a:r>
                        <a:rPr sz="800" b="1" u="sng" spc="-10" dirty="0" smtClean="0">
                          <a:solidFill>
                            <a:srgbClr val="0000FF"/>
                          </a:solidFill>
                          <a:latin typeface="Calibri"/>
                          <a:cs typeface="Calibri"/>
                          <a:hlinkClick r:id="rId3"/>
                        </a:rPr>
                        <a:t>a</a:t>
                      </a:r>
                      <a:r>
                        <a:rPr sz="800" b="1" u="sng" spc="5" dirty="0" smtClean="0">
                          <a:solidFill>
                            <a:srgbClr val="0000FF"/>
                          </a:solidFill>
                          <a:latin typeface="Calibri"/>
                          <a:cs typeface="Calibri"/>
                          <a:hlinkClick r:id="rId3"/>
                        </a:rPr>
                        <a:t>be</a:t>
                      </a:r>
                      <a:r>
                        <a:rPr sz="800" b="1" u="sng" spc="-15" dirty="0" smtClean="0">
                          <a:solidFill>
                            <a:srgbClr val="0000FF"/>
                          </a:solidFill>
                          <a:latin typeface="Calibri"/>
                          <a:cs typeface="Calibri"/>
                          <a:hlinkClick r:id="rId3"/>
                        </a:rPr>
                        <a:t>t</a:t>
                      </a:r>
                      <a:r>
                        <a:rPr sz="800" b="1" u="sng" spc="5" dirty="0" smtClean="0">
                          <a:solidFill>
                            <a:srgbClr val="0000FF"/>
                          </a:solidFill>
                          <a:latin typeface="Calibri"/>
                          <a:cs typeface="Calibri"/>
                          <a:hlinkClick r:id="rId3"/>
                        </a:rPr>
                        <a:t>e</a:t>
                      </a:r>
                      <a:r>
                        <a:rPr sz="800" b="1" u="sng" spc="0" dirty="0" smtClean="0">
                          <a:solidFill>
                            <a:srgbClr val="0000FF"/>
                          </a:solidFill>
                          <a:latin typeface="Calibri"/>
                          <a:cs typeface="Calibri"/>
                          <a:hlinkClick r:id="rId3"/>
                        </a:rPr>
                        <a:t>s</a:t>
                      </a:r>
                      <a:r>
                        <a:rPr sz="800" b="1" spc="10" dirty="0" smtClean="0">
                          <a:solidFill>
                            <a:srgbClr val="0000FF"/>
                          </a:solidFill>
                          <a:latin typeface="Calibri"/>
                          <a:cs typeface="Calibri"/>
                          <a:hlinkClick r:id="rId3"/>
                        </a:rPr>
                        <a:t> </a:t>
                      </a:r>
                      <a:r>
                        <a:rPr sz="800" b="1" spc="0" dirty="0" smtClean="0">
                          <a:latin typeface="Calibri"/>
                          <a:cs typeface="Calibri"/>
                        </a:rPr>
                        <a:t>-</a:t>
                      </a:r>
                      <a:r>
                        <a:rPr sz="800" b="1" spc="-15" dirty="0" smtClean="0">
                          <a:latin typeface="Calibri"/>
                          <a:cs typeface="Calibri"/>
                        </a:rPr>
                        <a:t> </a:t>
                      </a:r>
                      <a:r>
                        <a:rPr sz="800" spc="20" dirty="0" smtClean="0">
                          <a:latin typeface="Calibri"/>
                          <a:cs typeface="Calibri"/>
                        </a:rPr>
                        <a:t>T</a:t>
                      </a:r>
                      <a:r>
                        <a:rPr sz="800" spc="0" dirty="0" smtClean="0">
                          <a:latin typeface="Calibri"/>
                          <a:cs typeface="Calibri"/>
                        </a:rPr>
                        <a:t>y</a:t>
                      </a:r>
                      <a:r>
                        <a:rPr sz="800" spc="15" dirty="0" smtClean="0">
                          <a:latin typeface="Calibri"/>
                          <a:cs typeface="Calibri"/>
                        </a:rPr>
                        <a:t>p</a:t>
                      </a:r>
                      <a:r>
                        <a:rPr sz="800" spc="0" dirty="0" smtClean="0">
                          <a:latin typeface="Calibri"/>
                          <a:cs typeface="Calibri"/>
                        </a:rPr>
                        <a:t>e</a:t>
                      </a:r>
                      <a:r>
                        <a:rPr sz="800" spc="-25" dirty="0" smtClean="0">
                          <a:latin typeface="Calibri"/>
                          <a:cs typeface="Calibri"/>
                        </a:rPr>
                        <a:t> </a:t>
                      </a:r>
                      <a:r>
                        <a:rPr sz="800" spc="0" dirty="0" smtClean="0">
                          <a:latin typeface="Calibri"/>
                          <a:cs typeface="Calibri"/>
                        </a:rPr>
                        <a:t>2</a:t>
                      </a:r>
                      <a:r>
                        <a:rPr sz="800" spc="15" dirty="0" smtClean="0">
                          <a:latin typeface="Calibri"/>
                          <a:cs typeface="Calibri"/>
                        </a:rPr>
                        <a:t> </a:t>
                      </a:r>
                      <a:r>
                        <a:rPr sz="800" spc="-10" dirty="0" smtClean="0">
                          <a:latin typeface="Calibri"/>
                          <a:cs typeface="Calibri"/>
                        </a:rPr>
                        <a:t>d</a:t>
                      </a:r>
                      <a:r>
                        <a:rPr sz="800" spc="5" dirty="0" smtClean="0">
                          <a:latin typeface="Calibri"/>
                          <a:cs typeface="Calibri"/>
                        </a:rPr>
                        <a:t>i</a:t>
                      </a:r>
                      <a:r>
                        <a:rPr sz="800" spc="0" dirty="0" smtClean="0">
                          <a:latin typeface="Calibri"/>
                          <a:cs typeface="Calibri"/>
                        </a:rPr>
                        <a:t>a</a:t>
                      </a:r>
                      <a:r>
                        <a:rPr sz="800" spc="10" dirty="0" smtClean="0">
                          <a:latin typeface="Calibri"/>
                          <a:cs typeface="Calibri"/>
                        </a:rPr>
                        <a:t>b</a:t>
                      </a:r>
                      <a:r>
                        <a:rPr sz="800" spc="-10" dirty="0" smtClean="0">
                          <a:latin typeface="Calibri"/>
                          <a:cs typeface="Calibri"/>
                        </a:rPr>
                        <a:t>e</a:t>
                      </a:r>
                      <a:r>
                        <a:rPr sz="800" spc="20" dirty="0" smtClean="0">
                          <a:latin typeface="Calibri"/>
                          <a:cs typeface="Calibri"/>
                        </a:rPr>
                        <a:t>t</a:t>
                      </a:r>
                      <a:r>
                        <a:rPr sz="800" spc="-10" dirty="0" smtClean="0">
                          <a:latin typeface="Calibri"/>
                          <a:cs typeface="Calibri"/>
                        </a:rPr>
                        <a:t>e</a:t>
                      </a:r>
                      <a:r>
                        <a:rPr sz="800" spc="0" dirty="0" smtClean="0">
                          <a:latin typeface="Calibri"/>
                          <a:cs typeface="Calibri"/>
                        </a:rPr>
                        <a:t>s</a:t>
                      </a:r>
                      <a:r>
                        <a:rPr sz="800" spc="-15" dirty="0" smtClean="0">
                          <a:latin typeface="Calibri"/>
                          <a:cs typeface="Calibri"/>
                        </a:rPr>
                        <a:t> </a:t>
                      </a:r>
                      <a:r>
                        <a:rPr sz="800" spc="5" dirty="0" smtClean="0">
                          <a:latin typeface="Calibri"/>
                          <a:cs typeface="Calibri"/>
                        </a:rPr>
                        <a:t>i</a:t>
                      </a:r>
                      <a:r>
                        <a:rPr sz="800" spc="0" dirty="0" smtClean="0">
                          <a:latin typeface="Calibri"/>
                          <a:cs typeface="Calibri"/>
                        </a:rPr>
                        <a:t>s</a:t>
                      </a:r>
                      <a:r>
                        <a:rPr sz="800" spc="20" dirty="0" smtClean="0">
                          <a:latin typeface="Calibri"/>
                          <a:cs typeface="Calibri"/>
                        </a:rPr>
                        <a:t> </a:t>
                      </a:r>
                      <a:r>
                        <a:rPr sz="800" spc="0" dirty="0" smtClean="0">
                          <a:latin typeface="Calibri"/>
                          <a:cs typeface="Calibri"/>
                        </a:rPr>
                        <a:t>t</a:t>
                      </a:r>
                      <a:r>
                        <a:rPr sz="800" spc="10" dirty="0" smtClean="0">
                          <a:latin typeface="Calibri"/>
                          <a:cs typeface="Calibri"/>
                        </a:rPr>
                        <a:t>h</a:t>
                      </a:r>
                      <a:r>
                        <a:rPr sz="800" spc="0" dirty="0" smtClean="0">
                          <a:latin typeface="Calibri"/>
                          <a:cs typeface="Calibri"/>
                        </a:rPr>
                        <a:t>e</a:t>
                      </a:r>
                      <a:r>
                        <a:rPr sz="800" spc="-25" dirty="0" smtClean="0">
                          <a:latin typeface="Calibri"/>
                          <a:cs typeface="Calibri"/>
                        </a:rPr>
                        <a:t> </a:t>
                      </a:r>
                      <a:r>
                        <a:rPr sz="800" spc="0" dirty="0" smtClean="0">
                          <a:latin typeface="Calibri"/>
                          <a:cs typeface="Calibri"/>
                        </a:rPr>
                        <a:t>fas</a:t>
                      </a:r>
                      <a:r>
                        <a:rPr sz="800" spc="20" dirty="0" smtClean="0">
                          <a:latin typeface="Calibri"/>
                          <a:cs typeface="Calibri"/>
                        </a:rPr>
                        <a:t>t</a:t>
                      </a:r>
                      <a:r>
                        <a:rPr sz="800" spc="-10" dirty="0" smtClean="0">
                          <a:latin typeface="Calibri"/>
                          <a:cs typeface="Calibri"/>
                        </a:rPr>
                        <a:t>e</a:t>
                      </a:r>
                      <a:r>
                        <a:rPr sz="800" spc="0" dirty="0" smtClean="0">
                          <a:latin typeface="Calibri"/>
                          <a:cs typeface="Calibri"/>
                        </a:rPr>
                        <a:t>st</a:t>
                      </a:r>
                      <a:r>
                        <a:rPr sz="800" spc="10" dirty="0" smtClean="0">
                          <a:latin typeface="Calibri"/>
                          <a:cs typeface="Calibri"/>
                        </a:rPr>
                        <a:t> gr</a:t>
                      </a:r>
                      <a:r>
                        <a:rPr sz="800" spc="-10" dirty="0" smtClean="0">
                          <a:latin typeface="Calibri"/>
                          <a:cs typeface="Calibri"/>
                        </a:rPr>
                        <a:t>o</a:t>
                      </a:r>
                      <a:r>
                        <a:rPr sz="800" spc="5" dirty="0" smtClean="0">
                          <a:latin typeface="Calibri"/>
                          <a:cs typeface="Calibri"/>
                        </a:rPr>
                        <a:t>wi</a:t>
                      </a:r>
                      <a:r>
                        <a:rPr sz="800" spc="-10" dirty="0" smtClean="0">
                          <a:latin typeface="Calibri"/>
                          <a:cs typeface="Calibri"/>
                        </a:rPr>
                        <a:t>n</a:t>
                      </a:r>
                      <a:r>
                        <a:rPr sz="800" spc="0" dirty="0" smtClean="0">
                          <a:latin typeface="Calibri"/>
                          <a:cs typeface="Calibri"/>
                        </a:rPr>
                        <a:t>g</a:t>
                      </a:r>
                      <a:r>
                        <a:rPr sz="800" spc="-5" dirty="0" smtClean="0">
                          <a:latin typeface="Calibri"/>
                          <a:cs typeface="Calibri"/>
                        </a:rPr>
                        <a:t> </a:t>
                      </a:r>
                      <a:r>
                        <a:rPr sz="800" spc="10" dirty="0" smtClean="0">
                          <a:latin typeface="Calibri"/>
                          <a:cs typeface="Calibri"/>
                        </a:rPr>
                        <a:t>h</a:t>
                      </a:r>
                      <a:r>
                        <a:rPr sz="800" spc="-10" dirty="0" smtClean="0">
                          <a:latin typeface="Calibri"/>
                          <a:cs typeface="Calibri"/>
                        </a:rPr>
                        <a:t>e</a:t>
                      </a:r>
                      <a:r>
                        <a:rPr sz="800" spc="0" dirty="0" smtClean="0">
                          <a:latin typeface="Calibri"/>
                          <a:cs typeface="Calibri"/>
                        </a:rPr>
                        <a:t>a</a:t>
                      </a:r>
                      <a:r>
                        <a:rPr sz="800" spc="5" dirty="0" smtClean="0">
                          <a:latin typeface="Calibri"/>
                          <a:cs typeface="Calibri"/>
                        </a:rPr>
                        <a:t>l</a:t>
                      </a:r>
                      <a:r>
                        <a:rPr sz="800" spc="0" dirty="0" smtClean="0">
                          <a:latin typeface="Calibri"/>
                          <a:cs typeface="Calibri"/>
                        </a:rPr>
                        <a:t>th </a:t>
                      </a:r>
                      <a:r>
                        <a:rPr sz="800" spc="5" dirty="0" smtClean="0">
                          <a:latin typeface="Calibri"/>
                          <a:cs typeface="Calibri"/>
                        </a:rPr>
                        <a:t>i</a:t>
                      </a:r>
                      <a:r>
                        <a:rPr sz="800" spc="10" dirty="0" smtClean="0">
                          <a:latin typeface="Calibri"/>
                          <a:cs typeface="Calibri"/>
                        </a:rPr>
                        <a:t>m</a:t>
                      </a:r>
                      <a:r>
                        <a:rPr sz="800" spc="-10" dirty="0" smtClean="0">
                          <a:latin typeface="Calibri"/>
                          <a:cs typeface="Calibri"/>
                        </a:rPr>
                        <a:t>p</a:t>
                      </a:r>
                      <a:r>
                        <a:rPr sz="800" spc="0" dirty="0" smtClean="0">
                          <a:latin typeface="Calibri"/>
                          <a:cs typeface="Calibri"/>
                        </a:rPr>
                        <a:t>a</a:t>
                      </a:r>
                      <a:r>
                        <a:rPr sz="800" spc="5" dirty="0" smtClean="0">
                          <a:latin typeface="Calibri"/>
                          <a:cs typeface="Calibri"/>
                        </a:rPr>
                        <a:t>i</a:t>
                      </a:r>
                      <a:r>
                        <a:rPr sz="800" spc="10" dirty="0" smtClean="0">
                          <a:latin typeface="Calibri"/>
                          <a:cs typeface="Calibri"/>
                        </a:rPr>
                        <a:t>r</a:t>
                      </a:r>
                      <a:r>
                        <a:rPr sz="800" spc="-10" dirty="0" smtClean="0">
                          <a:latin typeface="Calibri"/>
                          <a:cs typeface="Calibri"/>
                        </a:rPr>
                        <a:t>m</a:t>
                      </a:r>
                      <a:r>
                        <a:rPr sz="800" spc="10" dirty="0" smtClean="0">
                          <a:latin typeface="Calibri"/>
                          <a:cs typeface="Calibri"/>
                        </a:rPr>
                        <a:t>e</a:t>
                      </a:r>
                      <a:r>
                        <a:rPr sz="800" spc="-10" dirty="0" smtClean="0">
                          <a:latin typeface="Calibri"/>
                          <a:cs typeface="Calibri"/>
                        </a:rPr>
                        <a:t>n</a:t>
                      </a:r>
                      <a:r>
                        <a:rPr sz="800" spc="0" dirty="0" smtClean="0">
                          <a:latin typeface="Calibri"/>
                          <a:cs typeface="Calibri"/>
                        </a:rPr>
                        <a:t>t</a:t>
                      </a:r>
                      <a:r>
                        <a:rPr sz="800" spc="-15" dirty="0" smtClean="0">
                          <a:latin typeface="Calibri"/>
                          <a:cs typeface="Calibri"/>
                        </a:rPr>
                        <a:t> </a:t>
                      </a:r>
                      <a:r>
                        <a:rPr sz="800" spc="20" dirty="0" smtClean="0">
                          <a:latin typeface="Calibri"/>
                          <a:cs typeface="Calibri"/>
                        </a:rPr>
                        <a:t>f</a:t>
                      </a:r>
                      <a:r>
                        <a:rPr sz="800" spc="-10" dirty="0" smtClean="0">
                          <a:latin typeface="Calibri"/>
                          <a:cs typeface="Calibri"/>
                        </a:rPr>
                        <a:t>o</a:t>
                      </a:r>
                      <a:r>
                        <a:rPr sz="800" spc="0" dirty="0" smtClean="0">
                          <a:latin typeface="Calibri"/>
                          <a:cs typeface="Calibri"/>
                        </a:rPr>
                        <a:t>r</a:t>
                      </a:r>
                      <a:r>
                        <a:rPr sz="800" spc="-5" dirty="0" smtClean="0">
                          <a:latin typeface="Calibri"/>
                          <a:cs typeface="Calibri"/>
                        </a:rPr>
                        <a:t> </a:t>
                      </a:r>
                      <a:r>
                        <a:rPr sz="800" spc="5" dirty="0" smtClean="0">
                          <a:latin typeface="Calibri"/>
                          <a:cs typeface="Calibri"/>
                        </a:rPr>
                        <a:t>20</a:t>
                      </a:r>
                      <a:r>
                        <a:rPr sz="800" spc="25" dirty="0" smtClean="0">
                          <a:latin typeface="Calibri"/>
                          <a:cs typeface="Calibri"/>
                        </a:rPr>
                        <a:t>1</a:t>
                      </a:r>
                      <a:r>
                        <a:rPr sz="800" spc="5" dirty="0" smtClean="0">
                          <a:latin typeface="Calibri"/>
                          <a:cs typeface="Calibri"/>
                        </a:rPr>
                        <a:t>0</a:t>
                      </a:r>
                      <a:r>
                        <a:rPr sz="800" spc="0" dirty="0" smtClean="0">
                          <a:latin typeface="Calibri"/>
                          <a:cs typeface="Calibri"/>
                        </a:rPr>
                        <a:t>. </a:t>
                      </a:r>
                      <a:r>
                        <a:rPr sz="800" spc="15" dirty="0" smtClean="0">
                          <a:latin typeface="Calibri"/>
                          <a:cs typeface="Calibri"/>
                        </a:rPr>
                        <a:t> </a:t>
                      </a:r>
                      <a:r>
                        <a:rPr sz="800" spc="-10" dirty="0" smtClean="0">
                          <a:latin typeface="Calibri"/>
                          <a:cs typeface="Calibri"/>
                        </a:rPr>
                        <a:t>I</a:t>
                      </a:r>
                      <a:r>
                        <a:rPr sz="800" spc="10" dirty="0" smtClean="0">
                          <a:latin typeface="Calibri"/>
                          <a:cs typeface="Calibri"/>
                        </a:rPr>
                        <a:t>m</a:t>
                      </a:r>
                      <a:r>
                        <a:rPr sz="800" spc="-10" dirty="0" smtClean="0">
                          <a:latin typeface="Calibri"/>
                          <a:cs typeface="Calibri"/>
                        </a:rPr>
                        <a:t>p</a:t>
                      </a:r>
                      <a:r>
                        <a:rPr sz="800" spc="0" dirty="0" smtClean="0">
                          <a:latin typeface="Calibri"/>
                          <a:cs typeface="Calibri"/>
                        </a:rPr>
                        <a:t>a</a:t>
                      </a:r>
                      <a:r>
                        <a:rPr sz="800" spc="5" dirty="0" smtClean="0">
                          <a:latin typeface="Calibri"/>
                          <a:cs typeface="Calibri"/>
                        </a:rPr>
                        <a:t>i</a:t>
                      </a:r>
                      <a:r>
                        <a:rPr sz="800" spc="10" dirty="0" smtClean="0">
                          <a:latin typeface="Calibri"/>
                          <a:cs typeface="Calibri"/>
                        </a:rPr>
                        <a:t>r</a:t>
                      </a:r>
                      <a:r>
                        <a:rPr sz="800" spc="-10" dirty="0" smtClean="0">
                          <a:latin typeface="Calibri"/>
                          <a:cs typeface="Calibri"/>
                        </a:rPr>
                        <a:t>e</a:t>
                      </a:r>
                      <a:r>
                        <a:rPr sz="800" spc="0" dirty="0" smtClean="0">
                          <a:latin typeface="Calibri"/>
                          <a:cs typeface="Calibri"/>
                        </a:rPr>
                        <a:t>d </a:t>
                      </a:r>
                      <a:r>
                        <a:rPr sz="800" spc="10" dirty="0" smtClean="0">
                          <a:latin typeface="Calibri"/>
                          <a:cs typeface="Calibri"/>
                        </a:rPr>
                        <a:t>r</a:t>
                      </a:r>
                      <a:r>
                        <a:rPr sz="800" spc="5" dirty="0" smtClean="0">
                          <a:latin typeface="Calibri"/>
                          <a:cs typeface="Calibri"/>
                        </a:rPr>
                        <a:t>i</a:t>
                      </a:r>
                      <a:r>
                        <a:rPr sz="800" spc="0" dirty="0" smtClean="0">
                          <a:latin typeface="Calibri"/>
                          <a:cs typeface="Calibri"/>
                        </a:rPr>
                        <a:t>sk</a:t>
                      </a:r>
                      <a:r>
                        <a:rPr sz="800" spc="-15" dirty="0" smtClean="0">
                          <a:latin typeface="Calibri"/>
                          <a:cs typeface="Calibri"/>
                        </a:rPr>
                        <a:t> </a:t>
                      </a:r>
                      <a:r>
                        <a:rPr sz="800" spc="5" dirty="0" smtClean="0">
                          <a:latin typeface="Calibri"/>
                          <a:cs typeface="Calibri"/>
                        </a:rPr>
                        <a:t>li</a:t>
                      </a:r>
                      <a:r>
                        <a:rPr sz="800" spc="0" dirty="0" smtClean="0">
                          <a:latin typeface="Calibri"/>
                          <a:cs typeface="Calibri"/>
                        </a:rPr>
                        <a:t>fe</a:t>
                      </a:r>
                      <a:r>
                        <a:rPr sz="800" spc="-25" dirty="0" smtClean="0">
                          <a:latin typeface="Calibri"/>
                          <a:cs typeface="Calibri"/>
                        </a:rPr>
                        <a:t> </a:t>
                      </a:r>
                      <a:r>
                        <a:rPr sz="800" spc="5" dirty="0" smtClean="0">
                          <a:latin typeface="Calibri"/>
                          <a:cs typeface="Calibri"/>
                        </a:rPr>
                        <a:t>i</a:t>
                      </a:r>
                      <a:r>
                        <a:rPr sz="800" spc="10" dirty="0" smtClean="0">
                          <a:latin typeface="Calibri"/>
                          <a:cs typeface="Calibri"/>
                        </a:rPr>
                        <a:t>n</a:t>
                      </a:r>
                      <a:r>
                        <a:rPr sz="800" spc="0" dirty="0" smtClean="0">
                          <a:latin typeface="Calibri"/>
                          <a:cs typeface="Calibri"/>
                        </a:rPr>
                        <a:t>s</a:t>
                      </a:r>
                      <a:r>
                        <a:rPr sz="800" spc="-10" dirty="0" smtClean="0">
                          <a:latin typeface="Calibri"/>
                          <a:cs typeface="Calibri"/>
                        </a:rPr>
                        <a:t>u</a:t>
                      </a:r>
                      <a:r>
                        <a:rPr sz="800" spc="10" dirty="0" smtClean="0">
                          <a:latin typeface="Calibri"/>
                          <a:cs typeface="Calibri"/>
                        </a:rPr>
                        <a:t>r</a:t>
                      </a:r>
                      <a:r>
                        <a:rPr sz="800" spc="0" dirty="0" smtClean="0">
                          <a:latin typeface="Calibri"/>
                          <a:cs typeface="Calibri"/>
                        </a:rPr>
                        <a:t>a</a:t>
                      </a:r>
                      <a:r>
                        <a:rPr sz="800" spc="-10" dirty="0" smtClean="0">
                          <a:latin typeface="Calibri"/>
                          <a:cs typeface="Calibri"/>
                        </a:rPr>
                        <a:t>n</a:t>
                      </a:r>
                      <a:r>
                        <a:rPr sz="800" spc="20" dirty="0" smtClean="0">
                          <a:latin typeface="Calibri"/>
                          <a:cs typeface="Calibri"/>
                        </a:rPr>
                        <a:t>c</a:t>
                      </a:r>
                      <a:r>
                        <a:rPr sz="800" spc="0" dirty="0" smtClean="0">
                          <a:latin typeface="Calibri"/>
                          <a:cs typeface="Calibri"/>
                        </a:rPr>
                        <a:t>e c</a:t>
                      </a:r>
                      <a:r>
                        <a:rPr sz="800" spc="-10" dirty="0" smtClean="0">
                          <a:latin typeface="Calibri"/>
                          <a:cs typeface="Calibri"/>
                        </a:rPr>
                        <a:t>o</a:t>
                      </a:r>
                      <a:r>
                        <a:rPr sz="800" spc="10" dirty="0" smtClean="0">
                          <a:latin typeface="Calibri"/>
                          <a:cs typeface="Calibri"/>
                        </a:rPr>
                        <a:t>m</a:t>
                      </a:r>
                      <a:r>
                        <a:rPr sz="800" spc="-10" dirty="0" smtClean="0">
                          <a:latin typeface="Calibri"/>
                          <a:cs typeface="Calibri"/>
                        </a:rPr>
                        <a:t>p</a:t>
                      </a:r>
                      <a:r>
                        <a:rPr sz="800" spc="0" dirty="0" smtClean="0">
                          <a:latin typeface="Calibri"/>
                          <a:cs typeface="Calibri"/>
                        </a:rPr>
                        <a:t>a</a:t>
                      </a:r>
                      <a:r>
                        <a:rPr sz="800" spc="-10" dirty="0" smtClean="0">
                          <a:latin typeface="Calibri"/>
                          <a:cs typeface="Calibri"/>
                        </a:rPr>
                        <a:t>n</a:t>
                      </a:r>
                      <a:r>
                        <a:rPr sz="800" spc="30" dirty="0" smtClean="0">
                          <a:latin typeface="Calibri"/>
                          <a:cs typeface="Calibri"/>
                        </a:rPr>
                        <a:t>i</a:t>
                      </a:r>
                      <a:r>
                        <a:rPr sz="800" spc="-10" dirty="0" smtClean="0">
                          <a:latin typeface="Calibri"/>
                          <a:cs typeface="Calibri"/>
                        </a:rPr>
                        <a:t>e</a:t>
                      </a:r>
                      <a:r>
                        <a:rPr sz="800" spc="0" dirty="0" smtClean="0">
                          <a:latin typeface="Calibri"/>
                          <a:cs typeface="Calibri"/>
                        </a:rPr>
                        <a:t>s</a:t>
                      </a:r>
                      <a:r>
                        <a:rPr sz="800" spc="10" dirty="0" smtClean="0">
                          <a:latin typeface="Calibri"/>
                          <a:cs typeface="Calibri"/>
                        </a:rPr>
                        <a:t> </a:t>
                      </a:r>
                      <a:r>
                        <a:rPr sz="800" spc="-10" dirty="0" smtClean="0">
                          <a:latin typeface="Calibri"/>
                          <a:cs typeface="Calibri"/>
                        </a:rPr>
                        <a:t>h</a:t>
                      </a:r>
                      <a:r>
                        <a:rPr sz="800" spc="0" dirty="0" smtClean="0">
                          <a:latin typeface="Calibri"/>
                          <a:cs typeface="Calibri"/>
                        </a:rPr>
                        <a:t>ave a</a:t>
                      </a:r>
                      <a:r>
                        <a:rPr sz="800" spc="5" dirty="0" smtClean="0">
                          <a:latin typeface="Calibri"/>
                          <a:cs typeface="Calibri"/>
                        </a:rPr>
                        <a:t>l</a:t>
                      </a:r>
                      <a:r>
                        <a:rPr sz="800" spc="0" dirty="0" smtClean="0">
                          <a:latin typeface="Calibri"/>
                          <a:cs typeface="Calibri"/>
                        </a:rPr>
                        <a:t>l</a:t>
                      </a:r>
                      <a:r>
                        <a:rPr sz="800" spc="-5" dirty="0" smtClean="0">
                          <a:latin typeface="Calibri"/>
                          <a:cs typeface="Calibri"/>
                        </a:rPr>
                        <a:t> </a:t>
                      </a:r>
                      <a:r>
                        <a:rPr sz="800" spc="0" dirty="0" smtClean="0">
                          <a:latin typeface="Calibri"/>
                          <a:cs typeface="Calibri"/>
                        </a:rPr>
                        <a:t>s</a:t>
                      </a:r>
                      <a:r>
                        <a:rPr sz="800" spc="15" dirty="0" smtClean="0">
                          <a:latin typeface="Calibri"/>
                          <a:cs typeface="Calibri"/>
                        </a:rPr>
                        <a:t>e</a:t>
                      </a:r>
                      <a:r>
                        <a:rPr sz="800" spc="-10" dirty="0" smtClean="0">
                          <a:latin typeface="Calibri"/>
                          <a:cs typeface="Calibri"/>
                        </a:rPr>
                        <a:t>e</a:t>
                      </a:r>
                      <a:r>
                        <a:rPr sz="800" spc="0" dirty="0" smtClean="0">
                          <a:latin typeface="Calibri"/>
                          <a:cs typeface="Calibri"/>
                        </a:rPr>
                        <a:t>n a</a:t>
                      </a:r>
                      <a:r>
                        <a:rPr sz="800" spc="-10" dirty="0" smtClean="0">
                          <a:latin typeface="Calibri"/>
                          <a:cs typeface="Calibri"/>
                        </a:rPr>
                        <a:t> </a:t>
                      </a:r>
                      <a:r>
                        <a:rPr sz="800" spc="25" dirty="0" smtClean="0">
                          <a:latin typeface="Calibri"/>
                          <a:cs typeface="Calibri"/>
                        </a:rPr>
                        <a:t>s</a:t>
                      </a:r>
                      <a:r>
                        <a:rPr sz="800" spc="-10" dirty="0" smtClean="0">
                          <a:latin typeface="Calibri"/>
                          <a:cs typeface="Calibri"/>
                        </a:rPr>
                        <a:t>p</a:t>
                      </a:r>
                      <a:r>
                        <a:rPr sz="800" spc="5" dirty="0" smtClean="0">
                          <a:latin typeface="Calibri"/>
                          <a:cs typeface="Calibri"/>
                        </a:rPr>
                        <a:t>i</a:t>
                      </a:r>
                      <a:r>
                        <a:rPr sz="800" spc="0" dirty="0" smtClean="0">
                          <a:latin typeface="Calibri"/>
                          <a:cs typeface="Calibri"/>
                        </a:rPr>
                        <a:t>ke </a:t>
                      </a:r>
                      <a:r>
                        <a:rPr sz="800" spc="5" dirty="0" smtClean="0">
                          <a:latin typeface="Calibri"/>
                          <a:cs typeface="Calibri"/>
                        </a:rPr>
                        <a:t>i</a:t>
                      </a:r>
                      <a:r>
                        <a:rPr sz="800" spc="0" dirty="0" smtClean="0">
                          <a:latin typeface="Calibri"/>
                          <a:cs typeface="Calibri"/>
                        </a:rPr>
                        <a:t>n t</a:t>
                      </a:r>
                      <a:r>
                        <a:rPr sz="800" spc="10" dirty="0" smtClean="0">
                          <a:latin typeface="Calibri"/>
                          <a:cs typeface="Calibri"/>
                        </a:rPr>
                        <a:t>h</a:t>
                      </a:r>
                      <a:r>
                        <a:rPr sz="800" spc="0" dirty="0" smtClean="0">
                          <a:latin typeface="Calibri"/>
                          <a:cs typeface="Calibri"/>
                        </a:rPr>
                        <a:t>e </a:t>
                      </a:r>
                      <a:r>
                        <a:rPr sz="800" spc="-10" dirty="0" smtClean="0">
                          <a:latin typeface="Calibri"/>
                          <a:cs typeface="Calibri"/>
                        </a:rPr>
                        <a:t>n</a:t>
                      </a:r>
                      <a:r>
                        <a:rPr sz="800" spc="10" dirty="0" smtClean="0">
                          <a:latin typeface="Calibri"/>
                          <a:cs typeface="Calibri"/>
                        </a:rPr>
                        <a:t>u</a:t>
                      </a:r>
                      <a:r>
                        <a:rPr sz="800" spc="-10" dirty="0" smtClean="0">
                          <a:latin typeface="Calibri"/>
                          <a:cs typeface="Calibri"/>
                        </a:rPr>
                        <a:t>m</a:t>
                      </a:r>
                      <a:r>
                        <a:rPr sz="800" spc="10" dirty="0" smtClean="0">
                          <a:latin typeface="Calibri"/>
                          <a:cs typeface="Calibri"/>
                        </a:rPr>
                        <a:t>b</a:t>
                      </a:r>
                      <a:r>
                        <a:rPr sz="800" spc="-10" dirty="0" smtClean="0">
                          <a:latin typeface="Calibri"/>
                          <a:cs typeface="Calibri"/>
                        </a:rPr>
                        <a:t>e</a:t>
                      </a:r>
                      <a:r>
                        <a:rPr sz="800" spc="0" dirty="0" smtClean="0">
                          <a:latin typeface="Calibri"/>
                          <a:cs typeface="Calibri"/>
                        </a:rPr>
                        <a:t>r</a:t>
                      </a:r>
                      <a:r>
                        <a:rPr sz="800" spc="20" dirty="0" smtClean="0">
                          <a:latin typeface="Calibri"/>
                          <a:cs typeface="Calibri"/>
                        </a:rPr>
                        <a:t> </a:t>
                      </a:r>
                      <a:r>
                        <a:rPr sz="800" spc="-10" dirty="0" smtClean="0">
                          <a:latin typeface="Calibri"/>
                          <a:cs typeface="Calibri"/>
                        </a:rPr>
                        <a:t>o</a:t>
                      </a:r>
                      <a:r>
                        <a:rPr sz="800" spc="0" dirty="0" smtClean="0">
                          <a:latin typeface="Calibri"/>
                          <a:cs typeface="Calibri"/>
                        </a:rPr>
                        <a:t>f</a:t>
                      </a:r>
                      <a:r>
                        <a:rPr sz="800" spc="5" dirty="0" smtClean="0">
                          <a:latin typeface="Calibri"/>
                          <a:cs typeface="Calibri"/>
                        </a:rPr>
                        <a:t> </a:t>
                      </a:r>
                      <a:r>
                        <a:rPr sz="800" spc="0" dirty="0" smtClean="0">
                          <a:latin typeface="Calibri"/>
                          <a:cs typeface="Calibri"/>
                        </a:rPr>
                        <a:t>ty</a:t>
                      </a:r>
                      <a:r>
                        <a:rPr sz="800" spc="15" dirty="0" smtClean="0">
                          <a:latin typeface="Calibri"/>
                          <a:cs typeface="Calibri"/>
                        </a:rPr>
                        <a:t>p</a:t>
                      </a:r>
                      <a:r>
                        <a:rPr sz="800" spc="0" dirty="0" smtClean="0">
                          <a:latin typeface="Calibri"/>
                          <a:cs typeface="Calibri"/>
                        </a:rPr>
                        <a:t>e</a:t>
                      </a:r>
                      <a:r>
                        <a:rPr sz="800" spc="-25" dirty="0" smtClean="0">
                          <a:latin typeface="Calibri"/>
                          <a:cs typeface="Calibri"/>
                        </a:rPr>
                        <a:t> </a:t>
                      </a:r>
                      <a:r>
                        <a:rPr sz="800" spc="0" dirty="0" smtClean="0">
                          <a:latin typeface="Calibri"/>
                          <a:cs typeface="Calibri"/>
                        </a:rPr>
                        <a:t>2</a:t>
                      </a:r>
                      <a:r>
                        <a:rPr sz="800" spc="15" dirty="0" smtClean="0">
                          <a:latin typeface="Calibri"/>
                          <a:cs typeface="Calibri"/>
                        </a:rPr>
                        <a:t> </a:t>
                      </a:r>
                      <a:r>
                        <a:rPr sz="800" spc="-10" dirty="0" smtClean="0">
                          <a:latin typeface="Calibri"/>
                          <a:cs typeface="Calibri"/>
                        </a:rPr>
                        <a:t>d</a:t>
                      </a:r>
                      <a:r>
                        <a:rPr sz="800" spc="5" dirty="0" smtClean="0">
                          <a:latin typeface="Calibri"/>
                          <a:cs typeface="Calibri"/>
                        </a:rPr>
                        <a:t>i</a:t>
                      </a:r>
                      <a:r>
                        <a:rPr sz="800" spc="0" dirty="0" smtClean="0">
                          <a:latin typeface="Calibri"/>
                          <a:cs typeface="Calibri"/>
                        </a:rPr>
                        <a:t>a</a:t>
                      </a:r>
                      <a:r>
                        <a:rPr sz="800" spc="10" dirty="0" smtClean="0">
                          <a:latin typeface="Calibri"/>
                          <a:cs typeface="Calibri"/>
                        </a:rPr>
                        <a:t>b</a:t>
                      </a:r>
                      <a:r>
                        <a:rPr sz="800" spc="-10" dirty="0" smtClean="0">
                          <a:latin typeface="Calibri"/>
                          <a:cs typeface="Calibri"/>
                        </a:rPr>
                        <a:t>e</a:t>
                      </a:r>
                      <a:r>
                        <a:rPr sz="800" spc="20" dirty="0" smtClean="0">
                          <a:latin typeface="Calibri"/>
                          <a:cs typeface="Calibri"/>
                        </a:rPr>
                        <a:t>t</a:t>
                      </a:r>
                      <a:r>
                        <a:rPr sz="800" spc="-10" dirty="0" smtClean="0">
                          <a:latin typeface="Calibri"/>
                          <a:cs typeface="Calibri"/>
                        </a:rPr>
                        <a:t>e</a:t>
                      </a:r>
                      <a:r>
                        <a:rPr sz="800" spc="0" dirty="0" smtClean="0">
                          <a:latin typeface="Calibri"/>
                          <a:cs typeface="Calibri"/>
                        </a:rPr>
                        <a:t>s</a:t>
                      </a:r>
                      <a:r>
                        <a:rPr sz="800" spc="-15" dirty="0" smtClean="0">
                          <a:latin typeface="Calibri"/>
                          <a:cs typeface="Calibri"/>
                        </a:rPr>
                        <a:t> </a:t>
                      </a:r>
                      <a:r>
                        <a:rPr sz="800" spc="0" dirty="0" smtClean="0">
                          <a:latin typeface="Calibri"/>
                          <a:cs typeface="Calibri"/>
                        </a:rPr>
                        <a:t>ca</a:t>
                      </a:r>
                      <a:r>
                        <a:rPr sz="800" spc="25" dirty="0" smtClean="0">
                          <a:latin typeface="Calibri"/>
                          <a:cs typeface="Calibri"/>
                        </a:rPr>
                        <a:t>s</a:t>
                      </a:r>
                      <a:r>
                        <a:rPr sz="800" spc="-10" dirty="0" smtClean="0">
                          <a:latin typeface="Calibri"/>
                          <a:cs typeface="Calibri"/>
                        </a:rPr>
                        <a:t>e</a:t>
                      </a:r>
                      <a:r>
                        <a:rPr sz="800" spc="0" dirty="0" smtClean="0">
                          <a:latin typeface="Calibri"/>
                          <a:cs typeface="Calibri"/>
                        </a:rPr>
                        <a:t>s</a:t>
                      </a:r>
                      <a:r>
                        <a:rPr sz="800" spc="10" dirty="0" smtClean="0">
                          <a:latin typeface="Calibri"/>
                          <a:cs typeface="Calibri"/>
                        </a:rPr>
                        <a:t> </a:t>
                      </a:r>
                      <a:r>
                        <a:rPr sz="800" spc="0" dirty="0" smtClean="0">
                          <a:latin typeface="Calibri"/>
                          <a:cs typeface="Calibri"/>
                        </a:rPr>
                        <a:t>t</a:t>
                      </a:r>
                      <a:r>
                        <a:rPr sz="800" spc="10" dirty="0" smtClean="0">
                          <a:latin typeface="Calibri"/>
                          <a:cs typeface="Calibri"/>
                        </a:rPr>
                        <a:t>he</a:t>
                      </a:r>
                      <a:r>
                        <a:rPr sz="800" spc="0" dirty="0" smtClean="0">
                          <a:latin typeface="Calibri"/>
                          <a:cs typeface="Calibri"/>
                        </a:rPr>
                        <a:t>y</a:t>
                      </a:r>
                      <a:r>
                        <a:rPr sz="800" spc="-15" dirty="0" smtClean="0">
                          <a:latin typeface="Calibri"/>
                          <a:cs typeface="Calibri"/>
                        </a:rPr>
                        <a:t> </a:t>
                      </a:r>
                      <a:r>
                        <a:rPr sz="800" spc="0" dirty="0" smtClean="0">
                          <a:latin typeface="Calibri"/>
                          <a:cs typeface="Calibri"/>
                        </a:rPr>
                        <a:t>s</a:t>
                      </a:r>
                      <a:r>
                        <a:rPr sz="800" spc="15" dirty="0" smtClean="0">
                          <a:latin typeface="Calibri"/>
                          <a:cs typeface="Calibri"/>
                        </a:rPr>
                        <a:t>e</a:t>
                      </a:r>
                      <a:r>
                        <a:rPr sz="800" spc="-10" dirty="0" smtClean="0">
                          <a:latin typeface="Calibri"/>
                          <a:cs typeface="Calibri"/>
                        </a:rPr>
                        <a:t>e</a:t>
                      </a:r>
                      <a:r>
                        <a:rPr sz="800" spc="0" dirty="0" smtClean="0">
                          <a:latin typeface="Calibri"/>
                          <a:cs typeface="Calibri"/>
                        </a:rPr>
                        <a:t>. </a:t>
                      </a:r>
                      <a:r>
                        <a:rPr sz="800" spc="50" dirty="0" smtClean="0">
                          <a:latin typeface="Calibri"/>
                          <a:cs typeface="Calibri"/>
                        </a:rPr>
                        <a:t> </a:t>
                      </a:r>
                      <a:r>
                        <a:rPr sz="800" spc="0" dirty="0" smtClean="0">
                          <a:latin typeface="Calibri"/>
                          <a:cs typeface="Calibri"/>
                        </a:rPr>
                        <a:t>T</a:t>
                      </a:r>
                      <a:r>
                        <a:rPr sz="800" spc="10" dirty="0" smtClean="0">
                          <a:latin typeface="Calibri"/>
                          <a:cs typeface="Calibri"/>
                        </a:rPr>
                        <a:t>h</a:t>
                      </a:r>
                      <a:r>
                        <a:rPr sz="800" spc="0" dirty="0" smtClean="0">
                          <a:latin typeface="Calibri"/>
                          <a:cs typeface="Calibri"/>
                        </a:rPr>
                        <a:t>e</a:t>
                      </a:r>
                      <a:r>
                        <a:rPr sz="800" spc="-25" dirty="0" smtClean="0">
                          <a:latin typeface="Calibri"/>
                          <a:cs typeface="Calibri"/>
                        </a:rPr>
                        <a:t> </a:t>
                      </a:r>
                      <a:r>
                        <a:rPr sz="800" spc="10" dirty="0" smtClean="0">
                          <a:latin typeface="Calibri"/>
                          <a:cs typeface="Calibri"/>
                        </a:rPr>
                        <a:t>goo</a:t>
                      </a:r>
                      <a:r>
                        <a:rPr sz="800" spc="0" dirty="0" smtClean="0">
                          <a:latin typeface="Calibri"/>
                          <a:cs typeface="Calibri"/>
                        </a:rPr>
                        <a:t>d </a:t>
                      </a:r>
                      <a:r>
                        <a:rPr sz="800" spc="-10" dirty="0" smtClean="0">
                          <a:latin typeface="Calibri"/>
                          <a:cs typeface="Calibri"/>
                        </a:rPr>
                        <a:t>ne</a:t>
                      </a:r>
                      <a:r>
                        <a:rPr sz="800" spc="5" dirty="0" smtClean="0">
                          <a:latin typeface="Calibri"/>
                          <a:cs typeface="Calibri"/>
                        </a:rPr>
                        <a:t>w</a:t>
                      </a:r>
                      <a:r>
                        <a:rPr sz="800" spc="0" dirty="0" smtClean="0">
                          <a:latin typeface="Calibri"/>
                          <a:cs typeface="Calibri"/>
                        </a:rPr>
                        <a:t>s</a:t>
                      </a:r>
                      <a:r>
                        <a:rPr sz="800" spc="10" dirty="0" smtClean="0">
                          <a:latin typeface="Calibri"/>
                          <a:cs typeface="Calibri"/>
                        </a:rPr>
                        <a:t> </a:t>
                      </a:r>
                      <a:r>
                        <a:rPr sz="800" spc="5" dirty="0" smtClean="0">
                          <a:latin typeface="Calibri"/>
                          <a:cs typeface="Calibri"/>
                        </a:rPr>
                        <a:t>i</a:t>
                      </a:r>
                      <a:r>
                        <a:rPr sz="800" spc="0" dirty="0" smtClean="0">
                          <a:latin typeface="Calibri"/>
                          <a:cs typeface="Calibri"/>
                        </a:rPr>
                        <a:t>s</a:t>
                      </a:r>
                      <a:r>
                        <a:rPr sz="800" spc="-15" dirty="0" smtClean="0">
                          <a:latin typeface="Calibri"/>
                          <a:cs typeface="Calibri"/>
                        </a:rPr>
                        <a:t> </a:t>
                      </a:r>
                      <a:r>
                        <a:rPr sz="800" spc="0" dirty="0" smtClean="0">
                          <a:latin typeface="Calibri"/>
                          <a:cs typeface="Calibri"/>
                        </a:rPr>
                        <a:t>t</a:t>
                      </a:r>
                      <a:r>
                        <a:rPr sz="800" spc="-10" dirty="0" smtClean="0">
                          <a:latin typeface="Calibri"/>
                          <a:cs typeface="Calibri"/>
                        </a:rPr>
                        <a:t>h</a:t>
                      </a:r>
                      <a:r>
                        <a:rPr sz="800" spc="25" dirty="0" smtClean="0">
                          <a:latin typeface="Calibri"/>
                          <a:cs typeface="Calibri"/>
                        </a:rPr>
                        <a:t>a</a:t>
                      </a:r>
                      <a:r>
                        <a:rPr sz="800" spc="0" dirty="0" smtClean="0">
                          <a:latin typeface="Calibri"/>
                          <a:cs typeface="Calibri"/>
                        </a:rPr>
                        <a:t>t</a:t>
                      </a:r>
                      <a:r>
                        <a:rPr sz="800" spc="-15" dirty="0" smtClean="0">
                          <a:latin typeface="Calibri"/>
                          <a:cs typeface="Calibri"/>
                        </a:rPr>
                        <a:t> </a:t>
                      </a:r>
                      <a:r>
                        <a:rPr sz="800" spc="5" dirty="0" smtClean="0">
                          <a:latin typeface="Calibri"/>
                          <a:cs typeface="Calibri"/>
                        </a:rPr>
                        <a:t>li</a:t>
                      </a:r>
                      <a:r>
                        <a:rPr sz="800" spc="0" dirty="0" smtClean="0">
                          <a:latin typeface="Calibri"/>
                          <a:cs typeface="Calibri"/>
                        </a:rPr>
                        <a:t>fe </a:t>
                      </a:r>
                      <a:r>
                        <a:rPr sz="800" spc="5" dirty="0" smtClean="0">
                          <a:latin typeface="Calibri"/>
                          <a:cs typeface="Calibri"/>
                        </a:rPr>
                        <a:t>i</a:t>
                      </a:r>
                      <a:r>
                        <a:rPr sz="800" spc="-10" dirty="0" smtClean="0">
                          <a:latin typeface="Calibri"/>
                          <a:cs typeface="Calibri"/>
                        </a:rPr>
                        <a:t>n</a:t>
                      </a:r>
                      <a:r>
                        <a:rPr sz="800" spc="0" dirty="0" smtClean="0">
                          <a:latin typeface="Calibri"/>
                          <a:cs typeface="Calibri"/>
                        </a:rPr>
                        <a:t>s</a:t>
                      </a:r>
                      <a:r>
                        <a:rPr sz="800" spc="-10" dirty="0" smtClean="0">
                          <a:latin typeface="Calibri"/>
                          <a:cs typeface="Calibri"/>
                        </a:rPr>
                        <a:t>u</a:t>
                      </a:r>
                      <a:r>
                        <a:rPr sz="800" spc="10" dirty="0" smtClean="0">
                          <a:latin typeface="Calibri"/>
                          <a:cs typeface="Calibri"/>
                        </a:rPr>
                        <a:t>r</a:t>
                      </a:r>
                      <a:r>
                        <a:rPr sz="800" spc="0" dirty="0" smtClean="0">
                          <a:latin typeface="Calibri"/>
                          <a:cs typeface="Calibri"/>
                        </a:rPr>
                        <a:t>a</a:t>
                      </a:r>
                      <a:r>
                        <a:rPr sz="800" spc="-10" dirty="0" smtClean="0">
                          <a:latin typeface="Calibri"/>
                          <a:cs typeface="Calibri"/>
                        </a:rPr>
                        <a:t>n</a:t>
                      </a:r>
                      <a:r>
                        <a:rPr sz="800" spc="0" dirty="0" smtClean="0">
                          <a:latin typeface="Calibri"/>
                          <a:cs typeface="Calibri"/>
                        </a:rPr>
                        <a:t>ce</a:t>
                      </a:r>
                      <a:r>
                        <a:rPr sz="800" spc="20" dirty="0" smtClean="0">
                          <a:latin typeface="Calibri"/>
                          <a:cs typeface="Calibri"/>
                        </a:rPr>
                        <a:t> </a:t>
                      </a:r>
                      <a:r>
                        <a:rPr sz="800" spc="-10" dirty="0" smtClean="0">
                          <a:latin typeface="Calibri"/>
                          <a:cs typeface="Calibri"/>
                        </a:rPr>
                        <a:t>u</a:t>
                      </a:r>
                      <a:r>
                        <a:rPr sz="800" spc="10" dirty="0" smtClean="0">
                          <a:latin typeface="Calibri"/>
                          <a:cs typeface="Calibri"/>
                        </a:rPr>
                        <a:t>n</a:t>
                      </a:r>
                      <a:r>
                        <a:rPr sz="800" spc="-10" dirty="0" smtClean="0">
                          <a:latin typeface="Calibri"/>
                          <a:cs typeface="Calibri"/>
                        </a:rPr>
                        <a:t>de</a:t>
                      </a:r>
                      <a:r>
                        <a:rPr sz="800" spc="10" dirty="0" smtClean="0">
                          <a:latin typeface="Calibri"/>
                          <a:cs typeface="Calibri"/>
                        </a:rPr>
                        <a:t>r</a:t>
                      </a:r>
                      <a:r>
                        <a:rPr sz="800" spc="5" dirty="0" smtClean="0">
                          <a:latin typeface="Calibri"/>
                          <a:cs typeface="Calibri"/>
                        </a:rPr>
                        <a:t>w</a:t>
                      </a:r>
                      <a:r>
                        <a:rPr sz="800" spc="10" dirty="0" smtClean="0">
                          <a:latin typeface="Calibri"/>
                          <a:cs typeface="Calibri"/>
                        </a:rPr>
                        <a:t>r</a:t>
                      </a:r>
                      <a:r>
                        <a:rPr sz="800" spc="5" dirty="0" smtClean="0">
                          <a:latin typeface="Calibri"/>
                          <a:cs typeface="Calibri"/>
                        </a:rPr>
                        <a:t>i</a:t>
                      </a:r>
                      <a:r>
                        <a:rPr sz="800" spc="0" dirty="0" smtClean="0">
                          <a:latin typeface="Calibri"/>
                          <a:cs typeface="Calibri"/>
                        </a:rPr>
                        <a:t>t</a:t>
                      </a:r>
                      <a:r>
                        <a:rPr sz="800" spc="5" dirty="0" smtClean="0">
                          <a:latin typeface="Calibri"/>
                          <a:cs typeface="Calibri"/>
                        </a:rPr>
                        <a:t>i</a:t>
                      </a:r>
                      <a:r>
                        <a:rPr sz="800" spc="-10" dirty="0" smtClean="0">
                          <a:latin typeface="Calibri"/>
                          <a:cs typeface="Calibri"/>
                        </a:rPr>
                        <a:t>n</a:t>
                      </a:r>
                      <a:r>
                        <a:rPr sz="800" spc="0" dirty="0" smtClean="0">
                          <a:latin typeface="Calibri"/>
                          <a:cs typeface="Calibri"/>
                        </a:rPr>
                        <a:t>g</a:t>
                      </a:r>
                      <a:r>
                        <a:rPr sz="800" spc="-5" dirty="0" smtClean="0">
                          <a:latin typeface="Calibri"/>
                          <a:cs typeface="Calibri"/>
                        </a:rPr>
                        <a:t> </a:t>
                      </a:r>
                      <a:r>
                        <a:rPr sz="800" spc="0" dirty="0" smtClean="0">
                          <a:latin typeface="Calibri"/>
                          <a:cs typeface="Calibri"/>
                        </a:rPr>
                        <a:t>f</a:t>
                      </a:r>
                      <a:r>
                        <a:rPr sz="800" spc="-15" dirty="0" smtClean="0">
                          <a:latin typeface="Calibri"/>
                          <a:cs typeface="Calibri"/>
                        </a:rPr>
                        <a:t>o</a:t>
                      </a:r>
                      <a:r>
                        <a:rPr sz="800" spc="0" dirty="0" smtClean="0">
                          <a:latin typeface="Calibri"/>
                          <a:cs typeface="Calibri"/>
                        </a:rPr>
                        <a:t>r</a:t>
                      </a:r>
                      <a:r>
                        <a:rPr sz="800" spc="-5" dirty="0" smtClean="0">
                          <a:latin typeface="Calibri"/>
                          <a:cs typeface="Calibri"/>
                        </a:rPr>
                        <a:t> </a:t>
                      </a:r>
                      <a:r>
                        <a:rPr sz="800" spc="20" dirty="0" smtClean="0">
                          <a:latin typeface="Calibri"/>
                          <a:cs typeface="Calibri"/>
                        </a:rPr>
                        <a:t>t</a:t>
                      </a:r>
                      <a:r>
                        <a:rPr sz="800" spc="0" dirty="0" smtClean="0">
                          <a:latin typeface="Calibri"/>
                          <a:cs typeface="Calibri"/>
                        </a:rPr>
                        <a:t>y</a:t>
                      </a:r>
                      <a:r>
                        <a:rPr sz="800" spc="15" dirty="0" smtClean="0">
                          <a:latin typeface="Calibri"/>
                          <a:cs typeface="Calibri"/>
                        </a:rPr>
                        <a:t>p</a:t>
                      </a:r>
                      <a:r>
                        <a:rPr sz="800" spc="0" dirty="0" smtClean="0">
                          <a:latin typeface="Calibri"/>
                          <a:cs typeface="Calibri"/>
                        </a:rPr>
                        <a:t>e</a:t>
                      </a:r>
                      <a:r>
                        <a:rPr sz="800" spc="-25" dirty="0" smtClean="0">
                          <a:latin typeface="Calibri"/>
                          <a:cs typeface="Calibri"/>
                        </a:rPr>
                        <a:t> </a:t>
                      </a:r>
                      <a:r>
                        <a:rPr sz="800" spc="0" dirty="0" smtClean="0">
                          <a:latin typeface="Calibri"/>
                          <a:cs typeface="Calibri"/>
                        </a:rPr>
                        <a:t>2</a:t>
                      </a:r>
                      <a:r>
                        <a:rPr sz="800" spc="15" dirty="0" smtClean="0">
                          <a:latin typeface="Calibri"/>
                          <a:cs typeface="Calibri"/>
                        </a:rPr>
                        <a:t> </a:t>
                      </a:r>
                      <a:r>
                        <a:rPr sz="800" spc="-10" dirty="0" smtClean="0">
                          <a:latin typeface="Calibri"/>
                          <a:cs typeface="Calibri"/>
                        </a:rPr>
                        <a:t>d</a:t>
                      </a:r>
                      <a:r>
                        <a:rPr sz="800" spc="5" dirty="0" smtClean="0">
                          <a:latin typeface="Calibri"/>
                          <a:cs typeface="Calibri"/>
                        </a:rPr>
                        <a:t>i</a:t>
                      </a:r>
                      <a:r>
                        <a:rPr sz="800" spc="0" dirty="0" smtClean="0">
                          <a:latin typeface="Calibri"/>
                          <a:cs typeface="Calibri"/>
                        </a:rPr>
                        <a:t>a</a:t>
                      </a:r>
                      <a:r>
                        <a:rPr sz="800" spc="10" dirty="0" smtClean="0">
                          <a:latin typeface="Calibri"/>
                          <a:cs typeface="Calibri"/>
                        </a:rPr>
                        <a:t>b</a:t>
                      </a:r>
                      <a:r>
                        <a:rPr sz="800" spc="-10" dirty="0" smtClean="0">
                          <a:latin typeface="Calibri"/>
                          <a:cs typeface="Calibri"/>
                        </a:rPr>
                        <a:t>e</a:t>
                      </a:r>
                      <a:r>
                        <a:rPr sz="800" spc="20" dirty="0" smtClean="0">
                          <a:latin typeface="Calibri"/>
                          <a:cs typeface="Calibri"/>
                        </a:rPr>
                        <a:t>t</a:t>
                      </a:r>
                      <a:r>
                        <a:rPr sz="800" spc="-10" dirty="0" smtClean="0">
                          <a:latin typeface="Calibri"/>
                          <a:cs typeface="Calibri"/>
                        </a:rPr>
                        <a:t>e</a:t>
                      </a:r>
                      <a:r>
                        <a:rPr sz="800" spc="0" dirty="0" smtClean="0">
                          <a:latin typeface="Calibri"/>
                          <a:cs typeface="Calibri"/>
                        </a:rPr>
                        <a:t>s</a:t>
                      </a:r>
                      <a:r>
                        <a:rPr sz="800" spc="10" dirty="0" smtClean="0">
                          <a:latin typeface="Calibri"/>
                          <a:cs typeface="Calibri"/>
                        </a:rPr>
                        <a:t> </a:t>
                      </a:r>
                      <a:r>
                        <a:rPr sz="800" spc="-10" dirty="0" smtClean="0">
                          <a:latin typeface="Calibri"/>
                          <a:cs typeface="Calibri"/>
                        </a:rPr>
                        <a:t>h</a:t>
                      </a:r>
                      <a:r>
                        <a:rPr sz="800" spc="0" dirty="0" smtClean="0">
                          <a:latin typeface="Calibri"/>
                          <a:cs typeface="Calibri"/>
                        </a:rPr>
                        <a:t>as</a:t>
                      </a:r>
                      <a:r>
                        <a:rPr sz="800" spc="35" dirty="0" smtClean="0">
                          <a:latin typeface="Calibri"/>
                          <a:cs typeface="Calibri"/>
                        </a:rPr>
                        <a:t> </a:t>
                      </a:r>
                      <a:r>
                        <a:rPr sz="800" spc="-10" dirty="0" smtClean="0">
                          <a:latin typeface="Calibri"/>
                          <a:cs typeface="Calibri"/>
                        </a:rPr>
                        <a:t>be</a:t>
                      </a:r>
                      <a:r>
                        <a:rPr sz="800" spc="20" dirty="0" smtClean="0">
                          <a:latin typeface="Calibri"/>
                          <a:cs typeface="Calibri"/>
                        </a:rPr>
                        <a:t>c</a:t>
                      </a:r>
                      <a:r>
                        <a:rPr sz="800" spc="10" dirty="0" smtClean="0">
                          <a:latin typeface="Calibri"/>
                          <a:cs typeface="Calibri"/>
                        </a:rPr>
                        <a:t>o</a:t>
                      </a:r>
                      <a:r>
                        <a:rPr sz="800" spc="-10" dirty="0" smtClean="0">
                          <a:latin typeface="Calibri"/>
                          <a:cs typeface="Calibri"/>
                        </a:rPr>
                        <a:t>m</a:t>
                      </a:r>
                      <a:r>
                        <a:rPr sz="800" spc="0" dirty="0" smtClean="0">
                          <a:latin typeface="Calibri"/>
                          <a:cs typeface="Calibri"/>
                        </a:rPr>
                        <a:t>e </a:t>
                      </a:r>
                      <a:r>
                        <a:rPr sz="800" spc="10" dirty="0" smtClean="0">
                          <a:latin typeface="Calibri"/>
                          <a:cs typeface="Calibri"/>
                        </a:rPr>
                        <a:t>m</a:t>
                      </a:r>
                      <a:r>
                        <a:rPr sz="800" spc="-10" dirty="0" smtClean="0">
                          <a:latin typeface="Calibri"/>
                          <a:cs typeface="Calibri"/>
                        </a:rPr>
                        <a:t>o</a:t>
                      </a:r>
                      <a:r>
                        <a:rPr sz="800" spc="10" dirty="0" smtClean="0">
                          <a:latin typeface="Calibri"/>
                          <a:cs typeface="Calibri"/>
                        </a:rPr>
                        <a:t>r</a:t>
                      </a:r>
                      <a:r>
                        <a:rPr sz="800" spc="0" dirty="0" smtClean="0">
                          <a:latin typeface="Calibri"/>
                          <a:cs typeface="Calibri"/>
                        </a:rPr>
                        <a:t>e a</a:t>
                      </a:r>
                      <a:r>
                        <a:rPr sz="800" spc="10" dirty="0" smtClean="0">
                          <a:latin typeface="Calibri"/>
                          <a:cs typeface="Calibri"/>
                        </a:rPr>
                        <a:t>ggr</a:t>
                      </a:r>
                      <a:r>
                        <a:rPr sz="800" spc="-10" dirty="0" smtClean="0">
                          <a:latin typeface="Calibri"/>
                          <a:cs typeface="Calibri"/>
                        </a:rPr>
                        <a:t>e</a:t>
                      </a:r>
                      <a:r>
                        <a:rPr sz="800" spc="0" dirty="0" smtClean="0">
                          <a:latin typeface="Calibri"/>
                          <a:cs typeface="Calibri"/>
                        </a:rPr>
                        <a:t>ss</a:t>
                      </a:r>
                      <a:r>
                        <a:rPr sz="800" spc="5" dirty="0" smtClean="0">
                          <a:latin typeface="Calibri"/>
                          <a:cs typeface="Calibri"/>
                        </a:rPr>
                        <a:t>i</a:t>
                      </a:r>
                      <a:r>
                        <a:rPr sz="800" spc="0" dirty="0" smtClean="0">
                          <a:latin typeface="Calibri"/>
                          <a:cs typeface="Calibri"/>
                        </a:rPr>
                        <a:t>ve</a:t>
                      </a:r>
                      <a:r>
                        <a:rPr sz="800" spc="-25" dirty="0" smtClean="0">
                          <a:latin typeface="Calibri"/>
                          <a:cs typeface="Calibri"/>
                        </a:rPr>
                        <a:t> </a:t>
                      </a:r>
                      <a:r>
                        <a:rPr sz="800" spc="25" dirty="0" smtClean="0">
                          <a:latin typeface="Calibri"/>
                          <a:cs typeface="Calibri"/>
                        </a:rPr>
                        <a:t>a</a:t>
                      </a:r>
                      <a:r>
                        <a:rPr sz="800" spc="10" dirty="0" smtClean="0">
                          <a:latin typeface="Calibri"/>
                          <a:cs typeface="Calibri"/>
                        </a:rPr>
                        <a:t>n</a:t>
                      </a:r>
                      <a:r>
                        <a:rPr sz="800" spc="0" dirty="0" smtClean="0">
                          <a:latin typeface="Calibri"/>
                          <a:cs typeface="Calibri"/>
                        </a:rPr>
                        <a:t>d</a:t>
                      </a:r>
                      <a:r>
                        <a:rPr sz="800" spc="-25" dirty="0" smtClean="0">
                          <a:latin typeface="Calibri"/>
                          <a:cs typeface="Calibri"/>
                        </a:rPr>
                        <a:t> </a:t>
                      </a:r>
                      <a:r>
                        <a:rPr sz="800" spc="0" dirty="0" smtClean="0">
                          <a:latin typeface="Calibri"/>
                          <a:cs typeface="Calibri"/>
                        </a:rPr>
                        <a:t>fa</a:t>
                      </a:r>
                      <a:r>
                        <a:rPr sz="800" spc="25" dirty="0" smtClean="0">
                          <a:latin typeface="Calibri"/>
                          <a:cs typeface="Calibri"/>
                        </a:rPr>
                        <a:t>v</a:t>
                      </a:r>
                      <a:r>
                        <a:rPr sz="800" spc="-10" dirty="0" smtClean="0">
                          <a:latin typeface="Calibri"/>
                          <a:cs typeface="Calibri"/>
                        </a:rPr>
                        <a:t>o</a:t>
                      </a:r>
                      <a:r>
                        <a:rPr sz="800" spc="10" dirty="0" smtClean="0">
                          <a:latin typeface="Calibri"/>
                          <a:cs typeface="Calibri"/>
                        </a:rPr>
                        <a:t>r</a:t>
                      </a:r>
                      <a:r>
                        <a:rPr sz="800" spc="0" dirty="0" smtClean="0">
                          <a:latin typeface="Calibri"/>
                          <a:cs typeface="Calibri"/>
                        </a:rPr>
                        <a:t>a</a:t>
                      </a:r>
                      <a:r>
                        <a:rPr sz="800" spc="-10" dirty="0" smtClean="0">
                          <a:latin typeface="Calibri"/>
                          <a:cs typeface="Calibri"/>
                        </a:rPr>
                        <a:t>b</a:t>
                      </a:r>
                      <a:r>
                        <a:rPr sz="800" spc="5" dirty="0" smtClean="0">
                          <a:latin typeface="Calibri"/>
                          <a:cs typeface="Calibri"/>
                        </a:rPr>
                        <a:t>l</a:t>
                      </a:r>
                      <a:r>
                        <a:rPr sz="800" spc="0" dirty="0" smtClean="0">
                          <a:latin typeface="Calibri"/>
                          <a:cs typeface="Calibri"/>
                        </a:rPr>
                        <a:t>e as</a:t>
                      </a:r>
                      <a:r>
                        <a:rPr sz="800" spc="-15" dirty="0" smtClean="0">
                          <a:latin typeface="Calibri"/>
                          <a:cs typeface="Calibri"/>
                        </a:rPr>
                        <a:t> </a:t>
                      </a:r>
                      <a:r>
                        <a:rPr sz="800" spc="5" dirty="0" smtClean="0">
                          <a:latin typeface="Calibri"/>
                          <a:cs typeface="Calibri"/>
                        </a:rPr>
                        <a:t>li</a:t>
                      </a:r>
                      <a:r>
                        <a:rPr sz="800" spc="0" dirty="0" smtClean="0">
                          <a:latin typeface="Calibri"/>
                          <a:cs typeface="Calibri"/>
                        </a:rPr>
                        <a:t>fe</a:t>
                      </a:r>
                      <a:r>
                        <a:rPr sz="800" spc="-5" dirty="0" smtClean="0">
                          <a:latin typeface="Calibri"/>
                          <a:cs typeface="Calibri"/>
                        </a:rPr>
                        <a:t> </a:t>
                      </a:r>
                      <a:r>
                        <a:rPr sz="800" spc="5" dirty="0" smtClean="0">
                          <a:latin typeface="Calibri"/>
                          <a:cs typeface="Calibri"/>
                        </a:rPr>
                        <a:t>i</a:t>
                      </a:r>
                      <a:r>
                        <a:rPr sz="800" spc="-10" dirty="0" smtClean="0">
                          <a:latin typeface="Calibri"/>
                          <a:cs typeface="Calibri"/>
                        </a:rPr>
                        <a:t>n</a:t>
                      </a:r>
                      <a:r>
                        <a:rPr sz="800" spc="0" dirty="0" smtClean="0">
                          <a:latin typeface="Calibri"/>
                          <a:cs typeface="Calibri"/>
                        </a:rPr>
                        <a:t>s</a:t>
                      </a:r>
                      <a:r>
                        <a:rPr sz="800" spc="-10" dirty="0" smtClean="0">
                          <a:latin typeface="Calibri"/>
                          <a:cs typeface="Calibri"/>
                        </a:rPr>
                        <a:t>u</a:t>
                      </a:r>
                      <a:r>
                        <a:rPr sz="800" spc="10" dirty="0" smtClean="0">
                          <a:latin typeface="Calibri"/>
                          <a:cs typeface="Calibri"/>
                        </a:rPr>
                        <a:t>r</a:t>
                      </a:r>
                      <a:r>
                        <a:rPr sz="800" spc="25" dirty="0" smtClean="0">
                          <a:latin typeface="Calibri"/>
                          <a:cs typeface="Calibri"/>
                        </a:rPr>
                        <a:t>a</a:t>
                      </a:r>
                      <a:r>
                        <a:rPr sz="800" spc="-10" dirty="0" smtClean="0">
                          <a:latin typeface="Calibri"/>
                          <a:cs typeface="Calibri"/>
                        </a:rPr>
                        <a:t>n</a:t>
                      </a:r>
                      <a:r>
                        <a:rPr sz="800" spc="0" dirty="0" smtClean="0">
                          <a:latin typeface="Calibri"/>
                          <a:cs typeface="Calibri"/>
                        </a:rPr>
                        <a:t>ce c</a:t>
                      </a:r>
                      <a:r>
                        <a:rPr sz="800" spc="-10" dirty="0" smtClean="0">
                          <a:latin typeface="Calibri"/>
                          <a:cs typeface="Calibri"/>
                        </a:rPr>
                        <a:t>o</a:t>
                      </a:r>
                      <a:r>
                        <a:rPr sz="800" spc="10" dirty="0" smtClean="0">
                          <a:latin typeface="Calibri"/>
                          <a:cs typeface="Calibri"/>
                        </a:rPr>
                        <a:t>m</a:t>
                      </a:r>
                      <a:r>
                        <a:rPr sz="800" spc="-10" dirty="0" smtClean="0">
                          <a:latin typeface="Calibri"/>
                          <a:cs typeface="Calibri"/>
                        </a:rPr>
                        <a:t>p</a:t>
                      </a:r>
                      <a:r>
                        <a:rPr sz="800" spc="0" dirty="0" smtClean="0">
                          <a:latin typeface="Calibri"/>
                          <a:cs typeface="Calibri"/>
                        </a:rPr>
                        <a:t>a</a:t>
                      </a:r>
                      <a:r>
                        <a:rPr sz="800" spc="-10" dirty="0" smtClean="0">
                          <a:latin typeface="Calibri"/>
                          <a:cs typeface="Calibri"/>
                        </a:rPr>
                        <a:t>n</a:t>
                      </a:r>
                      <a:r>
                        <a:rPr sz="800" spc="30" dirty="0" smtClean="0">
                          <a:latin typeface="Calibri"/>
                          <a:cs typeface="Calibri"/>
                        </a:rPr>
                        <a:t>i</a:t>
                      </a:r>
                      <a:r>
                        <a:rPr sz="800" spc="-10" dirty="0" smtClean="0">
                          <a:latin typeface="Calibri"/>
                          <a:cs typeface="Calibri"/>
                        </a:rPr>
                        <a:t>e</a:t>
                      </a:r>
                      <a:r>
                        <a:rPr sz="800" spc="0" dirty="0" smtClean="0">
                          <a:latin typeface="Calibri"/>
                          <a:cs typeface="Calibri"/>
                        </a:rPr>
                        <a:t>s</a:t>
                      </a:r>
                      <a:r>
                        <a:rPr sz="800" spc="-15" dirty="0" smtClean="0">
                          <a:latin typeface="Calibri"/>
                          <a:cs typeface="Calibri"/>
                        </a:rPr>
                        <a:t> </a:t>
                      </a:r>
                      <a:r>
                        <a:rPr sz="800" spc="10" dirty="0" smtClean="0">
                          <a:latin typeface="Calibri"/>
                          <a:cs typeface="Calibri"/>
                        </a:rPr>
                        <a:t>g</a:t>
                      </a:r>
                      <a:r>
                        <a:rPr sz="800" spc="0" dirty="0" smtClean="0">
                          <a:latin typeface="Calibri"/>
                          <a:cs typeface="Calibri"/>
                        </a:rPr>
                        <a:t>a</a:t>
                      </a:r>
                      <a:r>
                        <a:rPr sz="800" spc="5" dirty="0" smtClean="0">
                          <a:latin typeface="Calibri"/>
                          <a:cs typeface="Calibri"/>
                        </a:rPr>
                        <a:t>i</a:t>
                      </a:r>
                      <a:r>
                        <a:rPr sz="800" spc="0" dirty="0" smtClean="0">
                          <a:latin typeface="Calibri"/>
                          <a:cs typeface="Calibri"/>
                        </a:rPr>
                        <a:t>n</a:t>
                      </a:r>
                      <a:r>
                        <a:rPr sz="800" spc="-25" dirty="0" smtClean="0">
                          <a:latin typeface="Calibri"/>
                          <a:cs typeface="Calibri"/>
                        </a:rPr>
                        <a:t> </a:t>
                      </a:r>
                      <a:r>
                        <a:rPr sz="800" spc="0" dirty="0" smtClean="0">
                          <a:latin typeface="Calibri"/>
                          <a:cs typeface="Calibri"/>
                        </a:rPr>
                        <a:t>a</a:t>
                      </a:r>
                      <a:r>
                        <a:rPr sz="800" spc="10" dirty="0" smtClean="0">
                          <a:latin typeface="Calibri"/>
                          <a:cs typeface="Calibri"/>
                        </a:rPr>
                        <a:t> b</a:t>
                      </a:r>
                      <a:r>
                        <a:rPr sz="800" spc="-10" dirty="0" smtClean="0">
                          <a:latin typeface="Calibri"/>
                          <a:cs typeface="Calibri"/>
                        </a:rPr>
                        <a:t>e</a:t>
                      </a:r>
                      <a:r>
                        <a:rPr sz="800" spc="0" dirty="0" smtClean="0">
                          <a:latin typeface="Calibri"/>
                          <a:cs typeface="Calibri"/>
                        </a:rPr>
                        <a:t>t</a:t>
                      </a:r>
                      <a:r>
                        <a:rPr sz="800" spc="20" dirty="0" smtClean="0">
                          <a:latin typeface="Calibri"/>
                          <a:cs typeface="Calibri"/>
                        </a:rPr>
                        <a:t>t</a:t>
                      </a:r>
                      <a:r>
                        <a:rPr sz="800" spc="-10" dirty="0" smtClean="0">
                          <a:latin typeface="Calibri"/>
                          <a:cs typeface="Calibri"/>
                        </a:rPr>
                        <a:t>e</a:t>
                      </a:r>
                      <a:r>
                        <a:rPr sz="800" spc="0" dirty="0" smtClean="0">
                          <a:latin typeface="Calibri"/>
                          <a:cs typeface="Calibri"/>
                        </a:rPr>
                        <a:t>r</a:t>
                      </a:r>
                      <a:r>
                        <a:rPr sz="800" spc="20" dirty="0" smtClean="0">
                          <a:latin typeface="Calibri"/>
                          <a:cs typeface="Calibri"/>
                        </a:rPr>
                        <a:t> </a:t>
                      </a:r>
                      <a:r>
                        <a:rPr sz="800" spc="-10" dirty="0" smtClean="0">
                          <a:latin typeface="Calibri"/>
                          <a:cs typeface="Calibri"/>
                        </a:rPr>
                        <a:t>u</a:t>
                      </a:r>
                      <a:r>
                        <a:rPr sz="800" spc="10" dirty="0" smtClean="0">
                          <a:latin typeface="Calibri"/>
                          <a:cs typeface="Calibri"/>
                        </a:rPr>
                        <a:t>n</a:t>
                      </a:r>
                      <a:r>
                        <a:rPr sz="800" spc="-10" dirty="0" smtClean="0">
                          <a:latin typeface="Calibri"/>
                          <a:cs typeface="Calibri"/>
                        </a:rPr>
                        <a:t>de</a:t>
                      </a:r>
                      <a:r>
                        <a:rPr sz="800" spc="10" dirty="0" smtClean="0">
                          <a:latin typeface="Calibri"/>
                          <a:cs typeface="Calibri"/>
                        </a:rPr>
                        <a:t>r</a:t>
                      </a:r>
                      <a:r>
                        <a:rPr sz="800" spc="0" dirty="0" smtClean="0">
                          <a:latin typeface="Calibri"/>
                          <a:cs typeface="Calibri"/>
                        </a:rPr>
                        <a:t>sta</a:t>
                      </a:r>
                      <a:r>
                        <a:rPr sz="800" spc="10" dirty="0" smtClean="0">
                          <a:latin typeface="Calibri"/>
                          <a:cs typeface="Calibri"/>
                        </a:rPr>
                        <a:t>n</a:t>
                      </a:r>
                      <a:r>
                        <a:rPr sz="800" spc="-10" dirty="0" smtClean="0">
                          <a:latin typeface="Calibri"/>
                          <a:cs typeface="Calibri"/>
                        </a:rPr>
                        <a:t>d</a:t>
                      </a:r>
                      <a:r>
                        <a:rPr sz="800" spc="5" dirty="0" smtClean="0">
                          <a:latin typeface="Calibri"/>
                          <a:cs typeface="Calibri"/>
                        </a:rPr>
                        <a:t>i</a:t>
                      </a:r>
                      <a:r>
                        <a:rPr sz="800" spc="-10" dirty="0" smtClean="0">
                          <a:latin typeface="Calibri"/>
                          <a:cs typeface="Calibri"/>
                        </a:rPr>
                        <a:t>n</a:t>
                      </a:r>
                      <a:r>
                        <a:rPr sz="800" spc="10" dirty="0" smtClean="0">
                          <a:latin typeface="Calibri"/>
                          <a:cs typeface="Calibri"/>
                        </a:rPr>
                        <a:t>g</a:t>
                      </a:r>
                      <a:r>
                        <a:rPr sz="800" spc="0" dirty="0" smtClean="0">
                          <a:latin typeface="Calibri"/>
                          <a:cs typeface="Calibri"/>
                        </a:rPr>
                        <a:t>. </a:t>
                      </a:r>
                      <a:r>
                        <a:rPr sz="800" spc="35" dirty="0" smtClean="0">
                          <a:latin typeface="Calibri"/>
                          <a:cs typeface="Calibri"/>
                        </a:rPr>
                        <a:t> </a:t>
                      </a:r>
                      <a:r>
                        <a:rPr sz="800" spc="0" dirty="0" smtClean="0">
                          <a:latin typeface="Calibri"/>
                          <a:cs typeface="Calibri"/>
                        </a:rPr>
                        <a:t>Ty</a:t>
                      </a:r>
                      <a:r>
                        <a:rPr sz="800" spc="10" dirty="0" smtClean="0">
                          <a:latin typeface="Calibri"/>
                          <a:cs typeface="Calibri"/>
                        </a:rPr>
                        <a:t>p</a:t>
                      </a:r>
                      <a:r>
                        <a:rPr sz="800" spc="0" dirty="0" smtClean="0">
                          <a:latin typeface="Calibri"/>
                          <a:cs typeface="Calibri"/>
                        </a:rPr>
                        <a:t>e</a:t>
                      </a:r>
                      <a:r>
                        <a:rPr sz="800" spc="-25" dirty="0" smtClean="0">
                          <a:latin typeface="Calibri"/>
                          <a:cs typeface="Calibri"/>
                        </a:rPr>
                        <a:t> </a:t>
                      </a:r>
                      <a:r>
                        <a:rPr sz="800" spc="0" dirty="0" smtClean="0">
                          <a:latin typeface="Calibri"/>
                          <a:cs typeface="Calibri"/>
                        </a:rPr>
                        <a:t>1</a:t>
                      </a:r>
                      <a:r>
                        <a:rPr sz="800" spc="15" dirty="0" smtClean="0">
                          <a:latin typeface="Calibri"/>
                          <a:cs typeface="Calibri"/>
                        </a:rPr>
                        <a:t> </a:t>
                      </a:r>
                      <a:r>
                        <a:rPr sz="800" spc="-10" dirty="0" smtClean="0">
                          <a:latin typeface="Calibri"/>
                          <a:cs typeface="Calibri"/>
                        </a:rPr>
                        <a:t>d</a:t>
                      </a:r>
                      <a:r>
                        <a:rPr sz="800" spc="5" dirty="0" smtClean="0">
                          <a:latin typeface="Calibri"/>
                          <a:cs typeface="Calibri"/>
                        </a:rPr>
                        <a:t>i</a:t>
                      </a:r>
                      <a:r>
                        <a:rPr sz="800" spc="0" dirty="0" smtClean="0">
                          <a:latin typeface="Calibri"/>
                          <a:cs typeface="Calibri"/>
                        </a:rPr>
                        <a:t>a</a:t>
                      </a:r>
                      <a:r>
                        <a:rPr sz="800" spc="10" dirty="0" smtClean="0">
                          <a:latin typeface="Calibri"/>
                          <a:cs typeface="Calibri"/>
                        </a:rPr>
                        <a:t>b</a:t>
                      </a:r>
                      <a:r>
                        <a:rPr sz="800" spc="-10" dirty="0" smtClean="0">
                          <a:latin typeface="Calibri"/>
                          <a:cs typeface="Calibri"/>
                        </a:rPr>
                        <a:t>e</a:t>
                      </a:r>
                      <a:r>
                        <a:rPr sz="800" spc="20" dirty="0" smtClean="0">
                          <a:latin typeface="Calibri"/>
                          <a:cs typeface="Calibri"/>
                        </a:rPr>
                        <a:t>t</a:t>
                      </a:r>
                      <a:r>
                        <a:rPr sz="800" spc="-10" dirty="0" smtClean="0">
                          <a:latin typeface="Calibri"/>
                          <a:cs typeface="Calibri"/>
                        </a:rPr>
                        <a:t>e</a:t>
                      </a:r>
                      <a:r>
                        <a:rPr sz="800" spc="0" dirty="0" smtClean="0">
                          <a:latin typeface="Calibri"/>
                          <a:cs typeface="Calibri"/>
                        </a:rPr>
                        <a:t>s</a:t>
                      </a:r>
                      <a:r>
                        <a:rPr sz="800" spc="-15" dirty="0" smtClean="0">
                          <a:latin typeface="Calibri"/>
                          <a:cs typeface="Calibri"/>
                        </a:rPr>
                        <a:t> </a:t>
                      </a:r>
                      <a:r>
                        <a:rPr sz="800" spc="5" dirty="0" smtClean="0">
                          <a:latin typeface="Calibri"/>
                          <a:cs typeface="Calibri"/>
                        </a:rPr>
                        <a:t>i</a:t>
                      </a:r>
                      <a:r>
                        <a:rPr sz="800" spc="0" dirty="0" smtClean="0">
                          <a:latin typeface="Calibri"/>
                          <a:cs typeface="Calibri"/>
                        </a:rPr>
                        <a:t>s</a:t>
                      </a:r>
                      <a:r>
                        <a:rPr sz="800" spc="-15" dirty="0" smtClean="0">
                          <a:latin typeface="Calibri"/>
                          <a:cs typeface="Calibri"/>
                        </a:rPr>
                        <a:t> </a:t>
                      </a:r>
                      <a:r>
                        <a:rPr sz="800" spc="0" dirty="0" smtClean="0">
                          <a:latin typeface="Calibri"/>
                          <a:cs typeface="Calibri"/>
                        </a:rPr>
                        <a:t>a</a:t>
                      </a:r>
                      <a:r>
                        <a:rPr sz="800" spc="5" dirty="0" smtClean="0">
                          <a:latin typeface="Calibri"/>
                          <a:cs typeface="Calibri"/>
                        </a:rPr>
                        <a:t>l</a:t>
                      </a:r>
                      <a:r>
                        <a:rPr sz="800" spc="25" dirty="0" smtClean="0">
                          <a:latin typeface="Calibri"/>
                          <a:cs typeface="Calibri"/>
                        </a:rPr>
                        <a:t>s</a:t>
                      </a:r>
                      <a:r>
                        <a:rPr sz="800" spc="0" dirty="0" smtClean="0">
                          <a:latin typeface="Calibri"/>
                          <a:cs typeface="Calibri"/>
                        </a:rPr>
                        <a:t>o</a:t>
                      </a:r>
                      <a:r>
                        <a:rPr sz="800" spc="-25" dirty="0" smtClean="0">
                          <a:latin typeface="Calibri"/>
                          <a:cs typeface="Calibri"/>
                        </a:rPr>
                        <a:t> </a:t>
                      </a:r>
                      <a:r>
                        <a:rPr sz="800" spc="0" dirty="0" smtClean="0">
                          <a:latin typeface="Calibri"/>
                          <a:cs typeface="Calibri"/>
                        </a:rPr>
                        <a:t>a</a:t>
                      </a:r>
                      <a:r>
                        <a:rPr sz="800" spc="10" dirty="0" smtClean="0">
                          <a:latin typeface="Calibri"/>
                          <a:cs typeface="Calibri"/>
                        </a:rPr>
                        <a:t> </a:t>
                      </a:r>
                      <a:r>
                        <a:rPr sz="800" spc="0" dirty="0" smtClean="0">
                          <a:latin typeface="Calibri"/>
                          <a:cs typeface="Calibri"/>
                        </a:rPr>
                        <a:t>c</a:t>
                      </a:r>
                      <a:r>
                        <a:rPr sz="800" spc="10" dirty="0" smtClean="0">
                          <a:latin typeface="Calibri"/>
                          <a:cs typeface="Calibri"/>
                        </a:rPr>
                        <a:t>om</a:t>
                      </a:r>
                      <a:r>
                        <a:rPr sz="800" spc="-10" dirty="0" smtClean="0">
                          <a:latin typeface="Calibri"/>
                          <a:cs typeface="Calibri"/>
                        </a:rPr>
                        <a:t>m</a:t>
                      </a:r>
                      <a:r>
                        <a:rPr sz="800" spc="10" dirty="0" smtClean="0">
                          <a:latin typeface="Calibri"/>
                          <a:cs typeface="Calibri"/>
                        </a:rPr>
                        <a:t>o</a:t>
                      </a:r>
                      <a:r>
                        <a:rPr sz="800" spc="0" dirty="0" smtClean="0">
                          <a:latin typeface="Calibri"/>
                          <a:cs typeface="Calibri"/>
                        </a:rPr>
                        <a:t>n </a:t>
                      </a:r>
                      <a:r>
                        <a:rPr sz="800" spc="-10" dirty="0" smtClean="0">
                          <a:latin typeface="Calibri"/>
                          <a:cs typeface="Calibri"/>
                        </a:rPr>
                        <a:t>he</a:t>
                      </a:r>
                      <a:r>
                        <a:rPr sz="800" spc="0" dirty="0" smtClean="0">
                          <a:latin typeface="Calibri"/>
                          <a:cs typeface="Calibri"/>
                        </a:rPr>
                        <a:t>a</a:t>
                      </a:r>
                      <a:r>
                        <a:rPr sz="800" spc="5" dirty="0" smtClean="0">
                          <a:latin typeface="Calibri"/>
                          <a:cs typeface="Calibri"/>
                        </a:rPr>
                        <a:t>l</a:t>
                      </a:r>
                      <a:r>
                        <a:rPr sz="800" spc="0" dirty="0" smtClean="0">
                          <a:latin typeface="Calibri"/>
                          <a:cs typeface="Calibri"/>
                        </a:rPr>
                        <a:t>th </a:t>
                      </a:r>
                      <a:r>
                        <a:rPr sz="800" spc="5" dirty="0" smtClean="0">
                          <a:latin typeface="Calibri"/>
                          <a:cs typeface="Calibri"/>
                        </a:rPr>
                        <a:t>i</a:t>
                      </a:r>
                      <a:r>
                        <a:rPr sz="800" spc="10" dirty="0" smtClean="0">
                          <a:latin typeface="Calibri"/>
                          <a:cs typeface="Calibri"/>
                        </a:rPr>
                        <a:t>m</a:t>
                      </a:r>
                      <a:r>
                        <a:rPr sz="800" spc="-10" dirty="0" smtClean="0">
                          <a:latin typeface="Calibri"/>
                          <a:cs typeface="Calibri"/>
                        </a:rPr>
                        <a:t>p</a:t>
                      </a:r>
                      <a:r>
                        <a:rPr sz="800" spc="0" dirty="0" smtClean="0">
                          <a:latin typeface="Calibri"/>
                          <a:cs typeface="Calibri"/>
                        </a:rPr>
                        <a:t>a</a:t>
                      </a:r>
                      <a:r>
                        <a:rPr sz="800" spc="5" dirty="0" smtClean="0">
                          <a:latin typeface="Calibri"/>
                          <a:cs typeface="Calibri"/>
                        </a:rPr>
                        <a:t>i</a:t>
                      </a:r>
                      <a:r>
                        <a:rPr sz="800" spc="10" dirty="0" smtClean="0">
                          <a:latin typeface="Calibri"/>
                          <a:cs typeface="Calibri"/>
                        </a:rPr>
                        <a:t>r</a:t>
                      </a:r>
                      <a:r>
                        <a:rPr sz="800" spc="-10" dirty="0" smtClean="0">
                          <a:latin typeface="Calibri"/>
                          <a:cs typeface="Calibri"/>
                        </a:rPr>
                        <a:t>m</a:t>
                      </a:r>
                      <a:r>
                        <a:rPr sz="800" spc="10" dirty="0" smtClean="0">
                          <a:latin typeface="Calibri"/>
                          <a:cs typeface="Calibri"/>
                        </a:rPr>
                        <a:t>e</a:t>
                      </a:r>
                      <a:r>
                        <a:rPr sz="800" spc="-10" dirty="0" smtClean="0">
                          <a:latin typeface="Calibri"/>
                          <a:cs typeface="Calibri"/>
                        </a:rPr>
                        <a:t>n</a:t>
                      </a:r>
                      <a:r>
                        <a:rPr sz="800" spc="0" dirty="0" smtClean="0">
                          <a:latin typeface="Calibri"/>
                          <a:cs typeface="Calibri"/>
                        </a:rPr>
                        <a:t>t</a:t>
                      </a:r>
                      <a:r>
                        <a:rPr sz="800" spc="-15" dirty="0" smtClean="0">
                          <a:latin typeface="Calibri"/>
                          <a:cs typeface="Calibri"/>
                        </a:rPr>
                        <a:t> </a:t>
                      </a:r>
                      <a:r>
                        <a:rPr sz="800" spc="30" dirty="0" smtClean="0">
                          <a:latin typeface="Calibri"/>
                          <a:cs typeface="Calibri"/>
                        </a:rPr>
                        <a:t>w</a:t>
                      </a:r>
                      <a:r>
                        <a:rPr sz="800" spc="0" dirty="0" smtClean="0">
                          <a:latin typeface="Calibri"/>
                          <a:cs typeface="Calibri"/>
                        </a:rPr>
                        <a:t>e</a:t>
                      </a:r>
                      <a:r>
                        <a:rPr sz="800" spc="-25" dirty="0" smtClean="0">
                          <a:latin typeface="Calibri"/>
                          <a:cs typeface="Calibri"/>
                        </a:rPr>
                        <a:t> </a:t>
                      </a:r>
                      <a:r>
                        <a:rPr sz="800" spc="30" dirty="0" smtClean="0">
                          <a:latin typeface="Calibri"/>
                          <a:cs typeface="Calibri"/>
                        </a:rPr>
                        <a:t>w</a:t>
                      </a:r>
                      <a:r>
                        <a:rPr sz="800" spc="-10" dirty="0" smtClean="0">
                          <a:latin typeface="Calibri"/>
                          <a:cs typeface="Calibri"/>
                        </a:rPr>
                        <a:t>o</a:t>
                      </a:r>
                      <a:r>
                        <a:rPr sz="800" spc="10" dirty="0" smtClean="0">
                          <a:latin typeface="Calibri"/>
                          <a:cs typeface="Calibri"/>
                        </a:rPr>
                        <a:t>r</a:t>
                      </a:r>
                      <a:r>
                        <a:rPr sz="800" spc="0" dirty="0" smtClean="0">
                          <a:latin typeface="Calibri"/>
                          <a:cs typeface="Calibri"/>
                        </a:rPr>
                        <a:t>k</a:t>
                      </a:r>
                      <a:r>
                        <a:rPr sz="800" spc="-15" dirty="0" smtClean="0">
                          <a:latin typeface="Calibri"/>
                          <a:cs typeface="Calibri"/>
                        </a:rPr>
                        <a:t> </a:t>
                      </a:r>
                      <a:r>
                        <a:rPr sz="800" spc="5" dirty="0" smtClean="0">
                          <a:latin typeface="Calibri"/>
                          <a:cs typeface="Calibri"/>
                        </a:rPr>
                        <a:t>wi</a:t>
                      </a:r>
                      <a:r>
                        <a:rPr sz="800" spc="0" dirty="0" smtClean="0">
                          <a:latin typeface="Calibri"/>
                          <a:cs typeface="Calibri"/>
                        </a:rPr>
                        <a:t>t</a:t>
                      </a:r>
                      <a:r>
                        <a:rPr sz="800" spc="10" dirty="0" smtClean="0">
                          <a:latin typeface="Calibri"/>
                          <a:cs typeface="Calibri"/>
                        </a:rPr>
                        <a:t>h</a:t>
                      </a:r>
                      <a:r>
                        <a:rPr sz="800" spc="0" dirty="0" smtClean="0">
                          <a:latin typeface="Calibri"/>
                          <a:cs typeface="Calibri"/>
                        </a:rPr>
                        <a:t>. </a:t>
                      </a:r>
                      <a:r>
                        <a:rPr sz="800" b="1" u="sng" spc="5" dirty="0" smtClean="0">
                          <a:solidFill>
                            <a:srgbClr val="0000FF"/>
                          </a:solidFill>
                          <a:latin typeface="Calibri"/>
                          <a:cs typeface="Calibri"/>
                          <a:hlinkClick r:id="rId3"/>
                        </a:rPr>
                        <a:t>Pro</a:t>
                      </a:r>
                      <a:r>
                        <a:rPr sz="800" b="1" u="sng" spc="-5" dirty="0" smtClean="0">
                          <a:solidFill>
                            <a:srgbClr val="0000FF"/>
                          </a:solidFill>
                          <a:latin typeface="Calibri"/>
                          <a:cs typeface="Calibri"/>
                          <a:hlinkClick r:id="rId3"/>
                        </a:rPr>
                        <a:t>s</a:t>
                      </a:r>
                      <a:r>
                        <a:rPr sz="800" b="1" u="sng" spc="-15" dirty="0" smtClean="0">
                          <a:solidFill>
                            <a:srgbClr val="0000FF"/>
                          </a:solidFill>
                          <a:latin typeface="Calibri"/>
                          <a:cs typeface="Calibri"/>
                          <a:hlinkClick r:id="rId3"/>
                        </a:rPr>
                        <a:t>t</a:t>
                      </a:r>
                      <a:r>
                        <a:rPr sz="800" b="1" u="sng" spc="-10" dirty="0" smtClean="0">
                          <a:solidFill>
                            <a:srgbClr val="0000FF"/>
                          </a:solidFill>
                          <a:latin typeface="Calibri"/>
                          <a:cs typeface="Calibri"/>
                          <a:hlinkClick r:id="rId3"/>
                        </a:rPr>
                        <a:t>a</a:t>
                      </a:r>
                      <a:r>
                        <a:rPr sz="800" b="1" u="sng" spc="-15" dirty="0" smtClean="0">
                          <a:solidFill>
                            <a:srgbClr val="0000FF"/>
                          </a:solidFill>
                          <a:latin typeface="Calibri"/>
                          <a:cs typeface="Calibri"/>
                          <a:hlinkClick r:id="rId3"/>
                        </a:rPr>
                        <a:t>t</a:t>
                      </a:r>
                      <a:r>
                        <a:rPr sz="800" b="1" u="sng" spc="0" dirty="0" smtClean="0">
                          <a:solidFill>
                            <a:srgbClr val="0000FF"/>
                          </a:solidFill>
                          <a:latin typeface="Calibri"/>
                          <a:cs typeface="Calibri"/>
                          <a:hlinkClick r:id="rId3"/>
                        </a:rPr>
                        <a:t>e</a:t>
                      </a:r>
                      <a:r>
                        <a:rPr sz="800" b="1" u="sng" spc="20" dirty="0" smtClean="0">
                          <a:solidFill>
                            <a:srgbClr val="0000FF"/>
                          </a:solidFill>
                          <a:latin typeface="Calibri"/>
                          <a:cs typeface="Calibri"/>
                          <a:hlinkClick r:id="rId3"/>
                        </a:rPr>
                        <a:t> </a:t>
                      </a:r>
                      <a:r>
                        <a:rPr sz="800" b="1" u="sng" spc="10" dirty="0" smtClean="0">
                          <a:solidFill>
                            <a:srgbClr val="0000FF"/>
                          </a:solidFill>
                          <a:latin typeface="Calibri"/>
                          <a:cs typeface="Calibri"/>
                          <a:hlinkClick r:id="rId3"/>
                        </a:rPr>
                        <a:t>C</a:t>
                      </a:r>
                      <a:r>
                        <a:rPr sz="800" b="1" u="sng" spc="-10" dirty="0" smtClean="0">
                          <a:solidFill>
                            <a:srgbClr val="0000FF"/>
                          </a:solidFill>
                          <a:latin typeface="Calibri"/>
                          <a:cs typeface="Calibri"/>
                          <a:hlinkClick r:id="rId3"/>
                        </a:rPr>
                        <a:t>a</a:t>
                      </a:r>
                      <a:r>
                        <a:rPr sz="800" b="1" u="sng" spc="5" dirty="0" smtClean="0">
                          <a:solidFill>
                            <a:srgbClr val="0000FF"/>
                          </a:solidFill>
                          <a:latin typeface="Calibri"/>
                          <a:cs typeface="Calibri"/>
                          <a:hlinkClick r:id="rId3"/>
                        </a:rPr>
                        <a:t>n</a:t>
                      </a:r>
                      <a:r>
                        <a:rPr sz="800" b="1" u="sng" spc="0" dirty="0" smtClean="0">
                          <a:solidFill>
                            <a:srgbClr val="0000FF"/>
                          </a:solidFill>
                          <a:latin typeface="Calibri"/>
                          <a:cs typeface="Calibri"/>
                          <a:hlinkClick r:id="rId3"/>
                        </a:rPr>
                        <a:t>c</a:t>
                      </a:r>
                      <a:r>
                        <a:rPr sz="800" b="1" u="sng" spc="5" dirty="0" smtClean="0">
                          <a:solidFill>
                            <a:srgbClr val="0000FF"/>
                          </a:solidFill>
                          <a:latin typeface="Calibri"/>
                          <a:cs typeface="Calibri"/>
                          <a:hlinkClick r:id="rId3"/>
                        </a:rPr>
                        <a:t>e</a:t>
                      </a:r>
                      <a:r>
                        <a:rPr sz="800" b="1" u="sng" spc="0" dirty="0" smtClean="0">
                          <a:solidFill>
                            <a:srgbClr val="0000FF"/>
                          </a:solidFill>
                          <a:latin typeface="Calibri"/>
                          <a:cs typeface="Calibri"/>
                          <a:hlinkClick r:id="rId3"/>
                        </a:rPr>
                        <a:t>r</a:t>
                      </a:r>
                      <a:r>
                        <a:rPr sz="800" b="1" spc="0" dirty="0" smtClean="0">
                          <a:solidFill>
                            <a:srgbClr val="0000FF"/>
                          </a:solidFill>
                          <a:latin typeface="Calibri"/>
                          <a:cs typeface="Calibri"/>
                          <a:hlinkClick r:id="rId3"/>
                        </a:rPr>
                        <a:t> </a:t>
                      </a:r>
                      <a:r>
                        <a:rPr sz="800" spc="0" dirty="0" smtClean="0">
                          <a:latin typeface="Calibri"/>
                          <a:cs typeface="Calibri"/>
                        </a:rPr>
                        <a:t>-</a:t>
                      </a:r>
                      <a:r>
                        <a:rPr sz="800" spc="5" dirty="0" smtClean="0">
                          <a:latin typeface="Calibri"/>
                          <a:cs typeface="Calibri"/>
                        </a:rPr>
                        <a:t> </a:t>
                      </a:r>
                      <a:r>
                        <a:rPr sz="800" spc="0" dirty="0" smtClean="0">
                          <a:latin typeface="Calibri"/>
                          <a:cs typeface="Calibri"/>
                        </a:rPr>
                        <a:t>P</a:t>
                      </a:r>
                      <a:r>
                        <a:rPr sz="800" spc="10" dirty="0" smtClean="0">
                          <a:latin typeface="Calibri"/>
                          <a:cs typeface="Calibri"/>
                        </a:rPr>
                        <a:t>r</a:t>
                      </a:r>
                      <a:r>
                        <a:rPr sz="800" spc="-10" dirty="0" smtClean="0">
                          <a:latin typeface="Calibri"/>
                          <a:cs typeface="Calibri"/>
                        </a:rPr>
                        <a:t>o</a:t>
                      </a:r>
                      <a:r>
                        <a:rPr sz="800" spc="0" dirty="0" smtClean="0">
                          <a:latin typeface="Calibri"/>
                          <a:cs typeface="Calibri"/>
                        </a:rPr>
                        <a:t>sta</a:t>
                      </a:r>
                      <a:r>
                        <a:rPr sz="800" spc="20" dirty="0" smtClean="0">
                          <a:latin typeface="Calibri"/>
                          <a:cs typeface="Calibri"/>
                        </a:rPr>
                        <a:t>t</a:t>
                      </a:r>
                      <a:r>
                        <a:rPr sz="800" spc="0" dirty="0" smtClean="0">
                          <a:latin typeface="Calibri"/>
                          <a:cs typeface="Calibri"/>
                        </a:rPr>
                        <a:t>e</a:t>
                      </a:r>
                      <a:r>
                        <a:rPr sz="800" spc="-25" dirty="0" smtClean="0">
                          <a:latin typeface="Calibri"/>
                          <a:cs typeface="Calibri"/>
                        </a:rPr>
                        <a:t> </a:t>
                      </a:r>
                      <a:r>
                        <a:rPr sz="800" spc="0" dirty="0" smtClean="0">
                          <a:latin typeface="Calibri"/>
                          <a:cs typeface="Calibri"/>
                        </a:rPr>
                        <a:t>c</a:t>
                      </a:r>
                      <a:r>
                        <a:rPr sz="800" spc="25" dirty="0" smtClean="0">
                          <a:latin typeface="Calibri"/>
                          <a:cs typeface="Calibri"/>
                        </a:rPr>
                        <a:t>a</a:t>
                      </a:r>
                      <a:r>
                        <a:rPr sz="800" spc="-10" dirty="0" smtClean="0">
                          <a:latin typeface="Calibri"/>
                          <a:cs typeface="Calibri"/>
                        </a:rPr>
                        <a:t>n</a:t>
                      </a:r>
                      <a:r>
                        <a:rPr sz="800" spc="20" dirty="0" smtClean="0">
                          <a:latin typeface="Calibri"/>
                          <a:cs typeface="Calibri"/>
                        </a:rPr>
                        <a:t>c</a:t>
                      </a:r>
                      <a:r>
                        <a:rPr sz="800" spc="-10" dirty="0" smtClean="0">
                          <a:latin typeface="Calibri"/>
                          <a:cs typeface="Calibri"/>
                        </a:rPr>
                        <a:t>e</a:t>
                      </a:r>
                      <a:r>
                        <a:rPr sz="800" spc="0" dirty="0" smtClean="0">
                          <a:latin typeface="Calibri"/>
                          <a:cs typeface="Calibri"/>
                        </a:rPr>
                        <a:t>r</a:t>
                      </a:r>
                      <a:r>
                        <a:rPr sz="800" spc="-5" dirty="0" smtClean="0">
                          <a:latin typeface="Calibri"/>
                          <a:cs typeface="Calibri"/>
                        </a:rPr>
                        <a:t> </a:t>
                      </a:r>
                      <a:r>
                        <a:rPr sz="800" spc="5" dirty="0" smtClean="0">
                          <a:latin typeface="Calibri"/>
                          <a:cs typeface="Calibri"/>
                        </a:rPr>
                        <a:t>li</a:t>
                      </a:r>
                      <a:r>
                        <a:rPr sz="800" spc="0" dirty="0" smtClean="0">
                          <a:latin typeface="Calibri"/>
                          <a:cs typeface="Calibri"/>
                        </a:rPr>
                        <a:t>fe</a:t>
                      </a:r>
                      <a:r>
                        <a:rPr sz="800" spc="-25" dirty="0" smtClean="0">
                          <a:latin typeface="Calibri"/>
                          <a:cs typeface="Calibri"/>
                        </a:rPr>
                        <a:t> </a:t>
                      </a:r>
                      <a:r>
                        <a:rPr sz="800" spc="5" dirty="0" smtClean="0">
                          <a:latin typeface="Calibri"/>
                          <a:cs typeface="Calibri"/>
                        </a:rPr>
                        <a:t>i</a:t>
                      </a:r>
                      <a:r>
                        <a:rPr sz="800" spc="10" dirty="0" smtClean="0">
                          <a:latin typeface="Calibri"/>
                          <a:cs typeface="Calibri"/>
                        </a:rPr>
                        <a:t>n</a:t>
                      </a:r>
                      <a:r>
                        <a:rPr sz="800" spc="0" dirty="0" smtClean="0">
                          <a:latin typeface="Calibri"/>
                          <a:cs typeface="Calibri"/>
                        </a:rPr>
                        <a:t>s</a:t>
                      </a:r>
                      <a:r>
                        <a:rPr sz="800" spc="-10" dirty="0" smtClean="0">
                          <a:latin typeface="Calibri"/>
                          <a:cs typeface="Calibri"/>
                        </a:rPr>
                        <a:t>u</a:t>
                      </a:r>
                      <a:r>
                        <a:rPr sz="800" spc="10" dirty="0" smtClean="0">
                          <a:latin typeface="Calibri"/>
                          <a:cs typeface="Calibri"/>
                        </a:rPr>
                        <a:t>r</a:t>
                      </a:r>
                      <a:r>
                        <a:rPr sz="800" spc="0" dirty="0" smtClean="0">
                          <a:latin typeface="Calibri"/>
                          <a:cs typeface="Calibri"/>
                        </a:rPr>
                        <a:t>a</a:t>
                      </a:r>
                      <a:r>
                        <a:rPr sz="800" spc="-10" dirty="0" smtClean="0">
                          <a:latin typeface="Calibri"/>
                          <a:cs typeface="Calibri"/>
                        </a:rPr>
                        <a:t>n</a:t>
                      </a:r>
                      <a:r>
                        <a:rPr sz="800" spc="20" dirty="0" smtClean="0">
                          <a:latin typeface="Calibri"/>
                          <a:cs typeface="Calibri"/>
                        </a:rPr>
                        <a:t>c</a:t>
                      </a:r>
                      <a:r>
                        <a:rPr sz="800" spc="0" dirty="0" smtClean="0">
                          <a:latin typeface="Calibri"/>
                          <a:cs typeface="Calibri"/>
                        </a:rPr>
                        <a:t>e </a:t>
                      </a:r>
                      <a:r>
                        <a:rPr sz="800" spc="-10" dirty="0" smtClean="0">
                          <a:latin typeface="Calibri"/>
                          <a:cs typeface="Calibri"/>
                        </a:rPr>
                        <a:t>h</a:t>
                      </a:r>
                      <a:r>
                        <a:rPr sz="800" spc="5" dirty="0" smtClean="0">
                          <a:latin typeface="Calibri"/>
                          <a:cs typeface="Calibri"/>
                        </a:rPr>
                        <a:t>i</a:t>
                      </a:r>
                      <a:r>
                        <a:rPr sz="800" spc="0" dirty="0" smtClean="0">
                          <a:latin typeface="Calibri"/>
                          <a:cs typeface="Calibri"/>
                        </a:rPr>
                        <a:t>st</a:t>
                      </a:r>
                      <a:r>
                        <a:rPr sz="800" spc="-10" dirty="0" smtClean="0">
                          <a:latin typeface="Calibri"/>
                          <a:cs typeface="Calibri"/>
                        </a:rPr>
                        <a:t>o</a:t>
                      </a:r>
                      <a:r>
                        <a:rPr sz="800" spc="10" dirty="0" smtClean="0">
                          <a:latin typeface="Calibri"/>
                          <a:cs typeface="Calibri"/>
                        </a:rPr>
                        <a:t>r</a:t>
                      </a:r>
                      <a:r>
                        <a:rPr sz="800" spc="0" dirty="0" smtClean="0">
                          <a:latin typeface="Calibri"/>
                          <a:cs typeface="Calibri"/>
                        </a:rPr>
                        <a:t>y</a:t>
                      </a:r>
                      <a:r>
                        <a:rPr sz="800" spc="10" dirty="0" smtClean="0">
                          <a:latin typeface="Calibri"/>
                          <a:cs typeface="Calibri"/>
                        </a:rPr>
                        <a:t> </a:t>
                      </a:r>
                      <a:r>
                        <a:rPr sz="800" spc="5" dirty="0" smtClean="0">
                          <a:latin typeface="Calibri"/>
                          <a:cs typeface="Calibri"/>
                        </a:rPr>
                        <a:t>i</a:t>
                      </a:r>
                      <a:r>
                        <a:rPr sz="800" spc="0" dirty="0" smtClean="0">
                          <a:latin typeface="Calibri"/>
                          <a:cs typeface="Calibri"/>
                        </a:rPr>
                        <a:t>s</a:t>
                      </a:r>
                      <a:r>
                        <a:rPr sz="800" spc="-15" dirty="0" smtClean="0">
                          <a:latin typeface="Calibri"/>
                          <a:cs typeface="Calibri"/>
                        </a:rPr>
                        <a:t> </a:t>
                      </a:r>
                      <a:r>
                        <a:rPr sz="800" spc="10" dirty="0" smtClean="0">
                          <a:latin typeface="Calibri"/>
                          <a:cs typeface="Calibri"/>
                        </a:rPr>
                        <a:t>o</a:t>
                      </a:r>
                      <a:r>
                        <a:rPr sz="800" spc="-10" dirty="0" smtClean="0">
                          <a:latin typeface="Calibri"/>
                          <a:cs typeface="Calibri"/>
                        </a:rPr>
                        <a:t>n</a:t>
                      </a:r>
                      <a:r>
                        <a:rPr sz="800" spc="0" dirty="0" smtClean="0">
                          <a:latin typeface="Calibri"/>
                          <a:cs typeface="Calibri"/>
                        </a:rPr>
                        <a:t>e</a:t>
                      </a:r>
                      <a:r>
                        <a:rPr sz="800" spc="20" dirty="0" smtClean="0">
                          <a:latin typeface="Calibri"/>
                          <a:cs typeface="Calibri"/>
                        </a:rPr>
                        <a:t> </a:t>
                      </a:r>
                      <a:r>
                        <a:rPr sz="800" spc="-10" dirty="0" smtClean="0">
                          <a:latin typeface="Calibri"/>
                          <a:cs typeface="Calibri"/>
                        </a:rPr>
                        <a:t>o</a:t>
                      </a:r>
                      <a:r>
                        <a:rPr sz="800" spc="0" dirty="0" smtClean="0">
                          <a:latin typeface="Calibri"/>
                          <a:cs typeface="Calibri"/>
                        </a:rPr>
                        <a:t>f</a:t>
                      </a:r>
                      <a:r>
                        <a:rPr sz="800" spc="5" dirty="0" smtClean="0">
                          <a:latin typeface="Calibri"/>
                          <a:cs typeface="Calibri"/>
                        </a:rPr>
                        <a:t> </a:t>
                      </a:r>
                      <a:r>
                        <a:rPr sz="800" spc="-10" dirty="0" smtClean="0">
                          <a:latin typeface="Calibri"/>
                          <a:cs typeface="Calibri"/>
                        </a:rPr>
                        <a:t>ou</a:t>
                      </a:r>
                      <a:r>
                        <a:rPr sz="800" spc="0" dirty="0" smtClean="0">
                          <a:latin typeface="Calibri"/>
                          <a:cs typeface="Calibri"/>
                        </a:rPr>
                        <a:t>r</a:t>
                      </a:r>
                      <a:r>
                        <a:rPr sz="800" spc="20" dirty="0" smtClean="0">
                          <a:latin typeface="Calibri"/>
                          <a:cs typeface="Calibri"/>
                        </a:rPr>
                        <a:t> </a:t>
                      </a:r>
                      <a:r>
                        <a:rPr sz="800" spc="0" dirty="0" smtClean="0">
                          <a:latin typeface="Calibri"/>
                          <a:cs typeface="Calibri"/>
                        </a:rPr>
                        <a:t>t</a:t>
                      </a:r>
                      <a:r>
                        <a:rPr sz="800" spc="10" dirty="0" smtClean="0">
                          <a:latin typeface="Calibri"/>
                          <a:cs typeface="Calibri"/>
                        </a:rPr>
                        <a:t>o</a:t>
                      </a:r>
                      <a:r>
                        <a:rPr sz="800" spc="0" dirty="0" smtClean="0">
                          <a:latin typeface="Calibri"/>
                          <a:cs typeface="Calibri"/>
                        </a:rPr>
                        <a:t>p</a:t>
                      </a:r>
                      <a:r>
                        <a:rPr sz="800" spc="-25" dirty="0" smtClean="0">
                          <a:latin typeface="Calibri"/>
                          <a:cs typeface="Calibri"/>
                        </a:rPr>
                        <a:t> </a:t>
                      </a:r>
                      <a:r>
                        <a:rPr sz="800" spc="25" dirty="0" smtClean="0">
                          <a:latin typeface="Calibri"/>
                          <a:cs typeface="Calibri"/>
                        </a:rPr>
                        <a:t>s</a:t>
                      </a:r>
                      <a:r>
                        <a:rPr sz="800" spc="10" dirty="0" smtClean="0">
                          <a:latin typeface="Calibri"/>
                          <a:cs typeface="Calibri"/>
                        </a:rPr>
                        <a:t>p</a:t>
                      </a:r>
                      <a:r>
                        <a:rPr sz="800" spc="-10" dirty="0" smtClean="0">
                          <a:latin typeface="Calibri"/>
                          <a:cs typeface="Calibri"/>
                        </a:rPr>
                        <a:t>e</a:t>
                      </a:r>
                      <a:r>
                        <a:rPr sz="800" spc="0" dirty="0" smtClean="0">
                          <a:latin typeface="Calibri"/>
                          <a:cs typeface="Calibri"/>
                        </a:rPr>
                        <a:t>c</a:t>
                      </a:r>
                      <a:r>
                        <a:rPr sz="800" spc="10" dirty="0" smtClean="0">
                          <a:latin typeface="Calibri"/>
                          <a:cs typeface="Calibri"/>
                        </a:rPr>
                        <a:t>i</a:t>
                      </a:r>
                      <a:r>
                        <a:rPr sz="800" spc="0" dirty="0" smtClean="0">
                          <a:latin typeface="Calibri"/>
                          <a:cs typeface="Calibri"/>
                        </a:rPr>
                        <a:t>a</a:t>
                      </a:r>
                      <a:r>
                        <a:rPr sz="800" spc="5" dirty="0" smtClean="0">
                          <a:latin typeface="Calibri"/>
                          <a:cs typeface="Calibri"/>
                        </a:rPr>
                        <a:t>l</a:t>
                      </a:r>
                      <a:r>
                        <a:rPr sz="800" spc="0" dirty="0" smtClean="0">
                          <a:latin typeface="Calibri"/>
                          <a:cs typeface="Calibri"/>
                        </a:rPr>
                        <a:t>t</a:t>
                      </a:r>
                      <a:r>
                        <a:rPr sz="800" spc="5" dirty="0" smtClean="0">
                          <a:latin typeface="Calibri"/>
                          <a:cs typeface="Calibri"/>
                        </a:rPr>
                        <a:t>i</a:t>
                      </a:r>
                      <a:r>
                        <a:rPr sz="800" spc="-10" dirty="0" smtClean="0">
                          <a:latin typeface="Calibri"/>
                          <a:cs typeface="Calibri"/>
                        </a:rPr>
                        <a:t>e</a:t>
                      </a:r>
                      <a:r>
                        <a:rPr sz="800" spc="0" dirty="0" smtClean="0">
                          <a:latin typeface="Calibri"/>
                          <a:cs typeface="Calibri"/>
                        </a:rPr>
                        <a:t>s. </a:t>
                      </a:r>
                      <a:r>
                        <a:rPr sz="800" spc="25" dirty="0" smtClean="0">
                          <a:latin typeface="Calibri"/>
                          <a:cs typeface="Calibri"/>
                        </a:rPr>
                        <a:t> </a:t>
                      </a:r>
                      <a:r>
                        <a:rPr sz="800" spc="15" dirty="0" smtClean="0">
                          <a:latin typeface="Calibri"/>
                          <a:cs typeface="Calibri"/>
                        </a:rPr>
                        <a:t>W</a:t>
                      </a:r>
                      <a:r>
                        <a:rPr sz="800" spc="0" dirty="0" smtClean="0">
                          <a:latin typeface="Calibri"/>
                          <a:cs typeface="Calibri"/>
                        </a:rPr>
                        <a:t>e s</a:t>
                      </a:r>
                      <a:r>
                        <a:rPr sz="800" spc="15" dirty="0" smtClean="0">
                          <a:latin typeface="Calibri"/>
                          <a:cs typeface="Calibri"/>
                        </a:rPr>
                        <a:t>p</a:t>
                      </a:r>
                      <a:r>
                        <a:rPr sz="800" spc="-10" dirty="0" smtClean="0">
                          <a:latin typeface="Calibri"/>
                          <a:cs typeface="Calibri"/>
                        </a:rPr>
                        <a:t>e</a:t>
                      </a:r>
                      <a:r>
                        <a:rPr sz="800" spc="10" dirty="0" smtClean="0">
                          <a:latin typeface="Calibri"/>
                          <a:cs typeface="Calibri"/>
                        </a:rPr>
                        <a:t>n</a:t>
                      </a:r>
                      <a:r>
                        <a:rPr sz="800" spc="0" dirty="0" smtClean="0">
                          <a:latin typeface="Calibri"/>
                          <a:cs typeface="Calibri"/>
                        </a:rPr>
                        <a:t>d</a:t>
                      </a:r>
                      <a:r>
                        <a:rPr sz="800" spc="-25" dirty="0" smtClean="0">
                          <a:latin typeface="Calibri"/>
                          <a:cs typeface="Calibri"/>
                        </a:rPr>
                        <a:t> </a:t>
                      </a:r>
                      <a:r>
                        <a:rPr sz="800" spc="0" dirty="0" smtClean="0">
                          <a:latin typeface="Calibri"/>
                          <a:cs typeface="Calibri"/>
                        </a:rPr>
                        <a:t>a</a:t>
                      </a:r>
                      <a:r>
                        <a:rPr sz="800" spc="10" dirty="0" smtClean="0">
                          <a:latin typeface="Calibri"/>
                          <a:cs typeface="Calibri"/>
                        </a:rPr>
                        <a:t> </a:t>
                      </a:r>
                      <a:r>
                        <a:rPr sz="800" spc="5" dirty="0" smtClean="0">
                          <a:latin typeface="Calibri"/>
                          <a:cs typeface="Calibri"/>
                        </a:rPr>
                        <a:t>l</a:t>
                      </a:r>
                      <a:r>
                        <a:rPr sz="800" spc="-10" dirty="0" smtClean="0">
                          <a:latin typeface="Calibri"/>
                          <a:cs typeface="Calibri"/>
                        </a:rPr>
                        <a:t>o</a:t>
                      </a:r>
                      <a:r>
                        <a:rPr sz="800" spc="0" dirty="0" smtClean="0">
                          <a:latin typeface="Calibri"/>
                          <a:cs typeface="Calibri"/>
                        </a:rPr>
                        <a:t>t</a:t>
                      </a:r>
                      <a:r>
                        <a:rPr sz="800" spc="5" dirty="0" smtClean="0">
                          <a:latin typeface="Calibri"/>
                          <a:cs typeface="Calibri"/>
                        </a:rPr>
                        <a:t> </a:t>
                      </a:r>
                      <a:r>
                        <a:rPr sz="800" spc="-10" dirty="0" smtClean="0">
                          <a:latin typeface="Calibri"/>
                          <a:cs typeface="Calibri"/>
                        </a:rPr>
                        <a:t>o</a:t>
                      </a:r>
                      <a:r>
                        <a:rPr sz="800" spc="0" dirty="0" smtClean="0">
                          <a:latin typeface="Calibri"/>
                          <a:cs typeface="Calibri"/>
                        </a:rPr>
                        <a:t>f</a:t>
                      </a:r>
                      <a:r>
                        <a:rPr sz="800" spc="5" dirty="0" smtClean="0">
                          <a:latin typeface="Calibri"/>
                          <a:cs typeface="Calibri"/>
                        </a:rPr>
                        <a:t> </a:t>
                      </a:r>
                      <a:r>
                        <a:rPr sz="800" spc="0" dirty="0" smtClean="0">
                          <a:latin typeface="Calibri"/>
                          <a:cs typeface="Calibri"/>
                        </a:rPr>
                        <a:t>t</a:t>
                      </a:r>
                      <a:r>
                        <a:rPr sz="800" spc="5" dirty="0" smtClean="0">
                          <a:latin typeface="Calibri"/>
                          <a:cs typeface="Calibri"/>
                        </a:rPr>
                        <a:t>i</a:t>
                      </a:r>
                      <a:r>
                        <a:rPr sz="800" spc="10" dirty="0" smtClean="0">
                          <a:latin typeface="Calibri"/>
                          <a:cs typeface="Calibri"/>
                        </a:rPr>
                        <a:t>m</a:t>
                      </a:r>
                      <a:r>
                        <a:rPr sz="800" spc="0" dirty="0" smtClean="0">
                          <a:latin typeface="Calibri"/>
                          <a:cs typeface="Calibri"/>
                        </a:rPr>
                        <a:t>e </a:t>
                      </a:r>
                      <a:r>
                        <a:rPr sz="800" spc="-10" dirty="0" smtClean="0">
                          <a:latin typeface="Calibri"/>
                          <a:cs typeface="Calibri"/>
                        </a:rPr>
                        <a:t>m</a:t>
                      </a:r>
                      <a:r>
                        <a:rPr sz="800" spc="0" dirty="0" smtClean="0">
                          <a:latin typeface="Calibri"/>
                          <a:cs typeface="Calibri"/>
                        </a:rPr>
                        <a:t>a</a:t>
                      </a:r>
                      <a:r>
                        <a:rPr sz="800" spc="10" dirty="0" smtClean="0">
                          <a:latin typeface="Calibri"/>
                          <a:cs typeface="Calibri"/>
                        </a:rPr>
                        <a:t>r</a:t>
                      </a:r>
                      <a:r>
                        <a:rPr sz="800" spc="0" dirty="0" smtClean="0">
                          <a:latin typeface="Calibri"/>
                          <a:cs typeface="Calibri"/>
                        </a:rPr>
                        <a:t>k</a:t>
                      </a:r>
                      <a:r>
                        <a:rPr sz="800" spc="-15" dirty="0" smtClean="0">
                          <a:latin typeface="Calibri"/>
                          <a:cs typeface="Calibri"/>
                        </a:rPr>
                        <a:t>e</a:t>
                      </a:r>
                      <a:r>
                        <a:rPr sz="800" spc="0" dirty="0" smtClean="0">
                          <a:latin typeface="Calibri"/>
                          <a:cs typeface="Calibri"/>
                        </a:rPr>
                        <a:t>t</a:t>
                      </a:r>
                      <a:r>
                        <a:rPr sz="800" spc="5" dirty="0" smtClean="0">
                          <a:latin typeface="Calibri"/>
                          <a:cs typeface="Calibri"/>
                        </a:rPr>
                        <a:t>i</a:t>
                      </a:r>
                      <a:r>
                        <a:rPr sz="800" spc="-10" dirty="0" smtClean="0">
                          <a:latin typeface="Calibri"/>
                          <a:cs typeface="Calibri"/>
                        </a:rPr>
                        <a:t>n</a:t>
                      </a:r>
                      <a:r>
                        <a:rPr sz="800" spc="0" dirty="0" smtClean="0">
                          <a:latin typeface="Calibri"/>
                          <a:cs typeface="Calibri"/>
                        </a:rPr>
                        <a:t>g</a:t>
                      </a:r>
                      <a:r>
                        <a:rPr sz="800" spc="20" dirty="0" smtClean="0">
                          <a:latin typeface="Calibri"/>
                          <a:cs typeface="Calibri"/>
                        </a:rPr>
                        <a:t> </a:t>
                      </a:r>
                      <a:r>
                        <a:rPr sz="800" spc="0" dirty="0" smtClean="0">
                          <a:latin typeface="Calibri"/>
                          <a:cs typeface="Calibri"/>
                        </a:rPr>
                        <a:t>to</a:t>
                      </a:r>
                      <a:r>
                        <a:rPr sz="800" spc="-5" dirty="0" smtClean="0">
                          <a:latin typeface="Calibri"/>
                          <a:cs typeface="Calibri"/>
                        </a:rPr>
                        <a:t> </a:t>
                      </a:r>
                      <a:r>
                        <a:rPr sz="800" spc="-10" dirty="0" smtClean="0">
                          <a:latin typeface="Calibri"/>
                          <a:cs typeface="Calibri"/>
                        </a:rPr>
                        <a:t>p</a:t>
                      </a:r>
                      <a:r>
                        <a:rPr sz="800" spc="10" dirty="0" smtClean="0">
                          <a:latin typeface="Calibri"/>
                          <a:cs typeface="Calibri"/>
                        </a:rPr>
                        <a:t>r</a:t>
                      </a:r>
                      <a:r>
                        <a:rPr sz="800" spc="-10" dirty="0" smtClean="0">
                          <a:latin typeface="Calibri"/>
                          <a:cs typeface="Calibri"/>
                        </a:rPr>
                        <a:t>o</a:t>
                      </a:r>
                      <a:r>
                        <a:rPr sz="800" spc="25" dirty="0" smtClean="0">
                          <a:latin typeface="Calibri"/>
                          <a:cs typeface="Calibri"/>
                        </a:rPr>
                        <a:t>s</a:t>
                      </a:r>
                      <a:r>
                        <a:rPr sz="800" spc="0" dirty="0" smtClean="0">
                          <a:latin typeface="Calibri"/>
                          <a:cs typeface="Calibri"/>
                        </a:rPr>
                        <a:t>tate</a:t>
                      </a:r>
                      <a:r>
                        <a:rPr sz="800" spc="-5" dirty="0" smtClean="0">
                          <a:latin typeface="Calibri"/>
                          <a:cs typeface="Calibri"/>
                        </a:rPr>
                        <a:t> </a:t>
                      </a:r>
                      <a:r>
                        <a:rPr sz="800" spc="0" dirty="0" smtClean="0">
                          <a:latin typeface="Calibri"/>
                          <a:cs typeface="Calibri"/>
                        </a:rPr>
                        <a:t>ca</a:t>
                      </a:r>
                      <a:r>
                        <a:rPr sz="800" spc="10" dirty="0" smtClean="0">
                          <a:latin typeface="Calibri"/>
                          <a:cs typeface="Calibri"/>
                        </a:rPr>
                        <a:t>n</a:t>
                      </a:r>
                      <a:r>
                        <a:rPr sz="800" spc="0" dirty="0" smtClean="0">
                          <a:latin typeface="Calibri"/>
                          <a:cs typeface="Calibri"/>
                        </a:rPr>
                        <a:t>c</a:t>
                      </a:r>
                      <a:r>
                        <a:rPr sz="800" spc="-10" dirty="0" smtClean="0">
                          <a:latin typeface="Calibri"/>
                          <a:cs typeface="Calibri"/>
                        </a:rPr>
                        <a:t>e</a:t>
                      </a:r>
                      <a:r>
                        <a:rPr sz="800" spc="0" dirty="0" smtClean="0">
                          <a:latin typeface="Calibri"/>
                          <a:cs typeface="Calibri"/>
                        </a:rPr>
                        <a:t>r</a:t>
                      </a:r>
                      <a:r>
                        <a:rPr sz="800" spc="-5" dirty="0" smtClean="0">
                          <a:latin typeface="Calibri"/>
                          <a:cs typeface="Calibri"/>
                        </a:rPr>
                        <a:t> </a:t>
                      </a:r>
                      <a:r>
                        <a:rPr sz="800" spc="25" dirty="0" smtClean="0">
                          <a:latin typeface="Calibri"/>
                          <a:cs typeface="Calibri"/>
                        </a:rPr>
                        <a:t>s</a:t>
                      </a:r>
                      <a:r>
                        <a:rPr sz="800" spc="-10" dirty="0" smtClean="0">
                          <a:latin typeface="Calibri"/>
                          <a:cs typeface="Calibri"/>
                        </a:rPr>
                        <a:t>u</a:t>
                      </a:r>
                      <a:r>
                        <a:rPr sz="800" spc="10" dirty="0" smtClean="0">
                          <a:latin typeface="Calibri"/>
                          <a:cs typeface="Calibri"/>
                        </a:rPr>
                        <a:t>r</a:t>
                      </a:r>
                      <a:r>
                        <a:rPr sz="800" spc="0" dirty="0" smtClean="0">
                          <a:latin typeface="Calibri"/>
                          <a:cs typeface="Calibri"/>
                        </a:rPr>
                        <a:t>v</a:t>
                      </a:r>
                      <a:r>
                        <a:rPr sz="800" spc="10" dirty="0" smtClean="0">
                          <a:latin typeface="Calibri"/>
                          <a:cs typeface="Calibri"/>
                        </a:rPr>
                        <a:t>i</a:t>
                      </a:r>
                      <a:r>
                        <a:rPr sz="800" spc="0" dirty="0" smtClean="0">
                          <a:latin typeface="Calibri"/>
                          <a:cs typeface="Calibri"/>
                        </a:rPr>
                        <a:t>v</a:t>
                      </a:r>
                      <a:r>
                        <a:rPr sz="800" spc="-10" dirty="0" smtClean="0">
                          <a:latin typeface="Calibri"/>
                          <a:cs typeface="Calibri"/>
                        </a:rPr>
                        <a:t>o</a:t>
                      </a:r>
                      <a:r>
                        <a:rPr sz="800" spc="10" dirty="0" smtClean="0">
                          <a:latin typeface="Calibri"/>
                          <a:cs typeface="Calibri"/>
                        </a:rPr>
                        <a:t>r</a:t>
                      </a:r>
                      <a:r>
                        <a:rPr sz="800" spc="0" dirty="0" smtClean="0">
                          <a:latin typeface="Calibri"/>
                          <a:cs typeface="Calibri"/>
                        </a:rPr>
                        <a:t>s</a:t>
                      </a:r>
                      <a:r>
                        <a:rPr sz="800" spc="-15" dirty="0" smtClean="0">
                          <a:latin typeface="Calibri"/>
                          <a:cs typeface="Calibri"/>
                        </a:rPr>
                        <a:t> </a:t>
                      </a:r>
                      <a:r>
                        <a:rPr sz="800" spc="0" dirty="0" smtClean="0">
                          <a:latin typeface="Calibri"/>
                          <a:cs typeface="Calibri"/>
                        </a:rPr>
                        <a:t>a</a:t>
                      </a:r>
                      <a:r>
                        <a:rPr sz="800" spc="10" dirty="0" smtClean="0">
                          <a:latin typeface="Calibri"/>
                          <a:cs typeface="Calibri"/>
                        </a:rPr>
                        <a:t>n</a:t>
                      </a:r>
                      <a:r>
                        <a:rPr sz="800" spc="0" dirty="0" smtClean="0">
                          <a:latin typeface="Calibri"/>
                          <a:cs typeface="Calibri"/>
                        </a:rPr>
                        <a:t>d </a:t>
                      </a:r>
                      <a:r>
                        <a:rPr sz="800" spc="-10" dirty="0" smtClean="0">
                          <a:latin typeface="Calibri"/>
                          <a:cs typeface="Calibri"/>
                        </a:rPr>
                        <a:t>h</a:t>
                      </a:r>
                      <a:r>
                        <a:rPr sz="800" spc="0" dirty="0" smtClean="0">
                          <a:latin typeface="Calibri"/>
                          <a:cs typeface="Calibri"/>
                        </a:rPr>
                        <a:t>a</a:t>
                      </a:r>
                      <a:r>
                        <a:rPr sz="800" spc="25" dirty="0" smtClean="0">
                          <a:latin typeface="Calibri"/>
                          <a:cs typeface="Calibri"/>
                        </a:rPr>
                        <a:t>v</a:t>
                      </a:r>
                      <a:r>
                        <a:rPr sz="800" spc="0" dirty="0" smtClean="0">
                          <a:latin typeface="Calibri"/>
                          <a:cs typeface="Calibri"/>
                        </a:rPr>
                        <a:t>e</a:t>
                      </a:r>
                      <a:r>
                        <a:rPr sz="800" spc="-25" dirty="0" smtClean="0">
                          <a:latin typeface="Calibri"/>
                          <a:cs typeface="Calibri"/>
                        </a:rPr>
                        <a:t> </a:t>
                      </a:r>
                      <a:r>
                        <a:rPr sz="800" spc="5" dirty="0" smtClean="0">
                          <a:latin typeface="Calibri"/>
                          <a:cs typeface="Calibri"/>
                        </a:rPr>
                        <a:t>wi</a:t>
                      </a:r>
                      <a:r>
                        <a:rPr sz="800" spc="0" dirty="0" smtClean="0">
                          <a:latin typeface="Calibri"/>
                          <a:cs typeface="Calibri"/>
                        </a:rPr>
                        <a:t>t</a:t>
                      </a:r>
                      <a:r>
                        <a:rPr sz="800" spc="10" dirty="0" smtClean="0">
                          <a:latin typeface="Calibri"/>
                          <a:cs typeface="Calibri"/>
                        </a:rPr>
                        <a:t>n</a:t>
                      </a:r>
                      <a:r>
                        <a:rPr sz="800" spc="-10" dirty="0" smtClean="0">
                          <a:latin typeface="Calibri"/>
                          <a:cs typeface="Calibri"/>
                        </a:rPr>
                        <a:t>e</a:t>
                      </a:r>
                      <a:r>
                        <a:rPr sz="800" spc="0" dirty="0" smtClean="0">
                          <a:latin typeface="Calibri"/>
                          <a:cs typeface="Calibri"/>
                        </a:rPr>
                        <a:t>s</a:t>
                      </a:r>
                      <a:r>
                        <a:rPr sz="800" spc="25" dirty="0" smtClean="0">
                          <a:latin typeface="Calibri"/>
                          <a:cs typeface="Calibri"/>
                        </a:rPr>
                        <a:t>s</a:t>
                      </a:r>
                      <a:r>
                        <a:rPr sz="800" spc="-10" dirty="0" smtClean="0">
                          <a:latin typeface="Calibri"/>
                          <a:cs typeface="Calibri"/>
                        </a:rPr>
                        <a:t>e</a:t>
                      </a:r>
                      <a:r>
                        <a:rPr sz="800" spc="0" dirty="0" smtClean="0">
                          <a:latin typeface="Calibri"/>
                          <a:cs typeface="Calibri"/>
                        </a:rPr>
                        <a:t>d a</a:t>
                      </a:r>
                      <a:r>
                        <a:rPr sz="800" spc="-10" dirty="0" smtClean="0">
                          <a:latin typeface="Calibri"/>
                          <a:cs typeface="Calibri"/>
                        </a:rPr>
                        <a:t> </a:t>
                      </a:r>
                      <a:r>
                        <a:rPr sz="800" spc="25" dirty="0" smtClean="0">
                          <a:latin typeface="Calibri"/>
                          <a:cs typeface="Calibri"/>
                        </a:rPr>
                        <a:t>s</a:t>
                      </a:r>
                      <a:r>
                        <a:rPr sz="800" spc="-10" dirty="0" smtClean="0">
                          <a:latin typeface="Calibri"/>
                          <a:cs typeface="Calibri"/>
                        </a:rPr>
                        <a:t>ub</a:t>
                      </a:r>
                      <a:r>
                        <a:rPr sz="800" spc="0" dirty="0" smtClean="0">
                          <a:latin typeface="Calibri"/>
                          <a:cs typeface="Calibri"/>
                        </a:rPr>
                        <a:t>st</a:t>
                      </a:r>
                      <a:r>
                        <a:rPr sz="800" spc="25" dirty="0" smtClean="0">
                          <a:latin typeface="Calibri"/>
                          <a:cs typeface="Calibri"/>
                        </a:rPr>
                        <a:t>a</a:t>
                      </a:r>
                      <a:r>
                        <a:rPr sz="800" spc="-10" dirty="0" smtClean="0">
                          <a:latin typeface="Calibri"/>
                          <a:cs typeface="Calibri"/>
                        </a:rPr>
                        <a:t>n</a:t>
                      </a:r>
                      <a:r>
                        <a:rPr sz="800" spc="0" dirty="0" smtClean="0">
                          <a:latin typeface="Calibri"/>
                          <a:cs typeface="Calibri"/>
                        </a:rPr>
                        <a:t>t</a:t>
                      </a:r>
                      <a:r>
                        <a:rPr sz="800" spc="5" dirty="0" smtClean="0">
                          <a:latin typeface="Calibri"/>
                          <a:cs typeface="Calibri"/>
                        </a:rPr>
                        <a:t>i</a:t>
                      </a:r>
                      <a:r>
                        <a:rPr sz="800" spc="0" dirty="0" smtClean="0">
                          <a:latin typeface="Calibri"/>
                          <a:cs typeface="Calibri"/>
                        </a:rPr>
                        <a:t>al</a:t>
                      </a:r>
                      <a:r>
                        <a:rPr sz="800" spc="-5" dirty="0" smtClean="0">
                          <a:latin typeface="Calibri"/>
                          <a:cs typeface="Calibri"/>
                        </a:rPr>
                        <a:t> </a:t>
                      </a:r>
                      <a:r>
                        <a:rPr sz="800" spc="5" dirty="0" smtClean="0">
                          <a:latin typeface="Calibri"/>
                          <a:cs typeface="Calibri"/>
                        </a:rPr>
                        <a:t>i</a:t>
                      </a:r>
                      <a:r>
                        <a:rPr sz="800" spc="10" dirty="0" smtClean="0">
                          <a:latin typeface="Calibri"/>
                          <a:cs typeface="Calibri"/>
                        </a:rPr>
                        <a:t>n</a:t>
                      </a:r>
                      <a:r>
                        <a:rPr sz="800" spc="0" dirty="0" smtClean="0">
                          <a:latin typeface="Calibri"/>
                          <a:cs typeface="Calibri"/>
                        </a:rPr>
                        <a:t>c</a:t>
                      </a:r>
                      <a:r>
                        <a:rPr sz="800" spc="10" dirty="0" smtClean="0">
                          <a:latin typeface="Calibri"/>
                          <a:cs typeface="Calibri"/>
                        </a:rPr>
                        <a:t>r</a:t>
                      </a:r>
                      <a:r>
                        <a:rPr sz="800" spc="-10" dirty="0" smtClean="0">
                          <a:latin typeface="Calibri"/>
                          <a:cs typeface="Calibri"/>
                        </a:rPr>
                        <a:t>e</a:t>
                      </a:r>
                      <a:r>
                        <a:rPr sz="800" spc="0" dirty="0" smtClean="0">
                          <a:latin typeface="Calibri"/>
                          <a:cs typeface="Calibri"/>
                        </a:rPr>
                        <a:t>ase</a:t>
                      </a:r>
                      <a:r>
                        <a:rPr sz="800" spc="-25" dirty="0" smtClean="0">
                          <a:latin typeface="Calibri"/>
                          <a:cs typeface="Calibri"/>
                        </a:rPr>
                        <a:t> </a:t>
                      </a:r>
                      <a:r>
                        <a:rPr sz="800" spc="30" dirty="0" smtClean="0">
                          <a:latin typeface="Calibri"/>
                          <a:cs typeface="Calibri"/>
                        </a:rPr>
                        <a:t>i</a:t>
                      </a:r>
                      <a:r>
                        <a:rPr sz="800" spc="0" dirty="0" smtClean="0">
                          <a:latin typeface="Calibri"/>
                          <a:cs typeface="Calibri"/>
                        </a:rPr>
                        <a:t>n</a:t>
                      </a:r>
                      <a:r>
                        <a:rPr sz="800" spc="-25" dirty="0" smtClean="0">
                          <a:latin typeface="Calibri"/>
                          <a:cs typeface="Calibri"/>
                        </a:rPr>
                        <a:t> </a:t>
                      </a:r>
                      <a:r>
                        <a:rPr sz="800" spc="20" dirty="0" smtClean="0">
                          <a:latin typeface="Calibri"/>
                          <a:cs typeface="Calibri"/>
                        </a:rPr>
                        <a:t>t</a:t>
                      </a:r>
                      <a:r>
                        <a:rPr sz="800" spc="-10" dirty="0" smtClean="0">
                          <a:latin typeface="Calibri"/>
                          <a:cs typeface="Calibri"/>
                        </a:rPr>
                        <a:t>h</a:t>
                      </a:r>
                      <a:r>
                        <a:rPr sz="800" spc="0" dirty="0" smtClean="0">
                          <a:latin typeface="Calibri"/>
                          <a:cs typeface="Calibri"/>
                        </a:rPr>
                        <a:t>e </a:t>
                      </a:r>
                      <a:r>
                        <a:rPr sz="800" spc="10" dirty="0" smtClean="0">
                          <a:latin typeface="Calibri"/>
                          <a:cs typeface="Calibri"/>
                        </a:rPr>
                        <a:t>nu</a:t>
                      </a:r>
                      <a:r>
                        <a:rPr sz="800" spc="-10" dirty="0" smtClean="0">
                          <a:latin typeface="Calibri"/>
                          <a:cs typeface="Calibri"/>
                        </a:rPr>
                        <a:t>m</a:t>
                      </a:r>
                      <a:r>
                        <a:rPr sz="800" spc="10" dirty="0" smtClean="0">
                          <a:latin typeface="Calibri"/>
                          <a:cs typeface="Calibri"/>
                        </a:rPr>
                        <a:t>b</a:t>
                      </a:r>
                      <a:r>
                        <a:rPr sz="800" spc="-10" dirty="0" smtClean="0">
                          <a:latin typeface="Calibri"/>
                          <a:cs typeface="Calibri"/>
                        </a:rPr>
                        <a:t>e</a:t>
                      </a:r>
                      <a:r>
                        <a:rPr sz="800" spc="0" dirty="0" smtClean="0">
                          <a:latin typeface="Calibri"/>
                          <a:cs typeface="Calibri"/>
                        </a:rPr>
                        <a:t>r</a:t>
                      </a:r>
                      <a:r>
                        <a:rPr sz="800" spc="-5" dirty="0" smtClean="0">
                          <a:latin typeface="Calibri"/>
                          <a:cs typeface="Calibri"/>
                        </a:rPr>
                        <a:t> </a:t>
                      </a:r>
                      <a:r>
                        <a:rPr sz="800" spc="10" dirty="0" smtClean="0">
                          <a:latin typeface="Calibri"/>
                          <a:cs typeface="Calibri"/>
                        </a:rPr>
                        <a:t>o</a:t>
                      </a:r>
                      <a:r>
                        <a:rPr sz="800" spc="0" dirty="0" smtClean="0">
                          <a:latin typeface="Calibri"/>
                          <a:cs typeface="Calibri"/>
                        </a:rPr>
                        <a:t>f</a:t>
                      </a:r>
                      <a:r>
                        <a:rPr sz="800" spc="5" dirty="0" smtClean="0">
                          <a:latin typeface="Calibri"/>
                          <a:cs typeface="Calibri"/>
                        </a:rPr>
                        <a:t> </a:t>
                      </a:r>
                      <a:r>
                        <a:rPr sz="800" spc="-10" dirty="0" smtClean="0">
                          <a:latin typeface="Calibri"/>
                          <a:cs typeface="Calibri"/>
                        </a:rPr>
                        <a:t>p</a:t>
                      </a:r>
                      <a:r>
                        <a:rPr sz="800" spc="10" dirty="0" smtClean="0">
                          <a:latin typeface="Calibri"/>
                          <a:cs typeface="Calibri"/>
                        </a:rPr>
                        <a:t>r</a:t>
                      </a:r>
                      <a:r>
                        <a:rPr sz="800" spc="-10" dirty="0" smtClean="0">
                          <a:latin typeface="Calibri"/>
                          <a:cs typeface="Calibri"/>
                        </a:rPr>
                        <a:t>o</a:t>
                      </a:r>
                      <a:r>
                        <a:rPr sz="800" spc="0" dirty="0" smtClean="0">
                          <a:latin typeface="Calibri"/>
                          <a:cs typeface="Calibri"/>
                        </a:rPr>
                        <a:t>sta</a:t>
                      </a:r>
                      <a:r>
                        <a:rPr sz="800" spc="20" dirty="0" smtClean="0">
                          <a:latin typeface="Calibri"/>
                          <a:cs typeface="Calibri"/>
                        </a:rPr>
                        <a:t>t</a:t>
                      </a:r>
                      <a:r>
                        <a:rPr sz="800" spc="0" dirty="0" smtClean="0">
                          <a:latin typeface="Calibri"/>
                          <a:cs typeface="Calibri"/>
                        </a:rPr>
                        <a:t>e </a:t>
                      </a:r>
                      <a:r>
                        <a:rPr sz="800" spc="5" dirty="0" smtClean="0">
                          <a:latin typeface="Calibri"/>
                          <a:cs typeface="Calibri"/>
                        </a:rPr>
                        <a:t>li</a:t>
                      </a:r>
                      <a:r>
                        <a:rPr sz="800" spc="0" dirty="0" smtClean="0">
                          <a:latin typeface="Calibri"/>
                          <a:cs typeface="Calibri"/>
                        </a:rPr>
                        <a:t>fe</a:t>
                      </a:r>
                      <a:r>
                        <a:rPr sz="800" spc="-25" dirty="0" smtClean="0">
                          <a:latin typeface="Calibri"/>
                          <a:cs typeface="Calibri"/>
                        </a:rPr>
                        <a:t> </a:t>
                      </a:r>
                      <a:r>
                        <a:rPr sz="800" spc="5" dirty="0" smtClean="0">
                          <a:latin typeface="Calibri"/>
                          <a:cs typeface="Calibri"/>
                        </a:rPr>
                        <a:t>i</a:t>
                      </a:r>
                      <a:r>
                        <a:rPr sz="800" spc="-10" dirty="0" smtClean="0">
                          <a:latin typeface="Calibri"/>
                          <a:cs typeface="Calibri"/>
                        </a:rPr>
                        <a:t>n</a:t>
                      </a:r>
                      <a:r>
                        <a:rPr sz="800" spc="0" dirty="0" smtClean="0">
                          <a:latin typeface="Calibri"/>
                          <a:cs typeface="Calibri"/>
                        </a:rPr>
                        <a:t>s</a:t>
                      </a:r>
                      <a:r>
                        <a:rPr sz="800" spc="-10" dirty="0" smtClean="0">
                          <a:latin typeface="Calibri"/>
                          <a:cs typeface="Calibri"/>
                        </a:rPr>
                        <a:t>u</a:t>
                      </a:r>
                      <a:r>
                        <a:rPr sz="800" spc="10" dirty="0" smtClean="0">
                          <a:latin typeface="Calibri"/>
                          <a:cs typeface="Calibri"/>
                        </a:rPr>
                        <a:t>r</a:t>
                      </a:r>
                      <a:r>
                        <a:rPr sz="800" spc="0" dirty="0" smtClean="0">
                          <a:latin typeface="Calibri"/>
                          <a:cs typeface="Calibri"/>
                        </a:rPr>
                        <a:t>a</a:t>
                      </a:r>
                      <a:r>
                        <a:rPr sz="800" spc="-10" dirty="0" smtClean="0">
                          <a:latin typeface="Calibri"/>
                          <a:cs typeface="Calibri"/>
                        </a:rPr>
                        <a:t>n</a:t>
                      </a:r>
                      <a:r>
                        <a:rPr sz="800" spc="20" dirty="0" smtClean="0">
                          <a:latin typeface="Calibri"/>
                          <a:cs typeface="Calibri"/>
                        </a:rPr>
                        <a:t>c</a:t>
                      </a:r>
                      <a:r>
                        <a:rPr sz="800" spc="0" dirty="0" smtClean="0">
                          <a:latin typeface="Calibri"/>
                          <a:cs typeface="Calibri"/>
                        </a:rPr>
                        <a:t>e cas</a:t>
                      </a:r>
                      <a:r>
                        <a:rPr sz="800" spc="-10" dirty="0" smtClean="0">
                          <a:latin typeface="Calibri"/>
                          <a:cs typeface="Calibri"/>
                        </a:rPr>
                        <a:t>e</a:t>
                      </a:r>
                      <a:r>
                        <a:rPr sz="800" spc="0" dirty="0" smtClean="0">
                          <a:latin typeface="Calibri"/>
                          <a:cs typeface="Calibri"/>
                        </a:rPr>
                        <a:t>s</a:t>
                      </a:r>
                      <a:r>
                        <a:rPr sz="800" spc="10" dirty="0" smtClean="0">
                          <a:latin typeface="Calibri"/>
                          <a:cs typeface="Calibri"/>
                        </a:rPr>
                        <a:t> </a:t>
                      </a:r>
                      <a:r>
                        <a:rPr sz="800" spc="5" dirty="0" smtClean="0">
                          <a:latin typeface="Calibri"/>
                          <a:cs typeface="Calibri"/>
                        </a:rPr>
                        <a:t>i</a:t>
                      </a:r>
                      <a:r>
                        <a:rPr sz="800" spc="0" dirty="0" smtClean="0">
                          <a:latin typeface="Calibri"/>
                          <a:cs typeface="Calibri"/>
                        </a:rPr>
                        <a:t>n </a:t>
                      </a:r>
                      <a:r>
                        <a:rPr sz="800" spc="5" dirty="0" smtClean="0">
                          <a:latin typeface="Calibri"/>
                          <a:cs typeface="Calibri"/>
                        </a:rPr>
                        <a:t>201</a:t>
                      </a:r>
                      <a:r>
                        <a:rPr sz="800" spc="20" dirty="0" smtClean="0">
                          <a:latin typeface="Calibri"/>
                          <a:cs typeface="Calibri"/>
                        </a:rPr>
                        <a:t>0</a:t>
                      </a:r>
                      <a:r>
                        <a:rPr sz="800" spc="0" dirty="0" smtClean="0">
                          <a:latin typeface="Calibri"/>
                          <a:cs typeface="Calibri"/>
                        </a:rPr>
                        <a:t>.</a:t>
                      </a:r>
                      <a:endParaRPr sz="800" dirty="0">
                        <a:latin typeface="Calibri"/>
                        <a:cs typeface="Calibri"/>
                      </a:endParaRPr>
                    </a:p>
                    <a:p>
                      <a:pPr>
                        <a:lnSpc>
                          <a:spcPts val="1000"/>
                        </a:lnSpc>
                        <a:spcBef>
                          <a:spcPts val="23"/>
                        </a:spcBef>
                      </a:pPr>
                      <a:endParaRPr sz="1000" dirty="0"/>
                    </a:p>
                    <a:p>
                      <a:pPr marL="57150" marR="153035">
                        <a:lnSpc>
                          <a:spcPct val="116199"/>
                        </a:lnSpc>
                      </a:pPr>
                      <a:r>
                        <a:rPr sz="800" b="1" u="sng" dirty="0" smtClean="0">
                          <a:solidFill>
                            <a:srgbClr val="0000FF"/>
                          </a:solidFill>
                          <a:latin typeface="Calibri"/>
                          <a:cs typeface="Calibri"/>
                          <a:hlinkClick r:id="rId4"/>
                        </a:rPr>
                        <a:t>D</a:t>
                      </a:r>
                      <a:r>
                        <a:rPr sz="800" b="1" u="sng" spc="5" dirty="0" smtClean="0">
                          <a:solidFill>
                            <a:srgbClr val="0000FF"/>
                          </a:solidFill>
                          <a:latin typeface="Calibri"/>
                          <a:cs typeface="Calibri"/>
                          <a:hlinkClick r:id="rId4"/>
                        </a:rPr>
                        <a:t>epre</a:t>
                      </a:r>
                      <a:r>
                        <a:rPr sz="800" b="1" u="sng" spc="-5" dirty="0" smtClean="0">
                          <a:solidFill>
                            <a:srgbClr val="0000FF"/>
                          </a:solidFill>
                          <a:latin typeface="Calibri"/>
                          <a:cs typeface="Calibri"/>
                          <a:hlinkClick r:id="rId4"/>
                        </a:rPr>
                        <a:t>ssi</a:t>
                      </a:r>
                      <a:r>
                        <a:rPr sz="800" b="1" u="sng" spc="5" dirty="0" smtClean="0">
                          <a:solidFill>
                            <a:srgbClr val="0000FF"/>
                          </a:solidFill>
                          <a:latin typeface="Calibri"/>
                          <a:cs typeface="Calibri"/>
                          <a:hlinkClick r:id="rId4"/>
                        </a:rPr>
                        <a:t>o</a:t>
                      </a:r>
                      <a:r>
                        <a:rPr sz="800" b="1" u="sng" spc="0" dirty="0" smtClean="0">
                          <a:solidFill>
                            <a:srgbClr val="0000FF"/>
                          </a:solidFill>
                          <a:latin typeface="Calibri"/>
                          <a:cs typeface="Calibri"/>
                          <a:hlinkClick r:id="rId4"/>
                        </a:rPr>
                        <a:t>n</a:t>
                      </a:r>
                      <a:r>
                        <a:rPr sz="800" b="1" u="sng" spc="-10" dirty="0" smtClean="0">
                          <a:solidFill>
                            <a:srgbClr val="0000FF"/>
                          </a:solidFill>
                          <a:latin typeface="Calibri"/>
                          <a:cs typeface="Calibri"/>
                          <a:hlinkClick r:id="rId4"/>
                        </a:rPr>
                        <a:t> a</a:t>
                      </a:r>
                      <a:r>
                        <a:rPr sz="800" b="1" u="sng" spc="5" dirty="0" smtClean="0">
                          <a:solidFill>
                            <a:srgbClr val="0000FF"/>
                          </a:solidFill>
                          <a:latin typeface="Calibri"/>
                          <a:cs typeface="Calibri"/>
                          <a:hlinkClick r:id="rId4"/>
                        </a:rPr>
                        <a:t>n</a:t>
                      </a:r>
                      <a:r>
                        <a:rPr sz="800" b="1" u="sng" spc="0" dirty="0" smtClean="0">
                          <a:solidFill>
                            <a:srgbClr val="0000FF"/>
                          </a:solidFill>
                          <a:latin typeface="Calibri"/>
                          <a:cs typeface="Calibri"/>
                          <a:hlinkClick r:id="rId4"/>
                        </a:rPr>
                        <a:t>d</a:t>
                      </a:r>
                      <a:r>
                        <a:rPr sz="800" b="1" u="sng" spc="-10" dirty="0" smtClean="0">
                          <a:solidFill>
                            <a:srgbClr val="0000FF"/>
                          </a:solidFill>
                          <a:latin typeface="Calibri"/>
                          <a:cs typeface="Calibri"/>
                          <a:hlinkClick r:id="rId4"/>
                        </a:rPr>
                        <a:t> </a:t>
                      </a:r>
                      <a:r>
                        <a:rPr sz="800" b="1" u="sng" spc="0" dirty="0" smtClean="0">
                          <a:solidFill>
                            <a:srgbClr val="0000FF"/>
                          </a:solidFill>
                          <a:latin typeface="Calibri"/>
                          <a:cs typeface="Calibri"/>
                          <a:hlinkClick r:id="rId4"/>
                        </a:rPr>
                        <a:t>M</a:t>
                      </a:r>
                      <a:r>
                        <a:rPr sz="800" b="1" u="sng" spc="5" dirty="0" smtClean="0">
                          <a:solidFill>
                            <a:srgbClr val="0000FF"/>
                          </a:solidFill>
                          <a:latin typeface="Calibri"/>
                          <a:cs typeface="Calibri"/>
                          <a:hlinkClick r:id="rId4"/>
                        </a:rPr>
                        <a:t>e</a:t>
                      </a:r>
                      <a:r>
                        <a:rPr sz="800" b="1" u="sng" spc="30" dirty="0" smtClean="0">
                          <a:solidFill>
                            <a:srgbClr val="0000FF"/>
                          </a:solidFill>
                          <a:latin typeface="Calibri"/>
                          <a:cs typeface="Calibri"/>
                          <a:hlinkClick r:id="rId4"/>
                        </a:rPr>
                        <a:t>n</a:t>
                      </a:r>
                      <a:r>
                        <a:rPr sz="800" b="1" u="sng" spc="-15" dirty="0" smtClean="0">
                          <a:solidFill>
                            <a:srgbClr val="0000FF"/>
                          </a:solidFill>
                          <a:latin typeface="Calibri"/>
                          <a:cs typeface="Calibri"/>
                          <a:hlinkClick r:id="rId4"/>
                        </a:rPr>
                        <a:t>t</a:t>
                      </a:r>
                      <a:r>
                        <a:rPr sz="800" b="1" u="sng" spc="-10" dirty="0" smtClean="0">
                          <a:solidFill>
                            <a:srgbClr val="0000FF"/>
                          </a:solidFill>
                          <a:latin typeface="Calibri"/>
                          <a:cs typeface="Calibri"/>
                          <a:hlinkClick r:id="rId4"/>
                        </a:rPr>
                        <a:t>a</a:t>
                      </a:r>
                      <a:r>
                        <a:rPr sz="800" b="1" u="sng" spc="0" dirty="0" smtClean="0">
                          <a:solidFill>
                            <a:srgbClr val="0000FF"/>
                          </a:solidFill>
                          <a:latin typeface="Calibri"/>
                          <a:cs typeface="Calibri"/>
                          <a:hlinkClick r:id="rId4"/>
                        </a:rPr>
                        <a:t>l</a:t>
                      </a:r>
                      <a:r>
                        <a:rPr sz="800" b="1" u="sng" spc="5" dirty="0" smtClean="0">
                          <a:solidFill>
                            <a:srgbClr val="0000FF"/>
                          </a:solidFill>
                          <a:latin typeface="Calibri"/>
                          <a:cs typeface="Calibri"/>
                          <a:hlinkClick r:id="rId4"/>
                        </a:rPr>
                        <a:t> </a:t>
                      </a:r>
                      <a:r>
                        <a:rPr sz="800" b="1" u="sng" spc="0" dirty="0" smtClean="0">
                          <a:solidFill>
                            <a:srgbClr val="0000FF"/>
                          </a:solidFill>
                          <a:latin typeface="Calibri"/>
                          <a:cs typeface="Calibri"/>
                          <a:hlinkClick r:id="rId4"/>
                        </a:rPr>
                        <a:t>H</a:t>
                      </a:r>
                      <a:r>
                        <a:rPr sz="800" b="1" u="sng" spc="5" dirty="0" smtClean="0">
                          <a:solidFill>
                            <a:srgbClr val="0000FF"/>
                          </a:solidFill>
                          <a:latin typeface="Calibri"/>
                          <a:cs typeface="Calibri"/>
                          <a:hlinkClick r:id="rId4"/>
                        </a:rPr>
                        <a:t>e</a:t>
                      </a:r>
                      <a:r>
                        <a:rPr sz="800" b="1" u="sng" spc="-10" dirty="0" smtClean="0">
                          <a:solidFill>
                            <a:srgbClr val="0000FF"/>
                          </a:solidFill>
                          <a:latin typeface="Calibri"/>
                          <a:cs typeface="Calibri"/>
                          <a:hlinkClick r:id="rId4"/>
                        </a:rPr>
                        <a:t>a</a:t>
                      </a:r>
                      <a:r>
                        <a:rPr sz="800" b="1" u="sng" spc="20" dirty="0" smtClean="0">
                          <a:solidFill>
                            <a:srgbClr val="0000FF"/>
                          </a:solidFill>
                          <a:latin typeface="Calibri"/>
                          <a:cs typeface="Calibri"/>
                          <a:hlinkClick r:id="rId4"/>
                        </a:rPr>
                        <a:t>l</a:t>
                      </a:r>
                      <a:r>
                        <a:rPr sz="800" b="1" u="sng" spc="-15" dirty="0" smtClean="0">
                          <a:solidFill>
                            <a:srgbClr val="0000FF"/>
                          </a:solidFill>
                          <a:latin typeface="Calibri"/>
                          <a:cs typeface="Calibri"/>
                          <a:hlinkClick r:id="rId4"/>
                        </a:rPr>
                        <a:t>t</a:t>
                      </a:r>
                      <a:r>
                        <a:rPr sz="800" b="1" u="sng" spc="0" dirty="0" smtClean="0">
                          <a:solidFill>
                            <a:srgbClr val="0000FF"/>
                          </a:solidFill>
                          <a:latin typeface="Calibri"/>
                          <a:cs typeface="Calibri"/>
                          <a:hlinkClick r:id="rId4"/>
                        </a:rPr>
                        <a:t>h</a:t>
                      </a:r>
                      <a:r>
                        <a:rPr sz="800" b="1" u="sng" spc="-10" dirty="0" smtClean="0">
                          <a:solidFill>
                            <a:srgbClr val="0000FF"/>
                          </a:solidFill>
                          <a:latin typeface="Calibri"/>
                          <a:cs typeface="Calibri"/>
                          <a:hlinkClick r:id="rId4"/>
                        </a:rPr>
                        <a:t> </a:t>
                      </a:r>
                      <a:r>
                        <a:rPr sz="800" b="1" u="sng" spc="0" dirty="0" smtClean="0">
                          <a:solidFill>
                            <a:srgbClr val="0000FF"/>
                          </a:solidFill>
                          <a:latin typeface="Calibri"/>
                          <a:cs typeface="Calibri"/>
                          <a:hlinkClick r:id="rId4"/>
                        </a:rPr>
                        <a:t>I</a:t>
                      </a:r>
                      <a:r>
                        <a:rPr sz="800" b="1" u="sng" spc="15" dirty="0" smtClean="0">
                          <a:solidFill>
                            <a:srgbClr val="0000FF"/>
                          </a:solidFill>
                          <a:latin typeface="Calibri"/>
                          <a:cs typeface="Calibri"/>
                          <a:hlinkClick r:id="rId4"/>
                        </a:rPr>
                        <a:t>s</a:t>
                      </a:r>
                      <a:r>
                        <a:rPr sz="800" b="1" u="sng" spc="-5" dirty="0" smtClean="0">
                          <a:solidFill>
                            <a:srgbClr val="0000FF"/>
                          </a:solidFill>
                          <a:latin typeface="Calibri"/>
                          <a:cs typeface="Calibri"/>
                          <a:hlinkClick r:id="rId4"/>
                        </a:rPr>
                        <a:t>s</a:t>
                      </a:r>
                      <a:r>
                        <a:rPr sz="800" b="1" u="sng" spc="5" dirty="0" smtClean="0">
                          <a:solidFill>
                            <a:srgbClr val="0000FF"/>
                          </a:solidFill>
                          <a:latin typeface="Calibri"/>
                          <a:cs typeface="Calibri"/>
                          <a:hlinkClick r:id="rId4"/>
                        </a:rPr>
                        <a:t>ue</a:t>
                      </a:r>
                      <a:r>
                        <a:rPr sz="800" b="1" u="sng" spc="0" dirty="0" smtClean="0">
                          <a:solidFill>
                            <a:srgbClr val="0000FF"/>
                          </a:solidFill>
                          <a:latin typeface="Calibri"/>
                          <a:cs typeface="Calibri"/>
                          <a:hlinkClick r:id="rId4"/>
                        </a:rPr>
                        <a:t>s</a:t>
                      </a:r>
                      <a:r>
                        <a:rPr sz="800" b="1" spc="5" dirty="0" smtClean="0">
                          <a:solidFill>
                            <a:srgbClr val="0000FF"/>
                          </a:solidFill>
                          <a:latin typeface="Calibri"/>
                          <a:cs typeface="Calibri"/>
                          <a:hlinkClick r:id="rId4"/>
                        </a:rPr>
                        <a:t> </a:t>
                      </a:r>
                      <a:r>
                        <a:rPr sz="800" spc="0" dirty="0" smtClean="0">
                          <a:latin typeface="Calibri"/>
                          <a:cs typeface="Calibri"/>
                        </a:rPr>
                        <a:t>-</a:t>
                      </a:r>
                      <a:r>
                        <a:rPr sz="800" spc="5" dirty="0" smtClean="0">
                          <a:latin typeface="Calibri"/>
                          <a:cs typeface="Calibri"/>
                        </a:rPr>
                        <a:t> </a:t>
                      </a:r>
                      <a:r>
                        <a:rPr sz="800" spc="-10" dirty="0" smtClean="0">
                          <a:latin typeface="Calibri"/>
                          <a:cs typeface="Calibri"/>
                        </a:rPr>
                        <a:t>M</a:t>
                      </a:r>
                      <a:r>
                        <a:rPr sz="800" spc="25" dirty="0" smtClean="0">
                          <a:latin typeface="Calibri"/>
                          <a:cs typeface="Calibri"/>
                        </a:rPr>
                        <a:t>a</a:t>
                      </a:r>
                      <a:r>
                        <a:rPr sz="800" spc="-10" dirty="0" smtClean="0">
                          <a:latin typeface="Calibri"/>
                          <a:cs typeface="Calibri"/>
                        </a:rPr>
                        <a:t>n</a:t>
                      </a:r>
                      <a:r>
                        <a:rPr sz="800" spc="0" dirty="0" smtClean="0">
                          <a:latin typeface="Calibri"/>
                          <a:cs typeface="Calibri"/>
                        </a:rPr>
                        <a:t>y</a:t>
                      </a:r>
                      <a:r>
                        <a:rPr sz="800" spc="10" dirty="0" smtClean="0">
                          <a:latin typeface="Calibri"/>
                          <a:cs typeface="Calibri"/>
                        </a:rPr>
                        <a:t> </a:t>
                      </a:r>
                      <a:r>
                        <a:rPr sz="800" spc="0" dirty="0" smtClean="0">
                          <a:latin typeface="Calibri"/>
                          <a:cs typeface="Calibri"/>
                        </a:rPr>
                        <a:t>t</a:t>
                      </a:r>
                      <a:r>
                        <a:rPr sz="800" spc="5" dirty="0" smtClean="0">
                          <a:latin typeface="Calibri"/>
                          <a:cs typeface="Calibri"/>
                        </a:rPr>
                        <a:t>i</a:t>
                      </a:r>
                      <a:r>
                        <a:rPr sz="800" spc="-10" dirty="0" smtClean="0">
                          <a:latin typeface="Calibri"/>
                          <a:cs typeface="Calibri"/>
                        </a:rPr>
                        <a:t>me</a:t>
                      </a:r>
                      <a:r>
                        <a:rPr sz="800" spc="25" dirty="0" smtClean="0">
                          <a:latin typeface="Calibri"/>
                          <a:cs typeface="Calibri"/>
                        </a:rPr>
                        <a:t>s</a:t>
                      </a:r>
                      <a:r>
                        <a:rPr sz="800" spc="0" dirty="0" smtClean="0">
                          <a:latin typeface="Calibri"/>
                          <a:cs typeface="Calibri"/>
                        </a:rPr>
                        <a:t>, </a:t>
                      </a:r>
                      <a:r>
                        <a:rPr sz="800" spc="-10" dirty="0" smtClean="0">
                          <a:latin typeface="Calibri"/>
                          <a:cs typeface="Calibri"/>
                        </a:rPr>
                        <a:t>d</a:t>
                      </a:r>
                      <a:r>
                        <a:rPr sz="800" spc="10" dirty="0" smtClean="0">
                          <a:latin typeface="Calibri"/>
                          <a:cs typeface="Calibri"/>
                        </a:rPr>
                        <a:t>e</a:t>
                      </a:r>
                      <a:r>
                        <a:rPr sz="800" spc="-10" dirty="0" smtClean="0">
                          <a:latin typeface="Calibri"/>
                          <a:cs typeface="Calibri"/>
                        </a:rPr>
                        <a:t>p</a:t>
                      </a:r>
                      <a:r>
                        <a:rPr sz="800" spc="10" dirty="0" smtClean="0">
                          <a:latin typeface="Calibri"/>
                          <a:cs typeface="Calibri"/>
                        </a:rPr>
                        <a:t>r</a:t>
                      </a:r>
                      <a:r>
                        <a:rPr sz="800" spc="-10" dirty="0" smtClean="0">
                          <a:latin typeface="Calibri"/>
                          <a:cs typeface="Calibri"/>
                        </a:rPr>
                        <a:t>e</a:t>
                      </a:r>
                      <a:r>
                        <a:rPr sz="800" spc="0" dirty="0" smtClean="0">
                          <a:latin typeface="Calibri"/>
                          <a:cs typeface="Calibri"/>
                        </a:rPr>
                        <a:t>ss</a:t>
                      </a:r>
                      <a:r>
                        <a:rPr sz="800" spc="5" dirty="0" smtClean="0">
                          <a:latin typeface="Calibri"/>
                          <a:cs typeface="Calibri"/>
                        </a:rPr>
                        <a:t>i</a:t>
                      </a:r>
                      <a:r>
                        <a:rPr sz="800" spc="10" dirty="0" smtClean="0">
                          <a:latin typeface="Calibri"/>
                          <a:cs typeface="Calibri"/>
                        </a:rPr>
                        <a:t>o</a:t>
                      </a:r>
                      <a:r>
                        <a:rPr sz="800" spc="0" dirty="0" smtClean="0">
                          <a:latin typeface="Calibri"/>
                          <a:cs typeface="Calibri"/>
                        </a:rPr>
                        <a:t>n </a:t>
                      </a:r>
                      <a:r>
                        <a:rPr sz="800" spc="-10" dirty="0" smtClean="0">
                          <a:latin typeface="Calibri"/>
                          <a:cs typeface="Calibri"/>
                        </a:rPr>
                        <a:t>m</a:t>
                      </a:r>
                      <a:r>
                        <a:rPr sz="800" spc="0" dirty="0" smtClean="0">
                          <a:latin typeface="Calibri"/>
                          <a:cs typeface="Calibri"/>
                        </a:rPr>
                        <a:t>ay</a:t>
                      </a:r>
                      <a:r>
                        <a:rPr sz="800" spc="10" dirty="0" smtClean="0">
                          <a:latin typeface="Calibri"/>
                          <a:cs typeface="Calibri"/>
                        </a:rPr>
                        <a:t> b</a:t>
                      </a:r>
                      <a:r>
                        <a:rPr sz="800" spc="0" dirty="0" smtClean="0">
                          <a:latin typeface="Calibri"/>
                          <a:cs typeface="Calibri"/>
                        </a:rPr>
                        <a:t>e</a:t>
                      </a:r>
                      <a:r>
                        <a:rPr sz="800" spc="-25" dirty="0" smtClean="0">
                          <a:latin typeface="Calibri"/>
                          <a:cs typeface="Calibri"/>
                        </a:rPr>
                        <a:t> </a:t>
                      </a:r>
                      <a:r>
                        <a:rPr sz="800" spc="25" dirty="0" smtClean="0">
                          <a:latin typeface="Calibri"/>
                          <a:cs typeface="Calibri"/>
                        </a:rPr>
                        <a:t>j</a:t>
                      </a:r>
                      <a:r>
                        <a:rPr sz="800" spc="-10" dirty="0" smtClean="0">
                          <a:latin typeface="Calibri"/>
                          <a:cs typeface="Calibri"/>
                        </a:rPr>
                        <a:t>u</a:t>
                      </a:r>
                      <a:r>
                        <a:rPr sz="800" spc="25" dirty="0" smtClean="0">
                          <a:latin typeface="Calibri"/>
                          <a:cs typeface="Calibri"/>
                        </a:rPr>
                        <a:t>s</a:t>
                      </a:r>
                      <a:r>
                        <a:rPr sz="800" spc="0" dirty="0" smtClean="0">
                          <a:latin typeface="Calibri"/>
                          <a:cs typeface="Calibri"/>
                        </a:rPr>
                        <a:t>t</a:t>
                      </a:r>
                      <a:r>
                        <a:rPr sz="800" spc="-15" dirty="0" smtClean="0">
                          <a:latin typeface="Calibri"/>
                          <a:cs typeface="Calibri"/>
                        </a:rPr>
                        <a:t> </a:t>
                      </a:r>
                      <a:r>
                        <a:rPr sz="800" spc="10" dirty="0" smtClean="0">
                          <a:latin typeface="Calibri"/>
                          <a:cs typeface="Calibri"/>
                        </a:rPr>
                        <a:t>o</a:t>
                      </a:r>
                      <a:r>
                        <a:rPr sz="800" spc="-10" dirty="0" smtClean="0">
                          <a:latin typeface="Calibri"/>
                          <a:cs typeface="Calibri"/>
                        </a:rPr>
                        <a:t>n</a:t>
                      </a:r>
                      <a:r>
                        <a:rPr sz="800" spc="0" dirty="0" smtClean="0">
                          <a:latin typeface="Calibri"/>
                          <a:cs typeface="Calibri"/>
                        </a:rPr>
                        <a:t>e </a:t>
                      </a:r>
                      <a:r>
                        <a:rPr sz="800" spc="10" dirty="0" smtClean="0">
                          <a:latin typeface="Calibri"/>
                          <a:cs typeface="Calibri"/>
                        </a:rPr>
                        <a:t>o</a:t>
                      </a:r>
                      <a:r>
                        <a:rPr sz="800" spc="0" dirty="0" smtClean="0">
                          <a:latin typeface="Calibri"/>
                          <a:cs typeface="Calibri"/>
                        </a:rPr>
                        <a:t>f</a:t>
                      </a:r>
                      <a:r>
                        <a:rPr sz="800" spc="-15" dirty="0" smtClean="0">
                          <a:latin typeface="Calibri"/>
                          <a:cs typeface="Calibri"/>
                        </a:rPr>
                        <a:t> </a:t>
                      </a:r>
                      <a:r>
                        <a:rPr sz="800" spc="20" dirty="0" smtClean="0">
                          <a:latin typeface="Calibri"/>
                          <a:cs typeface="Calibri"/>
                        </a:rPr>
                        <a:t>t</a:t>
                      </a:r>
                      <a:r>
                        <a:rPr sz="800" spc="-10" dirty="0" smtClean="0">
                          <a:latin typeface="Calibri"/>
                          <a:cs typeface="Calibri"/>
                        </a:rPr>
                        <a:t>h</a:t>
                      </a:r>
                      <a:r>
                        <a:rPr sz="800" spc="0" dirty="0" smtClean="0">
                          <a:latin typeface="Calibri"/>
                          <a:cs typeface="Calibri"/>
                        </a:rPr>
                        <a:t>e </a:t>
                      </a:r>
                      <a:r>
                        <a:rPr sz="800" spc="10" dirty="0" smtClean="0">
                          <a:latin typeface="Calibri"/>
                          <a:cs typeface="Calibri"/>
                        </a:rPr>
                        <a:t>h</a:t>
                      </a:r>
                      <a:r>
                        <a:rPr sz="800" spc="-10" dirty="0" smtClean="0">
                          <a:latin typeface="Calibri"/>
                          <a:cs typeface="Calibri"/>
                        </a:rPr>
                        <a:t>e</a:t>
                      </a:r>
                      <a:r>
                        <a:rPr sz="800" spc="0" dirty="0" smtClean="0">
                          <a:latin typeface="Calibri"/>
                          <a:cs typeface="Calibri"/>
                        </a:rPr>
                        <a:t>a</a:t>
                      </a:r>
                      <a:r>
                        <a:rPr sz="800" spc="5" dirty="0" smtClean="0">
                          <a:latin typeface="Calibri"/>
                          <a:cs typeface="Calibri"/>
                        </a:rPr>
                        <a:t>l</a:t>
                      </a:r>
                      <a:r>
                        <a:rPr sz="800" spc="0" dirty="0" smtClean="0">
                          <a:latin typeface="Calibri"/>
                          <a:cs typeface="Calibri"/>
                        </a:rPr>
                        <a:t>th </a:t>
                      </a:r>
                      <a:r>
                        <a:rPr sz="800" spc="5" dirty="0" smtClean="0">
                          <a:latin typeface="Calibri"/>
                          <a:cs typeface="Calibri"/>
                        </a:rPr>
                        <a:t>i</a:t>
                      </a:r>
                      <a:r>
                        <a:rPr sz="800" spc="10" dirty="0" smtClean="0">
                          <a:latin typeface="Calibri"/>
                          <a:cs typeface="Calibri"/>
                        </a:rPr>
                        <a:t>m</a:t>
                      </a:r>
                      <a:r>
                        <a:rPr sz="800" spc="-10" dirty="0" smtClean="0">
                          <a:latin typeface="Calibri"/>
                          <a:cs typeface="Calibri"/>
                        </a:rPr>
                        <a:t>p</a:t>
                      </a:r>
                      <a:r>
                        <a:rPr sz="800" spc="0" dirty="0" smtClean="0">
                          <a:latin typeface="Calibri"/>
                          <a:cs typeface="Calibri"/>
                        </a:rPr>
                        <a:t>a</a:t>
                      </a:r>
                      <a:r>
                        <a:rPr sz="800" spc="5" dirty="0" smtClean="0">
                          <a:latin typeface="Calibri"/>
                          <a:cs typeface="Calibri"/>
                        </a:rPr>
                        <a:t>i</a:t>
                      </a:r>
                      <a:r>
                        <a:rPr sz="800" spc="10" dirty="0" smtClean="0">
                          <a:latin typeface="Calibri"/>
                          <a:cs typeface="Calibri"/>
                        </a:rPr>
                        <a:t>r</a:t>
                      </a:r>
                      <a:r>
                        <a:rPr sz="800" spc="-10" dirty="0" smtClean="0">
                          <a:latin typeface="Calibri"/>
                          <a:cs typeface="Calibri"/>
                        </a:rPr>
                        <a:t>m</a:t>
                      </a:r>
                      <a:r>
                        <a:rPr sz="800" spc="10" dirty="0" smtClean="0">
                          <a:latin typeface="Calibri"/>
                          <a:cs typeface="Calibri"/>
                        </a:rPr>
                        <a:t>e</a:t>
                      </a:r>
                      <a:r>
                        <a:rPr sz="800" spc="-10" dirty="0" smtClean="0">
                          <a:latin typeface="Calibri"/>
                          <a:cs typeface="Calibri"/>
                        </a:rPr>
                        <a:t>n</a:t>
                      </a:r>
                      <a:r>
                        <a:rPr sz="800" spc="0" dirty="0" smtClean="0">
                          <a:latin typeface="Calibri"/>
                          <a:cs typeface="Calibri"/>
                        </a:rPr>
                        <a:t>ts </a:t>
                      </a:r>
                      <a:r>
                        <a:rPr sz="800" spc="5" dirty="0" smtClean="0">
                          <a:latin typeface="Calibri"/>
                          <a:cs typeface="Calibri"/>
                        </a:rPr>
                        <a:t>w</a:t>
                      </a:r>
                      <a:r>
                        <a:rPr sz="800" spc="0" dirty="0" smtClean="0">
                          <a:latin typeface="Calibri"/>
                          <a:cs typeface="Calibri"/>
                        </a:rPr>
                        <a:t>e</a:t>
                      </a:r>
                      <a:r>
                        <a:rPr sz="800" spc="-25" dirty="0" smtClean="0">
                          <a:latin typeface="Calibri"/>
                          <a:cs typeface="Calibri"/>
                        </a:rPr>
                        <a:t> </a:t>
                      </a:r>
                      <a:r>
                        <a:rPr sz="800" spc="5" dirty="0" smtClean="0">
                          <a:latin typeface="Calibri"/>
                          <a:cs typeface="Calibri"/>
                        </a:rPr>
                        <a:t>w</a:t>
                      </a:r>
                      <a:r>
                        <a:rPr sz="800" spc="-10" dirty="0" smtClean="0">
                          <a:latin typeface="Calibri"/>
                          <a:cs typeface="Calibri"/>
                        </a:rPr>
                        <a:t>o</a:t>
                      </a:r>
                      <a:r>
                        <a:rPr sz="800" spc="10" dirty="0" smtClean="0">
                          <a:latin typeface="Calibri"/>
                          <a:cs typeface="Calibri"/>
                        </a:rPr>
                        <a:t>r</a:t>
                      </a:r>
                      <a:r>
                        <a:rPr sz="800" spc="0" dirty="0" smtClean="0">
                          <a:latin typeface="Calibri"/>
                          <a:cs typeface="Calibri"/>
                        </a:rPr>
                        <a:t>k</a:t>
                      </a:r>
                      <a:r>
                        <a:rPr sz="800" spc="10" dirty="0" smtClean="0">
                          <a:latin typeface="Calibri"/>
                          <a:cs typeface="Calibri"/>
                        </a:rPr>
                        <a:t> </a:t>
                      </a:r>
                      <a:r>
                        <a:rPr sz="800" spc="5" dirty="0" smtClean="0">
                          <a:latin typeface="Calibri"/>
                          <a:cs typeface="Calibri"/>
                        </a:rPr>
                        <a:t>wi</a:t>
                      </a:r>
                      <a:r>
                        <a:rPr sz="800" spc="0" dirty="0" smtClean="0">
                          <a:latin typeface="Calibri"/>
                          <a:cs typeface="Calibri"/>
                        </a:rPr>
                        <a:t>t</a:t>
                      </a:r>
                      <a:r>
                        <a:rPr sz="800" spc="-10" dirty="0" smtClean="0">
                          <a:latin typeface="Calibri"/>
                          <a:cs typeface="Calibri"/>
                        </a:rPr>
                        <a:t>h</a:t>
                      </a:r>
                      <a:r>
                        <a:rPr sz="800" spc="0" dirty="0" smtClean="0">
                          <a:latin typeface="Calibri"/>
                          <a:cs typeface="Calibri"/>
                        </a:rPr>
                        <a:t>. </a:t>
                      </a:r>
                      <a:r>
                        <a:rPr sz="800" spc="20" dirty="0" smtClean="0">
                          <a:latin typeface="Calibri"/>
                          <a:cs typeface="Calibri"/>
                        </a:rPr>
                        <a:t> </a:t>
                      </a:r>
                      <a:r>
                        <a:rPr sz="800" spc="-10" dirty="0" smtClean="0">
                          <a:latin typeface="Calibri"/>
                          <a:cs typeface="Calibri"/>
                        </a:rPr>
                        <a:t>D</a:t>
                      </a:r>
                      <a:r>
                        <a:rPr sz="800" spc="10" dirty="0" smtClean="0">
                          <a:latin typeface="Calibri"/>
                          <a:cs typeface="Calibri"/>
                        </a:rPr>
                        <a:t>e</a:t>
                      </a:r>
                      <a:r>
                        <a:rPr sz="800" spc="-10" dirty="0" smtClean="0">
                          <a:latin typeface="Calibri"/>
                          <a:cs typeface="Calibri"/>
                        </a:rPr>
                        <a:t>p</a:t>
                      </a:r>
                      <a:r>
                        <a:rPr sz="800" spc="10" dirty="0" smtClean="0">
                          <a:latin typeface="Calibri"/>
                          <a:cs typeface="Calibri"/>
                        </a:rPr>
                        <a:t>r</a:t>
                      </a:r>
                      <a:r>
                        <a:rPr sz="800" spc="-10" dirty="0" smtClean="0">
                          <a:latin typeface="Calibri"/>
                          <a:cs typeface="Calibri"/>
                        </a:rPr>
                        <a:t>e</a:t>
                      </a:r>
                      <a:r>
                        <a:rPr sz="800" spc="0" dirty="0" smtClean="0">
                          <a:latin typeface="Calibri"/>
                          <a:cs typeface="Calibri"/>
                        </a:rPr>
                        <a:t>ss</a:t>
                      </a:r>
                      <a:r>
                        <a:rPr sz="800" spc="5" dirty="0" smtClean="0">
                          <a:latin typeface="Calibri"/>
                          <a:cs typeface="Calibri"/>
                        </a:rPr>
                        <a:t>i</a:t>
                      </a:r>
                      <a:r>
                        <a:rPr sz="800" spc="10" dirty="0" smtClean="0">
                          <a:latin typeface="Calibri"/>
                          <a:cs typeface="Calibri"/>
                        </a:rPr>
                        <a:t>o</a:t>
                      </a:r>
                      <a:r>
                        <a:rPr sz="800" spc="-10" dirty="0" smtClean="0">
                          <a:latin typeface="Calibri"/>
                          <a:cs typeface="Calibri"/>
                        </a:rPr>
                        <a:t>n</a:t>
                      </a:r>
                      <a:r>
                        <a:rPr sz="800" spc="0" dirty="0" smtClean="0">
                          <a:latin typeface="Calibri"/>
                          <a:cs typeface="Calibri"/>
                        </a:rPr>
                        <a:t>,</a:t>
                      </a:r>
                      <a:r>
                        <a:rPr sz="800" spc="10" dirty="0" smtClean="0">
                          <a:latin typeface="Calibri"/>
                          <a:cs typeface="Calibri"/>
                        </a:rPr>
                        <a:t> </a:t>
                      </a:r>
                      <a:r>
                        <a:rPr sz="800" u="sng" spc="0" dirty="0" smtClean="0">
                          <a:solidFill>
                            <a:srgbClr val="0000FF"/>
                          </a:solidFill>
                          <a:latin typeface="Calibri"/>
                          <a:cs typeface="Calibri"/>
                          <a:hlinkClick r:id="rId4"/>
                        </a:rPr>
                        <a:t>B</a:t>
                      </a:r>
                      <a:r>
                        <a:rPr sz="800" u="sng" spc="10" dirty="0" smtClean="0">
                          <a:solidFill>
                            <a:srgbClr val="0000FF"/>
                          </a:solidFill>
                          <a:latin typeface="Calibri"/>
                          <a:cs typeface="Calibri"/>
                          <a:hlinkClick r:id="rId4"/>
                        </a:rPr>
                        <a:t>ip</a:t>
                      </a:r>
                      <a:r>
                        <a:rPr sz="800" u="sng" spc="-10" dirty="0" smtClean="0">
                          <a:solidFill>
                            <a:srgbClr val="0000FF"/>
                          </a:solidFill>
                          <a:latin typeface="Calibri"/>
                          <a:cs typeface="Calibri"/>
                          <a:hlinkClick r:id="rId4"/>
                        </a:rPr>
                        <a:t>o</a:t>
                      </a:r>
                      <a:r>
                        <a:rPr sz="800" u="sng" spc="5" dirty="0" smtClean="0">
                          <a:solidFill>
                            <a:srgbClr val="0000FF"/>
                          </a:solidFill>
                          <a:latin typeface="Calibri"/>
                          <a:cs typeface="Calibri"/>
                          <a:hlinkClick r:id="rId4"/>
                        </a:rPr>
                        <a:t>l</a:t>
                      </a:r>
                      <a:r>
                        <a:rPr sz="800" u="sng" spc="0" dirty="0" smtClean="0">
                          <a:solidFill>
                            <a:srgbClr val="0000FF"/>
                          </a:solidFill>
                          <a:latin typeface="Calibri"/>
                          <a:cs typeface="Calibri"/>
                          <a:hlinkClick r:id="rId4"/>
                        </a:rPr>
                        <a:t>ar </a:t>
                      </a:r>
                      <a:r>
                        <a:rPr sz="800" u="sng" spc="-10" dirty="0" smtClean="0">
                          <a:solidFill>
                            <a:srgbClr val="0000FF"/>
                          </a:solidFill>
                          <a:latin typeface="Calibri"/>
                          <a:cs typeface="Calibri"/>
                          <a:hlinkClick r:id="rId4"/>
                        </a:rPr>
                        <a:t>d</a:t>
                      </a:r>
                      <a:r>
                        <a:rPr sz="800" u="sng" spc="5" dirty="0" smtClean="0">
                          <a:solidFill>
                            <a:srgbClr val="0000FF"/>
                          </a:solidFill>
                          <a:latin typeface="Calibri"/>
                          <a:cs typeface="Calibri"/>
                          <a:hlinkClick r:id="rId4"/>
                        </a:rPr>
                        <a:t>i</a:t>
                      </a:r>
                      <a:r>
                        <a:rPr sz="800" u="sng" spc="0" dirty="0" smtClean="0">
                          <a:solidFill>
                            <a:srgbClr val="0000FF"/>
                          </a:solidFill>
                          <a:latin typeface="Calibri"/>
                          <a:cs typeface="Calibri"/>
                          <a:hlinkClick r:id="rId4"/>
                        </a:rPr>
                        <a:t>s</a:t>
                      </a:r>
                      <a:r>
                        <a:rPr sz="800" u="sng" spc="-10" dirty="0" smtClean="0">
                          <a:solidFill>
                            <a:srgbClr val="0000FF"/>
                          </a:solidFill>
                          <a:latin typeface="Calibri"/>
                          <a:cs typeface="Calibri"/>
                          <a:hlinkClick r:id="rId4"/>
                        </a:rPr>
                        <a:t>o</a:t>
                      </a:r>
                      <a:r>
                        <a:rPr sz="800" u="sng" spc="10" dirty="0" smtClean="0">
                          <a:solidFill>
                            <a:srgbClr val="0000FF"/>
                          </a:solidFill>
                          <a:latin typeface="Calibri"/>
                          <a:cs typeface="Calibri"/>
                          <a:hlinkClick r:id="rId4"/>
                        </a:rPr>
                        <a:t>rd</a:t>
                      </a:r>
                      <a:r>
                        <a:rPr sz="800" u="sng" spc="-10" dirty="0" smtClean="0">
                          <a:solidFill>
                            <a:srgbClr val="0000FF"/>
                          </a:solidFill>
                          <a:latin typeface="Calibri"/>
                          <a:cs typeface="Calibri"/>
                          <a:hlinkClick r:id="rId4"/>
                        </a:rPr>
                        <a:t>e</a:t>
                      </a:r>
                      <a:r>
                        <a:rPr sz="800" u="sng" spc="20" dirty="0" smtClean="0">
                          <a:solidFill>
                            <a:srgbClr val="0000FF"/>
                          </a:solidFill>
                          <a:latin typeface="Calibri"/>
                          <a:cs typeface="Calibri"/>
                          <a:hlinkClick r:id="rId4"/>
                        </a:rPr>
                        <a:t>r</a:t>
                      </a:r>
                      <a:r>
                        <a:rPr sz="800" spc="0" dirty="0" smtClean="0">
                          <a:latin typeface="Calibri"/>
                          <a:cs typeface="Calibri"/>
                          <a:hlinkClick r:id="rId4"/>
                        </a:rPr>
                        <a:t>,</a:t>
                      </a:r>
                      <a:r>
                        <a:rPr sz="800" spc="-20" dirty="0" smtClean="0">
                          <a:latin typeface="Calibri"/>
                          <a:cs typeface="Calibri"/>
                          <a:hlinkClick r:id="rId4"/>
                        </a:rPr>
                        <a:t> </a:t>
                      </a:r>
                      <a:r>
                        <a:rPr sz="800" spc="25" dirty="0" smtClean="0">
                          <a:latin typeface="Calibri"/>
                          <a:cs typeface="Calibri"/>
                        </a:rPr>
                        <a:t>a</a:t>
                      </a:r>
                      <a:r>
                        <a:rPr sz="800" spc="-10" dirty="0" smtClean="0">
                          <a:latin typeface="Calibri"/>
                          <a:cs typeface="Calibri"/>
                        </a:rPr>
                        <a:t>nx</a:t>
                      </a:r>
                      <a:r>
                        <a:rPr sz="800" spc="5" dirty="0" smtClean="0">
                          <a:latin typeface="Calibri"/>
                          <a:cs typeface="Calibri"/>
                        </a:rPr>
                        <a:t>i</a:t>
                      </a:r>
                      <a:r>
                        <a:rPr sz="800" spc="10" dirty="0" smtClean="0">
                          <a:latin typeface="Calibri"/>
                          <a:cs typeface="Calibri"/>
                        </a:rPr>
                        <a:t>e</a:t>
                      </a:r>
                      <a:r>
                        <a:rPr sz="800" spc="0" dirty="0" smtClean="0">
                          <a:latin typeface="Calibri"/>
                          <a:cs typeface="Calibri"/>
                        </a:rPr>
                        <a:t>ty</a:t>
                      </a:r>
                      <a:r>
                        <a:rPr sz="800" spc="10" dirty="0" smtClean="0">
                          <a:latin typeface="Calibri"/>
                          <a:cs typeface="Calibri"/>
                        </a:rPr>
                        <a:t> </a:t>
                      </a:r>
                      <a:r>
                        <a:rPr sz="800" spc="-10" dirty="0" smtClean="0">
                          <a:latin typeface="Calibri"/>
                          <a:cs typeface="Calibri"/>
                        </a:rPr>
                        <a:t>d</a:t>
                      </a:r>
                      <a:r>
                        <a:rPr sz="800" spc="5" dirty="0" smtClean="0">
                          <a:latin typeface="Calibri"/>
                          <a:cs typeface="Calibri"/>
                        </a:rPr>
                        <a:t>i</a:t>
                      </a:r>
                      <a:r>
                        <a:rPr sz="800" spc="0" dirty="0" smtClean="0">
                          <a:latin typeface="Calibri"/>
                          <a:cs typeface="Calibri"/>
                        </a:rPr>
                        <a:t>s</a:t>
                      </a:r>
                      <a:r>
                        <a:rPr sz="800" spc="-10" dirty="0" smtClean="0">
                          <a:latin typeface="Calibri"/>
                          <a:cs typeface="Calibri"/>
                        </a:rPr>
                        <a:t>o</a:t>
                      </a:r>
                      <a:r>
                        <a:rPr sz="800" spc="10" dirty="0" smtClean="0">
                          <a:latin typeface="Calibri"/>
                          <a:cs typeface="Calibri"/>
                        </a:rPr>
                        <a:t>rd</a:t>
                      </a:r>
                      <a:r>
                        <a:rPr sz="800" spc="-10" dirty="0" smtClean="0">
                          <a:latin typeface="Calibri"/>
                          <a:cs typeface="Calibri"/>
                        </a:rPr>
                        <a:t>e</a:t>
                      </a:r>
                      <a:r>
                        <a:rPr sz="800" spc="10" dirty="0" smtClean="0">
                          <a:latin typeface="Calibri"/>
                          <a:cs typeface="Calibri"/>
                        </a:rPr>
                        <a:t>r</a:t>
                      </a:r>
                      <a:r>
                        <a:rPr sz="800" spc="0" dirty="0" smtClean="0">
                          <a:latin typeface="Calibri"/>
                          <a:cs typeface="Calibri"/>
                        </a:rPr>
                        <a:t>s,</a:t>
                      </a:r>
                      <a:r>
                        <a:rPr sz="800" spc="5" dirty="0" smtClean="0">
                          <a:latin typeface="Calibri"/>
                          <a:cs typeface="Calibri"/>
                        </a:rPr>
                        <a:t> </a:t>
                      </a:r>
                      <a:r>
                        <a:rPr sz="800" spc="-10" dirty="0" smtClean="0">
                          <a:latin typeface="Calibri"/>
                          <a:cs typeface="Calibri"/>
                        </a:rPr>
                        <a:t>e</a:t>
                      </a:r>
                      <a:r>
                        <a:rPr sz="800" spc="0" dirty="0" smtClean="0">
                          <a:latin typeface="Calibri"/>
                          <a:cs typeface="Calibri"/>
                        </a:rPr>
                        <a:t>tc. a</a:t>
                      </a:r>
                      <a:r>
                        <a:rPr sz="800" spc="10" dirty="0" smtClean="0">
                          <a:latin typeface="Calibri"/>
                          <a:cs typeface="Calibri"/>
                        </a:rPr>
                        <a:t>r</a:t>
                      </a:r>
                      <a:r>
                        <a:rPr sz="800" spc="0" dirty="0" smtClean="0">
                          <a:latin typeface="Calibri"/>
                          <a:cs typeface="Calibri"/>
                        </a:rPr>
                        <a:t>e a</a:t>
                      </a:r>
                      <a:r>
                        <a:rPr sz="800" spc="5" dirty="0" smtClean="0">
                          <a:latin typeface="Calibri"/>
                          <a:cs typeface="Calibri"/>
                        </a:rPr>
                        <a:t>lw</a:t>
                      </a:r>
                      <a:r>
                        <a:rPr sz="800" spc="0" dirty="0" smtClean="0">
                          <a:latin typeface="Calibri"/>
                          <a:cs typeface="Calibri"/>
                        </a:rPr>
                        <a:t>ays</a:t>
                      </a:r>
                      <a:r>
                        <a:rPr sz="800" spc="-15" dirty="0" smtClean="0">
                          <a:latin typeface="Calibri"/>
                          <a:cs typeface="Calibri"/>
                        </a:rPr>
                        <a:t> </a:t>
                      </a:r>
                      <a:r>
                        <a:rPr sz="800" spc="5" dirty="0" smtClean="0">
                          <a:latin typeface="Calibri"/>
                          <a:cs typeface="Calibri"/>
                        </a:rPr>
                        <a:t>i</a:t>
                      </a:r>
                      <a:r>
                        <a:rPr sz="800" spc="0" dirty="0" smtClean="0">
                          <a:latin typeface="Calibri"/>
                          <a:cs typeface="Calibri"/>
                        </a:rPr>
                        <a:t>n </a:t>
                      </a:r>
                      <a:r>
                        <a:rPr sz="800" spc="-10" dirty="0" smtClean="0">
                          <a:latin typeface="Calibri"/>
                          <a:cs typeface="Calibri"/>
                        </a:rPr>
                        <a:t>ou</a:t>
                      </a:r>
                      <a:r>
                        <a:rPr sz="800" spc="0" dirty="0" smtClean="0">
                          <a:latin typeface="Calibri"/>
                          <a:cs typeface="Calibri"/>
                        </a:rPr>
                        <a:t>r</a:t>
                      </a:r>
                      <a:r>
                        <a:rPr sz="800" spc="20" dirty="0" smtClean="0">
                          <a:latin typeface="Calibri"/>
                          <a:cs typeface="Calibri"/>
                        </a:rPr>
                        <a:t> </a:t>
                      </a:r>
                      <a:r>
                        <a:rPr sz="800" spc="0" dirty="0" smtClean="0">
                          <a:latin typeface="Calibri"/>
                          <a:cs typeface="Calibri"/>
                        </a:rPr>
                        <a:t>t</a:t>
                      </a:r>
                      <a:r>
                        <a:rPr sz="800" spc="10" dirty="0" smtClean="0">
                          <a:latin typeface="Calibri"/>
                          <a:cs typeface="Calibri"/>
                        </a:rPr>
                        <a:t>o</a:t>
                      </a:r>
                      <a:r>
                        <a:rPr sz="800" spc="0" dirty="0" smtClean="0">
                          <a:latin typeface="Calibri"/>
                          <a:cs typeface="Calibri"/>
                        </a:rPr>
                        <a:t>p</a:t>
                      </a:r>
                      <a:r>
                        <a:rPr sz="800" spc="-25" dirty="0" smtClean="0">
                          <a:latin typeface="Calibri"/>
                          <a:cs typeface="Calibri"/>
                        </a:rPr>
                        <a:t> </a:t>
                      </a:r>
                      <a:r>
                        <a:rPr sz="800" spc="5" dirty="0" smtClean="0">
                          <a:latin typeface="Calibri"/>
                          <a:cs typeface="Calibri"/>
                        </a:rPr>
                        <a:t>1</a:t>
                      </a:r>
                      <a:r>
                        <a:rPr sz="800" spc="0" dirty="0" smtClean="0">
                          <a:latin typeface="Calibri"/>
                          <a:cs typeface="Calibri"/>
                        </a:rPr>
                        <a:t>0</a:t>
                      </a:r>
                      <a:r>
                        <a:rPr sz="800" spc="15" dirty="0" smtClean="0">
                          <a:latin typeface="Calibri"/>
                          <a:cs typeface="Calibri"/>
                        </a:rPr>
                        <a:t> </a:t>
                      </a:r>
                      <a:r>
                        <a:rPr sz="800" spc="10" dirty="0" smtClean="0">
                          <a:latin typeface="Calibri"/>
                          <a:cs typeface="Calibri"/>
                        </a:rPr>
                        <a:t>h</a:t>
                      </a:r>
                      <a:r>
                        <a:rPr sz="800" spc="-10" dirty="0" smtClean="0">
                          <a:latin typeface="Calibri"/>
                          <a:cs typeface="Calibri"/>
                        </a:rPr>
                        <a:t>e</a:t>
                      </a:r>
                      <a:r>
                        <a:rPr sz="800" spc="0" dirty="0" smtClean="0">
                          <a:latin typeface="Calibri"/>
                          <a:cs typeface="Calibri"/>
                        </a:rPr>
                        <a:t>a</a:t>
                      </a:r>
                      <a:r>
                        <a:rPr sz="800" spc="5" dirty="0" smtClean="0">
                          <a:latin typeface="Calibri"/>
                          <a:cs typeface="Calibri"/>
                        </a:rPr>
                        <a:t>l</a:t>
                      </a:r>
                      <a:r>
                        <a:rPr sz="800" spc="0" dirty="0" smtClean="0">
                          <a:latin typeface="Calibri"/>
                          <a:cs typeface="Calibri"/>
                        </a:rPr>
                        <a:t>th </a:t>
                      </a:r>
                      <a:r>
                        <a:rPr sz="800" spc="5" dirty="0" smtClean="0">
                          <a:latin typeface="Calibri"/>
                          <a:cs typeface="Calibri"/>
                        </a:rPr>
                        <a:t>i</a:t>
                      </a:r>
                      <a:r>
                        <a:rPr sz="800" spc="-10" dirty="0" smtClean="0">
                          <a:latin typeface="Calibri"/>
                          <a:cs typeface="Calibri"/>
                        </a:rPr>
                        <a:t>mp</a:t>
                      </a:r>
                      <a:r>
                        <a:rPr sz="800" spc="0" dirty="0" smtClean="0">
                          <a:latin typeface="Calibri"/>
                          <a:cs typeface="Calibri"/>
                        </a:rPr>
                        <a:t>a</a:t>
                      </a:r>
                      <a:r>
                        <a:rPr sz="800" spc="5" dirty="0" smtClean="0">
                          <a:latin typeface="Calibri"/>
                          <a:cs typeface="Calibri"/>
                        </a:rPr>
                        <a:t>i</a:t>
                      </a:r>
                      <a:r>
                        <a:rPr sz="800" spc="10" dirty="0" smtClean="0">
                          <a:latin typeface="Calibri"/>
                          <a:cs typeface="Calibri"/>
                        </a:rPr>
                        <a:t>r</a:t>
                      </a:r>
                      <a:r>
                        <a:rPr sz="800" spc="-10" dirty="0" smtClean="0">
                          <a:latin typeface="Calibri"/>
                          <a:cs typeface="Calibri"/>
                        </a:rPr>
                        <a:t>m</a:t>
                      </a:r>
                      <a:r>
                        <a:rPr sz="800" spc="10" dirty="0" smtClean="0">
                          <a:latin typeface="Calibri"/>
                          <a:cs typeface="Calibri"/>
                        </a:rPr>
                        <a:t>e</a:t>
                      </a:r>
                      <a:r>
                        <a:rPr sz="800" spc="-10" dirty="0" smtClean="0">
                          <a:latin typeface="Calibri"/>
                          <a:cs typeface="Calibri"/>
                        </a:rPr>
                        <a:t>n</a:t>
                      </a:r>
                      <a:r>
                        <a:rPr sz="800" spc="0" dirty="0" smtClean="0">
                          <a:latin typeface="Calibri"/>
                          <a:cs typeface="Calibri"/>
                        </a:rPr>
                        <a:t>t</a:t>
                      </a:r>
                      <a:r>
                        <a:rPr sz="800" spc="-15" dirty="0" smtClean="0">
                          <a:latin typeface="Calibri"/>
                          <a:cs typeface="Calibri"/>
                        </a:rPr>
                        <a:t> </a:t>
                      </a:r>
                      <a:r>
                        <a:rPr sz="800" spc="5" dirty="0" smtClean="0">
                          <a:latin typeface="Calibri"/>
                          <a:cs typeface="Calibri"/>
                        </a:rPr>
                        <a:t>li</a:t>
                      </a:r>
                      <a:r>
                        <a:rPr sz="800" spc="0" dirty="0" smtClean="0">
                          <a:latin typeface="Calibri"/>
                          <a:cs typeface="Calibri"/>
                        </a:rPr>
                        <a:t>sts.</a:t>
                      </a:r>
                      <a:endParaRPr sz="800" dirty="0">
                        <a:latin typeface="Calibri"/>
                        <a:cs typeface="Calibri"/>
                      </a:endParaRPr>
                    </a:p>
                    <a:p>
                      <a:pPr>
                        <a:lnSpc>
                          <a:spcPts val="1000"/>
                        </a:lnSpc>
                        <a:spcBef>
                          <a:spcPts val="18"/>
                        </a:spcBef>
                      </a:pPr>
                      <a:endParaRPr sz="1000" dirty="0"/>
                    </a:p>
                    <a:p>
                      <a:pPr marL="57150" marR="375920">
                        <a:lnSpc>
                          <a:spcPct val="116399"/>
                        </a:lnSpc>
                      </a:pPr>
                      <a:r>
                        <a:rPr sz="800" b="1" u="sng" spc="5" dirty="0" smtClean="0">
                          <a:solidFill>
                            <a:srgbClr val="0000FF"/>
                          </a:solidFill>
                          <a:latin typeface="Calibri"/>
                          <a:cs typeface="Calibri"/>
                          <a:hlinkClick r:id="rId5"/>
                        </a:rPr>
                        <a:t>S</a:t>
                      </a:r>
                      <a:r>
                        <a:rPr sz="800" b="1" u="sng" spc="0" dirty="0" smtClean="0">
                          <a:solidFill>
                            <a:srgbClr val="0000FF"/>
                          </a:solidFill>
                          <a:latin typeface="Calibri"/>
                          <a:cs typeface="Calibri"/>
                          <a:hlinkClick r:id="rId5"/>
                        </a:rPr>
                        <a:t>k</a:t>
                      </a:r>
                      <a:r>
                        <a:rPr sz="800" b="1" u="sng" spc="-5" dirty="0" smtClean="0">
                          <a:solidFill>
                            <a:srgbClr val="0000FF"/>
                          </a:solidFill>
                          <a:latin typeface="Calibri"/>
                          <a:cs typeface="Calibri"/>
                          <a:hlinkClick r:id="rId5"/>
                        </a:rPr>
                        <a:t>i</a:t>
                      </a:r>
                      <a:r>
                        <a:rPr sz="800" b="1" u="sng" spc="0" dirty="0" smtClean="0">
                          <a:solidFill>
                            <a:srgbClr val="0000FF"/>
                          </a:solidFill>
                          <a:latin typeface="Calibri"/>
                          <a:cs typeface="Calibri"/>
                          <a:hlinkClick r:id="rId5"/>
                        </a:rPr>
                        <a:t>n</a:t>
                      </a:r>
                      <a:r>
                        <a:rPr sz="800" b="1" u="sng" spc="-10" dirty="0" smtClean="0">
                          <a:solidFill>
                            <a:srgbClr val="0000FF"/>
                          </a:solidFill>
                          <a:latin typeface="Calibri"/>
                          <a:cs typeface="Calibri"/>
                          <a:hlinkClick r:id="rId5"/>
                        </a:rPr>
                        <a:t> </a:t>
                      </a:r>
                      <a:r>
                        <a:rPr sz="800" b="1" u="sng" spc="-15" dirty="0" smtClean="0">
                          <a:solidFill>
                            <a:srgbClr val="0000FF"/>
                          </a:solidFill>
                          <a:latin typeface="Calibri"/>
                          <a:cs typeface="Calibri"/>
                          <a:hlinkClick r:id="rId5"/>
                        </a:rPr>
                        <a:t>C</a:t>
                      </a:r>
                      <a:r>
                        <a:rPr sz="800" b="1" u="sng" spc="-10" dirty="0" smtClean="0">
                          <a:solidFill>
                            <a:srgbClr val="0000FF"/>
                          </a:solidFill>
                          <a:latin typeface="Calibri"/>
                          <a:cs typeface="Calibri"/>
                          <a:hlinkClick r:id="rId5"/>
                        </a:rPr>
                        <a:t>a</a:t>
                      </a:r>
                      <a:r>
                        <a:rPr sz="800" b="1" u="sng" spc="5" dirty="0" smtClean="0">
                          <a:solidFill>
                            <a:srgbClr val="0000FF"/>
                          </a:solidFill>
                          <a:latin typeface="Calibri"/>
                          <a:cs typeface="Calibri"/>
                          <a:hlinkClick r:id="rId5"/>
                        </a:rPr>
                        <a:t>n</a:t>
                      </a:r>
                      <a:r>
                        <a:rPr sz="800" b="1" u="sng" spc="0" dirty="0" smtClean="0">
                          <a:solidFill>
                            <a:srgbClr val="0000FF"/>
                          </a:solidFill>
                          <a:latin typeface="Calibri"/>
                          <a:cs typeface="Calibri"/>
                          <a:hlinkClick r:id="rId5"/>
                        </a:rPr>
                        <a:t>c</a:t>
                      </a:r>
                      <a:r>
                        <a:rPr sz="800" b="1" u="sng" spc="5" dirty="0" smtClean="0">
                          <a:solidFill>
                            <a:srgbClr val="0000FF"/>
                          </a:solidFill>
                          <a:latin typeface="Calibri"/>
                          <a:cs typeface="Calibri"/>
                          <a:hlinkClick r:id="rId5"/>
                        </a:rPr>
                        <a:t>e</a:t>
                      </a:r>
                      <a:r>
                        <a:rPr sz="800" b="1" u="sng" spc="0" dirty="0" smtClean="0">
                          <a:solidFill>
                            <a:srgbClr val="0000FF"/>
                          </a:solidFill>
                          <a:latin typeface="Calibri"/>
                          <a:cs typeface="Calibri"/>
                          <a:hlinkClick r:id="rId5"/>
                        </a:rPr>
                        <a:t>r</a:t>
                      </a:r>
                      <a:r>
                        <a:rPr sz="800" b="1" spc="25" dirty="0" smtClean="0">
                          <a:solidFill>
                            <a:srgbClr val="0000FF"/>
                          </a:solidFill>
                          <a:latin typeface="Calibri"/>
                          <a:cs typeface="Calibri"/>
                          <a:hlinkClick r:id="rId5"/>
                        </a:rPr>
                        <a:t> </a:t>
                      </a:r>
                      <a:r>
                        <a:rPr sz="800" spc="0" dirty="0" smtClean="0">
                          <a:latin typeface="Calibri"/>
                          <a:cs typeface="Calibri"/>
                        </a:rPr>
                        <a:t>-</a:t>
                      </a:r>
                      <a:r>
                        <a:rPr sz="800" spc="-20" dirty="0" smtClean="0">
                          <a:latin typeface="Calibri"/>
                          <a:cs typeface="Calibri"/>
                        </a:rPr>
                        <a:t> </a:t>
                      </a:r>
                      <a:r>
                        <a:rPr sz="800" spc="0" dirty="0" smtClean="0">
                          <a:latin typeface="Calibri"/>
                          <a:cs typeface="Calibri"/>
                        </a:rPr>
                        <a:t>Bas</a:t>
                      </a:r>
                      <a:r>
                        <a:rPr sz="800" spc="5" dirty="0" smtClean="0">
                          <a:latin typeface="Calibri"/>
                          <a:cs typeface="Calibri"/>
                        </a:rPr>
                        <a:t>a</a:t>
                      </a:r>
                      <a:r>
                        <a:rPr sz="800" spc="0" dirty="0" smtClean="0">
                          <a:latin typeface="Calibri"/>
                          <a:cs typeface="Calibri"/>
                        </a:rPr>
                        <a:t>l</a:t>
                      </a:r>
                      <a:r>
                        <a:rPr sz="800" spc="-5" dirty="0" smtClean="0">
                          <a:latin typeface="Calibri"/>
                          <a:cs typeface="Calibri"/>
                        </a:rPr>
                        <a:t> </a:t>
                      </a:r>
                      <a:r>
                        <a:rPr sz="800" spc="30" dirty="0" smtClean="0">
                          <a:latin typeface="Calibri"/>
                          <a:cs typeface="Calibri"/>
                        </a:rPr>
                        <a:t>C</a:t>
                      </a:r>
                      <a:r>
                        <a:rPr sz="800" spc="-10" dirty="0" smtClean="0">
                          <a:latin typeface="Calibri"/>
                          <a:cs typeface="Calibri"/>
                        </a:rPr>
                        <a:t>e</a:t>
                      </a:r>
                      <a:r>
                        <a:rPr sz="800" spc="5" dirty="0" smtClean="0">
                          <a:latin typeface="Calibri"/>
                          <a:cs typeface="Calibri"/>
                        </a:rPr>
                        <a:t>l</a:t>
                      </a:r>
                      <a:r>
                        <a:rPr sz="800" spc="0" dirty="0" smtClean="0">
                          <a:latin typeface="Calibri"/>
                          <a:cs typeface="Calibri"/>
                        </a:rPr>
                        <a:t>l</a:t>
                      </a:r>
                      <a:r>
                        <a:rPr sz="800" spc="-5" dirty="0" smtClean="0">
                          <a:latin typeface="Calibri"/>
                          <a:cs typeface="Calibri"/>
                        </a:rPr>
                        <a:t> </a:t>
                      </a:r>
                      <a:r>
                        <a:rPr sz="800" spc="5" dirty="0" smtClean="0">
                          <a:latin typeface="Calibri"/>
                          <a:cs typeface="Calibri"/>
                        </a:rPr>
                        <a:t>C</a:t>
                      </a:r>
                      <a:r>
                        <a:rPr sz="800" spc="0" dirty="0" smtClean="0">
                          <a:latin typeface="Calibri"/>
                          <a:cs typeface="Calibri"/>
                        </a:rPr>
                        <a:t>a</a:t>
                      </a:r>
                      <a:r>
                        <a:rPr sz="800" spc="10" dirty="0" smtClean="0">
                          <a:latin typeface="Calibri"/>
                          <a:cs typeface="Calibri"/>
                        </a:rPr>
                        <a:t>r</a:t>
                      </a:r>
                      <a:r>
                        <a:rPr sz="800" spc="0" dirty="0" smtClean="0">
                          <a:latin typeface="Calibri"/>
                          <a:cs typeface="Calibri"/>
                        </a:rPr>
                        <a:t>c</a:t>
                      </a:r>
                      <a:r>
                        <a:rPr sz="800" spc="10" dirty="0" smtClean="0">
                          <a:latin typeface="Calibri"/>
                          <a:cs typeface="Calibri"/>
                        </a:rPr>
                        <a:t>i</a:t>
                      </a:r>
                      <a:r>
                        <a:rPr sz="800" spc="-10" dirty="0" smtClean="0">
                          <a:latin typeface="Calibri"/>
                          <a:cs typeface="Calibri"/>
                        </a:rPr>
                        <a:t>nom</a:t>
                      </a:r>
                      <a:r>
                        <a:rPr sz="800" spc="0" dirty="0" smtClean="0">
                          <a:latin typeface="Calibri"/>
                          <a:cs typeface="Calibri"/>
                        </a:rPr>
                        <a:t>a</a:t>
                      </a:r>
                      <a:r>
                        <a:rPr sz="800" spc="10" dirty="0" smtClean="0">
                          <a:latin typeface="Calibri"/>
                          <a:cs typeface="Calibri"/>
                        </a:rPr>
                        <a:t> </a:t>
                      </a:r>
                      <a:r>
                        <a:rPr sz="800" spc="-10" dirty="0" smtClean="0">
                          <a:latin typeface="Calibri"/>
                          <a:cs typeface="Calibri"/>
                        </a:rPr>
                        <a:t>h</a:t>
                      </a:r>
                      <a:r>
                        <a:rPr sz="800" spc="0" dirty="0" smtClean="0">
                          <a:latin typeface="Calibri"/>
                          <a:cs typeface="Calibri"/>
                        </a:rPr>
                        <a:t>as</a:t>
                      </a:r>
                      <a:r>
                        <a:rPr sz="800" spc="10" dirty="0" smtClean="0">
                          <a:latin typeface="Calibri"/>
                          <a:cs typeface="Calibri"/>
                        </a:rPr>
                        <a:t> b</a:t>
                      </a:r>
                      <a:r>
                        <a:rPr sz="800" spc="-10" dirty="0" smtClean="0">
                          <a:latin typeface="Calibri"/>
                          <a:cs typeface="Calibri"/>
                        </a:rPr>
                        <a:t>e</a:t>
                      </a:r>
                      <a:r>
                        <a:rPr sz="800" spc="20" dirty="0" smtClean="0">
                          <a:latin typeface="Calibri"/>
                          <a:cs typeface="Calibri"/>
                        </a:rPr>
                        <a:t>c</a:t>
                      </a:r>
                      <a:r>
                        <a:rPr sz="800" spc="-10" dirty="0" smtClean="0">
                          <a:latin typeface="Calibri"/>
                          <a:cs typeface="Calibri"/>
                        </a:rPr>
                        <a:t>o</a:t>
                      </a:r>
                      <a:r>
                        <a:rPr sz="800" spc="10" dirty="0" smtClean="0">
                          <a:latin typeface="Calibri"/>
                          <a:cs typeface="Calibri"/>
                        </a:rPr>
                        <a:t>m</a:t>
                      </a:r>
                      <a:r>
                        <a:rPr sz="800" spc="0" dirty="0" smtClean="0">
                          <a:latin typeface="Calibri"/>
                          <a:cs typeface="Calibri"/>
                        </a:rPr>
                        <a:t>e s</a:t>
                      </a:r>
                      <a:r>
                        <a:rPr sz="800" spc="-10" dirty="0" smtClean="0">
                          <a:latin typeface="Calibri"/>
                          <a:cs typeface="Calibri"/>
                        </a:rPr>
                        <a:t>u</a:t>
                      </a:r>
                      <a:r>
                        <a:rPr sz="800" spc="20" dirty="0" smtClean="0">
                          <a:latin typeface="Calibri"/>
                          <a:cs typeface="Calibri"/>
                        </a:rPr>
                        <a:t>c</a:t>
                      </a:r>
                      <a:r>
                        <a:rPr sz="800" spc="0" dirty="0" smtClean="0">
                          <a:latin typeface="Calibri"/>
                          <a:cs typeface="Calibri"/>
                        </a:rPr>
                        <a:t>h</a:t>
                      </a:r>
                      <a:r>
                        <a:rPr sz="800" spc="-25" dirty="0" smtClean="0">
                          <a:latin typeface="Calibri"/>
                          <a:cs typeface="Calibri"/>
                        </a:rPr>
                        <a:t> </a:t>
                      </a:r>
                      <a:r>
                        <a:rPr sz="800" spc="0" dirty="0" smtClean="0">
                          <a:latin typeface="Calibri"/>
                          <a:cs typeface="Calibri"/>
                        </a:rPr>
                        <a:t>a</a:t>
                      </a:r>
                      <a:r>
                        <a:rPr sz="800" spc="10" dirty="0" smtClean="0">
                          <a:latin typeface="Calibri"/>
                          <a:cs typeface="Calibri"/>
                        </a:rPr>
                        <a:t> </a:t>
                      </a:r>
                      <a:r>
                        <a:rPr sz="800" spc="0" dirty="0" smtClean="0">
                          <a:latin typeface="Calibri"/>
                          <a:cs typeface="Calibri"/>
                        </a:rPr>
                        <a:t>c</a:t>
                      </a:r>
                      <a:r>
                        <a:rPr sz="800" spc="10" dirty="0" smtClean="0">
                          <a:latin typeface="Calibri"/>
                          <a:cs typeface="Calibri"/>
                        </a:rPr>
                        <a:t>om</a:t>
                      </a:r>
                      <a:r>
                        <a:rPr sz="800" spc="-10" dirty="0" smtClean="0">
                          <a:latin typeface="Calibri"/>
                          <a:cs typeface="Calibri"/>
                        </a:rPr>
                        <a:t>m</a:t>
                      </a:r>
                      <a:r>
                        <a:rPr sz="800" spc="10" dirty="0" smtClean="0">
                          <a:latin typeface="Calibri"/>
                          <a:cs typeface="Calibri"/>
                        </a:rPr>
                        <a:t>o</a:t>
                      </a:r>
                      <a:r>
                        <a:rPr sz="800" spc="0" dirty="0" smtClean="0">
                          <a:latin typeface="Calibri"/>
                          <a:cs typeface="Calibri"/>
                        </a:rPr>
                        <a:t>n </a:t>
                      </a:r>
                      <a:r>
                        <a:rPr sz="800" spc="-10" dirty="0" smtClean="0">
                          <a:latin typeface="Calibri"/>
                          <a:cs typeface="Calibri"/>
                        </a:rPr>
                        <a:t>he</a:t>
                      </a:r>
                      <a:r>
                        <a:rPr sz="800" spc="0" dirty="0" smtClean="0">
                          <a:latin typeface="Calibri"/>
                          <a:cs typeface="Calibri"/>
                        </a:rPr>
                        <a:t>a</a:t>
                      </a:r>
                      <a:r>
                        <a:rPr sz="800" spc="5" dirty="0" smtClean="0">
                          <a:latin typeface="Calibri"/>
                          <a:cs typeface="Calibri"/>
                        </a:rPr>
                        <a:t>l</a:t>
                      </a:r>
                      <a:r>
                        <a:rPr sz="800" spc="20" dirty="0" smtClean="0">
                          <a:latin typeface="Calibri"/>
                          <a:cs typeface="Calibri"/>
                        </a:rPr>
                        <a:t>t</a:t>
                      </a:r>
                      <a:r>
                        <a:rPr sz="800" spc="0" dirty="0" smtClean="0">
                          <a:latin typeface="Calibri"/>
                          <a:cs typeface="Calibri"/>
                        </a:rPr>
                        <a:t>h</a:t>
                      </a:r>
                      <a:r>
                        <a:rPr sz="800" spc="-25" dirty="0" smtClean="0">
                          <a:latin typeface="Calibri"/>
                          <a:cs typeface="Calibri"/>
                        </a:rPr>
                        <a:t> </a:t>
                      </a:r>
                      <a:r>
                        <a:rPr sz="800" spc="5" dirty="0" smtClean="0">
                          <a:latin typeface="Calibri"/>
                          <a:cs typeface="Calibri"/>
                        </a:rPr>
                        <a:t>i</a:t>
                      </a:r>
                      <a:r>
                        <a:rPr sz="800" spc="10" dirty="0" smtClean="0">
                          <a:latin typeface="Calibri"/>
                          <a:cs typeface="Calibri"/>
                        </a:rPr>
                        <a:t>mp</a:t>
                      </a:r>
                      <a:r>
                        <a:rPr sz="800" spc="0" dirty="0" smtClean="0">
                          <a:latin typeface="Calibri"/>
                          <a:cs typeface="Calibri"/>
                        </a:rPr>
                        <a:t>a</a:t>
                      </a:r>
                      <a:r>
                        <a:rPr sz="800" spc="5" dirty="0" smtClean="0">
                          <a:latin typeface="Calibri"/>
                          <a:cs typeface="Calibri"/>
                        </a:rPr>
                        <a:t>i</a:t>
                      </a:r>
                      <a:r>
                        <a:rPr sz="800" spc="10" dirty="0" smtClean="0">
                          <a:latin typeface="Calibri"/>
                          <a:cs typeface="Calibri"/>
                        </a:rPr>
                        <a:t>r</a:t>
                      </a:r>
                      <a:r>
                        <a:rPr sz="800" spc="-10" dirty="0" smtClean="0">
                          <a:latin typeface="Calibri"/>
                          <a:cs typeface="Calibri"/>
                        </a:rPr>
                        <a:t>men</a:t>
                      </a:r>
                      <a:r>
                        <a:rPr sz="800" spc="0" dirty="0" smtClean="0">
                          <a:latin typeface="Calibri"/>
                          <a:cs typeface="Calibri"/>
                        </a:rPr>
                        <a:t>t</a:t>
                      </a:r>
                      <a:r>
                        <a:rPr sz="800" spc="5" dirty="0" smtClean="0">
                          <a:latin typeface="Calibri"/>
                          <a:cs typeface="Calibri"/>
                        </a:rPr>
                        <a:t> </a:t>
                      </a:r>
                      <a:r>
                        <a:rPr sz="800" spc="0" dirty="0" smtClean="0">
                          <a:latin typeface="Calibri"/>
                          <a:cs typeface="Calibri"/>
                        </a:rPr>
                        <a:t>f</a:t>
                      </a:r>
                      <a:r>
                        <a:rPr sz="800" spc="-15" dirty="0" smtClean="0">
                          <a:latin typeface="Calibri"/>
                          <a:cs typeface="Calibri"/>
                        </a:rPr>
                        <a:t>o</a:t>
                      </a:r>
                      <a:r>
                        <a:rPr sz="800" spc="0" dirty="0" smtClean="0">
                          <a:latin typeface="Calibri"/>
                          <a:cs typeface="Calibri"/>
                        </a:rPr>
                        <a:t>r</a:t>
                      </a:r>
                      <a:r>
                        <a:rPr sz="800" spc="20" dirty="0" smtClean="0">
                          <a:latin typeface="Calibri"/>
                          <a:cs typeface="Calibri"/>
                        </a:rPr>
                        <a:t> </a:t>
                      </a:r>
                      <a:r>
                        <a:rPr sz="800" spc="5" dirty="0" smtClean="0">
                          <a:latin typeface="Calibri"/>
                          <a:cs typeface="Calibri"/>
                        </a:rPr>
                        <a:t>li</a:t>
                      </a:r>
                      <a:r>
                        <a:rPr sz="800" spc="0" dirty="0" smtClean="0">
                          <a:latin typeface="Calibri"/>
                          <a:cs typeface="Calibri"/>
                        </a:rPr>
                        <a:t>fe</a:t>
                      </a:r>
                      <a:r>
                        <a:rPr sz="800" spc="-25" dirty="0" smtClean="0">
                          <a:latin typeface="Calibri"/>
                          <a:cs typeface="Calibri"/>
                        </a:rPr>
                        <a:t> </a:t>
                      </a:r>
                      <a:r>
                        <a:rPr sz="800" spc="5" dirty="0" smtClean="0">
                          <a:latin typeface="Calibri"/>
                          <a:cs typeface="Calibri"/>
                        </a:rPr>
                        <a:t>i</a:t>
                      </a:r>
                      <a:r>
                        <a:rPr sz="800" spc="-10" dirty="0" smtClean="0">
                          <a:latin typeface="Calibri"/>
                          <a:cs typeface="Calibri"/>
                        </a:rPr>
                        <a:t>n</a:t>
                      </a:r>
                      <a:r>
                        <a:rPr sz="800" spc="25" dirty="0" smtClean="0">
                          <a:latin typeface="Calibri"/>
                          <a:cs typeface="Calibri"/>
                        </a:rPr>
                        <a:t>s</a:t>
                      </a:r>
                      <a:r>
                        <a:rPr sz="800" spc="-10" dirty="0" smtClean="0">
                          <a:latin typeface="Calibri"/>
                          <a:cs typeface="Calibri"/>
                        </a:rPr>
                        <a:t>u</a:t>
                      </a:r>
                      <a:r>
                        <a:rPr sz="800" spc="10" dirty="0" smtClean="0">
                          <a:latin typeface="Calibri"/>
                          <a:cs typeface="Calibri"/>
                        </a:rPr>
                        <a:t>r</a:t>
                      </a:r>
                      <a:r>
                        <a:rPr sz="800" spc="0" dirty="0" smtClean="0">
                          <a:latin typeface="Calibri"/>
                          <a:cs typeface="Calibri"/>
                        </a:rPr>
                        <a:t>a</a:t>
                      </a:r>
                      <a:r>
                        <a:rPr sz="800" spc="-10" dirty="0" smtClean="0">
                          <a:latin typeface="Calibri"/>
                          <a:cs typeface="Calibri"/>
                        </a:rPr>
                        <a:t>n</a:t>
                      </a:r>
                      <a:r>
                        <a:rPr sz="800" spc="20" dirty="0" smtClean="0">
                          <a:latin typeface="Calibri"/>
                          <a:cs typeface="Calibri"/>
                        </a:rPr>
                        <a:t>c</a:t>
                      </a:r>
                      <a:r>
                        <a:rPr sz="800" spc="0" dirty="0" smtClean="0">
                          <a:latin typeface="Calibri"/>
                          <a:cs typeface="Calibri"/>
                        </a:rPr>
                        <a:t>e c</a:t>
                      </a:r>
                      <a:r>
                        <a:rPr sz="800" spc="-10" dirty="0" smtClean="0">
                          <a:latin typeface="Calibri"/>
                          <a:cs typeface="Calibri"/>
                        </a:rPr>
                        <a:t>o</a:t>
                      </a:r>
                      <a:r>
                        <a:rPr sz="800" spc="10" dirty="0" smtClean="0">
                          <a:latin typeface="Calibri"/>
                          <a:cs typeface="Calibri"/>
                        </a:rPr>
                        <a:t>m</a:t>
                      </a:r>
                      <a:r>
                        <a:rPr sz="800" spc="-10" dirty="0" smtClean="0">
                          <a:latin typeface="Calibri"/>
                          <a:cs typeface="Calibri"/>
                        </a:rPr>
                        <a:t>p</a:t>
                      </a:r>
                      <a:r>
                        <a:rPr sz="800" spc="0" dirty="0" smtClean="0">
                          <a:latin typeface="Calibri"/>
                          <a:cs typeface="Calibri"/>
                        </a:rPr>
                        <a:t>a</a:t>
                      </a:r>
                      <a:r>
                        <a:rPr sz="800" spc="-10" dirty="0" smtClean="0">
                          <a:latin typeface="Calibri"/>
                          <a:cs typeface="Calibri"/>
                        </a:rPr>
                        <a:t>n</a:t>
                      </a:r>
                      <a:r>
                        <a:rPr sz="800" spc="30" dirty="0" smtClean="0">
                          <a:latin typeface="Calibri"/>
                          <a:cs typeface="Calibri"/>
                        </a:rPr>
                        <a:t>i</a:t>
                      </a:r>
                      <a:r>
                        <a:rPr sz="800" spc="-10" dirty="0" smtClean="0">
                          <a:latin typeface="Calibri"/>
                          <a:cs typeface="Calibri"/>
                        </a:rPr>
                        <a:t>e</a:t>
                      </a:r>
                      <a:r>
                        <a:rPr sz="800" spc="0" dirty="0" smtClean="0">
                          <a:latin typeface="Calibri"/>
                          <a:cs typeface="Calibri"/>
                        </a:rPr>
                        <a:t>s,</a:t>
                      </a:r>
                      <a:r>
                        <a:rPr sz="800" spc="5" dirty="0" smtClean="0">
                          <a:latin typeface="Calibri"/>
                          <a:cs typeface="Calibri"/>
                        </a:rPr>
                        <a:t> </a:t>
                      </a:r>
                      <a:r>
                        <a:rPr sz="800" spc="0" dirty="0" smtClean="0">
                          <a:latin typeface="Calibri"/>
                          <a:cs typeface="Calibri"/>
                        </a:rPr>
                        <a:t>t</a:t>
                      </a:r>
                      <a:r>
                        <a:rPr sz="800" spc="-10" dirty="0" smtClean="0">
                          <a:latin typeface="Calibri"/>
                          <a:cs typeface="Calibri"/>
                        </a:rPr>
                        <a:t>h</a:t>
                      </a:r>
                      <a:r>
                        <a:rPr sz="800" spc="0" dirty="0" smtClean="0">
                          <a:latin typeface="Calibri"/>
                          <a:cs typeface="Calibri"/>
                        </a:rPr>
                        <a:t>at</a:t>
                      </a:r>
                      <a:r>
                        <a:rPr sz="800" spc="5" dirty="0" smtClean="0">
                          <a:latin typeface="Calibri"/>
                          <a:cs typeface="Calibri"/>
                        </a:rPr>
                        <a:t> </a:t>
                      </a:r>
                      <a:r>
                        <a:rPr sz="800" spc="10" dirty="0" smtClean="0">
                          <a:latin typeface="Calibri"/>
                          <a:cs typeface="Calibri"/>
                        </a:rPr>
                        <a:t>m</a:t>
                      </a:r>
                      <a:r>
                        <a:rPr sz="800" spc="-10" dirty="0" smtClean="0">
                          <a:latin typeface="Calibri"/>
                          <a:cs typeface="Calibri"/>
                        </a:rPr>
                        <a:t>o</a:t>
                      </a:r>
                      <a:r>
                        <a:rPr sz="800" spc="0" dirty="0" smtClean="0">
                          <a:latin typeface="Calibri"/>
                          <a:cs typeface="Calibri"/>
                        </a:rPr>
                        <a:t>st</a:t>
                      </a:r>
                      <a:r>
                        <a:rPr sz="800" spc="10" dirty="0" smtClean="0">
                          <a:latin typeface="Calibri"/>
                          <a:cs typeface="Calibri"/>
                        </a:rPr>
                        <a:t> </a:t>
                      </a:r>
                      <a:r>
                        <a:rPr sz="800" spc="5" dirty="0" smtClean="0">
                          <a:latin typeface="Calibri"/>
                          <a:cs typeface="Calibri"/>
                        </a:rPr>
                        <a:t>wil</a:t>
                      </a:r>
                      <a:r>
                        <a:rPr sz="800" spc="0" dirty="0" smtClean="0">
                          <a:latin typeface="Calibri"/>
                          <a:cs typeface="Calibri"/>
                        </a:rPr>
                        <a:t>l</a:t>
                      </a:r>
                      <a:r>
                        <a:rPr sz="800" spc="-5" dirty="0" smtClean="0">
                          <a:latin typeface="Calibri"/>
                          <a:cs typeface="Calibri"/>
                        </a:rPr>
                        <a:t> </a:t>
                      </a:r>
                      <a:r>
                        <a:rPr sz="800" spc="-10" dirty="0" smtClean="0">
                          <a:latin typeface="Calibri"/>
                          <a:cs typeface="Calibri"/>
                        </a:rPr>
                        <a:t>o</a:t>
                      </a:r>
                      <a:r>
                        <a:rPr sz="800" spc="0" dirty="0" smtClean="0">
                          <a:latin typeface="Calibri"/>
                          <a:cs typeface="Calibri"/>
                        </a:rPr>
                        <a:t>f</a:t>
                      </a:r>
                      <a:r>
                        <a:rPr sz="800" spc="-5" dirty="0" smtClean="0">
                          <a:latin typeface="Calibri"/>
                          <a:cs typeface="Calibri"/>
                        </a:rPr>
                        <a:t>f</a:t>
                      </a:r>
                      <a:r>
                        <a:rPr sz="800" spc="-10" dirty="0" smtClean="0">
                          <a:latin typeface="Calibri"/>
                          <a:cs typeface="Calibri"/>
                        </a:rPr>
                        <a:t>e</a:t>
                      </a:r>
                      <a:r>
                        <a:rPr sz="800" spc="0" dirty="0" smtClean="0">
                          <a:latin typeface="Calibri"/>
                          <a:cs typeface="Calibri"/>
                        </a:rPr>
                        <a:t>r</a:t>
                      </a:r>
                      <a:r>
                        <a:rPr sz="800" spc="20" dirty="0" smtClean="0">
                          <a:latin typeface="Calibri"/>
                          <a:cs typeface="Calibri"/>
                        </a:rPr>
                        <a:t> </a:t>
                      </a:r>
                      <a:r>
                        <a:rPr sz="800" spc="0" dirty="0" smtClean="0">
                          <a:latin typeface="Calibri"/>
                          <a:cs typeface="Calibri"/>
                        </a:rPr>
                        <a:t>t</a:t>
                      </a:r>
                      <a:r>
                        <a:rPr sz="800" spc="10" dirty="0" smtClean="0">
                          <a:latin typeface="Calibri"/>
                          <a:cs typeface="Calibri"/>
                        </a:rPr>
                        <a:t>h</a:t>
                      </a:r>
                      <a:r>
                        <a:rPr sz="800" spc="-10" dirty="0" smtClean="0">
                          <a:latin typeface="Calibri"/>
                          <a:cs typeface="Calibri"/>
                        </a:rPr>
                        <a:t>e</a:t>
                      </a:r>
                      <a:r>
                        <a:rPr sz="800" spc="5" dirty="0" smtClean="0">
                          <a:latin typeface="Calibri"/>
                          <a:cs typeface="Calibri"/>
                        </a:rPr>
                        <a:t>i</a:t>
                      </a:r>
                      <a:r>
                        <a:rPr sz="800" spc="0" dirty="0" smtClean="0">
                          <a:latin typeface="Calibri"/>
                          <a:cs typeface="Calibri"/>
                        </a:rPr>
                        <a:t>r</a:t>
                      </a:r>
                      <a:r>
                        <a:rPr sz="800" spc="-5" dirty="0" smtClean="0">
                          <a:latin typeface="Calibri"/>
                          <a:cs typeface="Calibri"/>
                        </a:rPr>
                        <a:t> </a:t>
                      </a:r>
                      <a:r>
                        <a:rPr sz="800" spc="-10" dirty="0" smtClean="0">
                          <a:latin typeface="Calibri"/>
                          <a:cs typeface="Calibri"/>
                        </a:rPr>
                        <a:t>p</a:t>
                      </a:r>
                      <a:r>
                        <a:rPr sz="800" spc="10" dirty="0" smtClean="0">
                          <a:latin typeface="Calibri"/>
                          <a:cs typeface="Calibri"/>
                        </a:rPr>
                        <a:t>re</a:t>
                      </a:r>
                      <a:r>
                        <a:rPr sz="800" spc="0" dirty="0" smtClean="0">
                          <a:latin typeface="Calibri"/>
                          <a:cs typeface="Calibri"/>
                        </a:rPr>
                        <a:t>f</a:t>
                      </a:r>
                      <a:r>
                        <a:rPr sz="800" spc="-15" dirty="0" smtClean="0">
                          <a:latin typeface="Calibri"/>
                          <a:cs typeface="Calibri"/>
                        </a:rPr>
                        <a:t>e</a:t>
                      </a:r>
                      <a:r>
                        <a:rPr sz="800" spc="10" dirty="0" smtClean="0">
                          <a:latin typeface="Calibri"/>
                          <a:cs typeface="Calibri"/>
                        </a:rPr>
                        <a:t>rr</a:t>
                      </a:r>
                      <a:r>
                        <a:rPr sz="800" spc="-10" dirty="0" smtClean="0">
                          <a:latin typeface="Calibri"/>
                          <a:cs typeface="Calibri"/>
                        </a:rPr>
                        <a:t>e</a:t>
                      </a:r>
                      <a:r>
                        <a:rPr sz="800" spc="0" dirty="0" smtClean="0">
                          <a:latin typeface="Calibri"/>
                          <a:cs typeface="Calibri"/>
                        </a:rPr>
                        <a:t>d </a:t>
                      </a:r>
                      <a:r>
                        <a:rPr sz="800" spc="5" dirty="0" smtClean="0">
                          <a:latin typeface="Calibri"/>
                          <a:cs typeface="Calibri"/>
                        </a:rPr>
                        <a:t>li</a:t>
                      </a:r>
                      <a:r>
                        <a:rPr sz="800" spc="0" dirty="0" smtClean="0">
                          <a:latin typeface="Calibri"/>
                          <a:cs typeface="Calibri"/>
                        </a:rPr>
                        <a:t>fe</a:t>
                      </a:r>
                      <a:r>
                        <a:rPr sz="800" spc="-5" dirty="0" smtClean="0">
                          <a:latin typeface="Calibri"/>
                          <a:cs typeface="Calibri"/>
                        </a:rPr>
                        <a:t> </a:t>
                      </a:r>
                      <a:r>
                        <a:rPr sz="800" spc="5" dirty="0" smtClean="0">
                          <a:latin typeface="Calibri"/>
                          <a:cs typeface="Calibri"/>
                        </a:rPr>
                        <a:t>i</a:t>
                      </a:r>
                      <a:r>
                        <a:rPr sz="800" spc="-10" dirty="0" smtClean="0">
                          <a:latin typeface="Calibri"/>
                          <a:cs typeface="Calibri"/>
                        </a:rPr>
                        <a:t>n</a:t>
                      </a:r>
                      <a:r>
                        <a:rPr sz="800" spc="0" dirty="0" smtClean="0">
                          <a:latin typeface="Calibri"/>
                          <a:cs typeface="Calibri"/>
                        </a:rPr>
                        <a:t>s</a:t>
                      </a:r>
                      <a:r>
                        <a:rPr sz="800" spc="-10" dirty="0" smtClean="0">
                          <a:latin typeface="Calibri"/>
                          <a:cs typeface="Calibri"/>
                        </a:rPr>
                        <a:t>u</a:t>
                      </a:r>
                      <a:r>
                        <a:rPr sz="800" spc="10" dirty="0" smtClean="0">
                          <a:latin typeface="Calibri"/>
                          <a:cs typeface="Calibri"/>
                        </a:rPr>
                        <a:t>r</a:t>
                      </a:r>
                      <a:r>
                        <a:rPr sz="800" spc="0" dirty="0" smtClean="0">
                          <a:latin typeface="Calibri"/>
                          <a:cs typeface="Calibri"/>
                        </a:rPr>
                        <a:t>a</a:t>
                      </a:r>
                      <a:r>
                        <a:rPr sz="800" spc="-10" dirty="0" smtClean="0">
                          <a:latin typeface="Calibri"/>
                          <a:cs typeface="Calibri"/>
                        </a:rPr>
                        <a:t>n</a:t>
                      </a:r>
                      <a:r>
                        <a:rPr sz="800" spc="20" dirty="0" smtClean="0">
                          <a:latin typeface="Calibri"/>
                          <a:cs typeface="Calibri"/>
                        </a:rPr>
                        <a:t>c</a:t>
                      </a:r>
                      <a:r>
                        <a:rPr sz="800" spc="0" dirty="0" smtClean="0">
                          <a:latin typeface="Calibri"/>
                          <a:cs typeface="Calibri"/>
                        </a:rPr>
                        <a:t>e </a:t>
                      </a:r>
                      <a:r>
                        <a:rPr sz="800" spc="10" dirty="0" smtClean="0">
                          <a:latin typeface="Calibri"/>
                          <a:cs typeface="Calibri"/>
                        </a:rPr>
                        <a:t>r</a:t>
                      </a:r>
                      <a:r>
                        <a:rPr sz="800" spc="0" dirty="0" smtClean="0">
                          <a:latin typeface="Calibri"/>
                          <a:cs typeface="Calibri"/>
                        </a:rPr>
                        <a:t>at</a:t>
                      </a:r>
                      <a:r>
                        <a:rPr sz="800" spc="-15" dirty="0" smtClean="0">
                          <a:latin typeface="Calibri"/>
                          <a:cs typeface="Calibri"/>
                        </a:rPr>
                        <a:t>e</a:t>
                      </a:r>
                      <a:r>
                        <a:rPr sz="800" spc="0" dirty="0" smtClean="0">
                          <a:latin typeface="Calibri"/>
                          <a:cs typeface="Calibri"/>
                        </a:rPr>
                        <a:t>s</a:t>
                      </a:r>
                      <a:r>
                        <a:rPr sz="800" spc="10" dirty="0" smtClean="0">
                          <a:latin typeface="Calibri"/>
                          <a:cs typeface="Calibri"/>
                        </a:rPr>
                        <a:t> </a:t>
                      </a:r>
                      <a:r>
                        <a:rPr sz="800" spc="0" dirty="0" smtClean="0">
                          <a:latin typeface="Calibri"/>
                          <a:cs typeface="Calibri"/>
                        </a:rPr>
                        <a:t>as</a:t>
                      </a:r>
                      <a:r>
                        <a:rPr sz="800" spc="-15" dirty="0" smtClean="0">
                          <a:latin typeface="Calibri"/>
                          <a:cs typeface="Calibri"/>
                        </a:rPr>
                        <a:t> </a:t>
                      </a:r>
                      <a:r>
                        <a:rPr sz="800" spc="25" dirty="0" smtClean="0">
                          <a:latin typeface="Calibri"/>
                          <a:cs typeface="Calibri"/>
                        </a:rPr>
                        <a:t>s</a:t>
                      </a:r>
                      <a:r>
                        <a:rPr sz="800" spc="-10" dirty="0" smtClean="0">
                          <a:latin typeface="Calibri"/>
                          <a:cs typeface="Calibri"/>
                        </a:rPr>
                        <a:t>o</a:t>
                      </a:r>
                      <a:r>
                        <a:rPr sz="800" spc="10" dirty="0" smtClean="0">
                          <a:latin typeface="Calibri"/>
                          <a:cs typeface="Calibri"/>
                        </a:rPr>
                        <a:t>o</a:t>
                      </a:r>
                      <a:r>
                        <a:rPr sz="800" spc="0" dirty="0" smtClean="0">
                          <a:latin typeface="Calibri"/>
                          <a:cs typeface="Calibri"/>
                        </a:rPr>
                        <a:t>n as</a:t>
                      </a:r>
                      <a:r>
                        <a:rPr sz="800" spc="-15" dirty="0" smtClean="0">
                          <a:latin typeface="Calibri"/>
                          <a:cs typeface="Calibri"/>
                        </a:rPr>
                        <a:t> </a:t>
                      </a:r>
                      <a:r>
                        <a:rPr sz="800" spc="0" dirty="0" smtClean="0">
                          <a:latin typeface="Calibri"/>
                          <a:cs typeface="Calibri"/>
                        </a:rPr>
                        <a:t>t</a:t>
                      </a:r>
                      <a:r>
                        <a:rPr sz="800" spc="5" dirty="0" smtClean="0">
                          <a:latin typeface="Calibri"/>
                          <a:cs typeface="Calibri"/>
                        </a:rPr>
                        <a:t>r</a:t>
                      </a:r>
                      <a:r>
                        <a:rPr sz="800" spc="-10" dirty="0" smtClean="0">
                          <a:latin typeface="Calibri"/>
                          <a:cs typeface="Calibri"/>
                        </a:rPr>
                        <a:t>e</a:t>
                      </a:r>
                      <a:r>
                        <a:rPr sz="800" spc="0" dirty="0" smtClean="0">
                          <a:latin typeface="Calibri"/>
                          <a:cs typeface="Calibri"/>
                        </a:rPr>
                        <a:t>a</a:t>
                      </a:r>
                      <a:r>
                        <a:rPr sz="800" spc="20" dirty="0" smtClean="0">
                          <a:latin typeface="Calibri"/>
                          <a:cs typeface="Calibri"/>
                        </a:rPr>
                        <a:t>t</a:t>
                      </a:r>
                      <a:r>
                        <a:rPr sz="800" spc="-10" dirty="0" smtClean="0">
                          <a:latin typeface="Calibri"/>
                          <a:cs typeface="Calibri"/>
                        </a:rPr>
                        <a:t>m</a:t>
                      </a:r>
                      <a:r>
                        <a:rPr sz="800" spc="10" dirty="0" smtClean="0">
                          <a:latin typeface="Calibri"/>
                          <a:cs typeface="Calibri"/>
                        </a:rPr>
                        <a:t>e</a:t>
                      </a:r>
                      <a:r>
                        <a:rPr sz="800" spc="-10" dirty="0" smtClean="0">
                          <a:latin typeface="Calibri"/>
                          <a:cs typeface="Calibri"/>
                        </a:rPr>
                        <a:t>n</a:t>
                      </a:r>
                      <a:r>
                        <a:rPr sz="800" spc="0" dirty="0" smtClean="0">
                          <a:latin typeface="Calibri"/>
                          <a:cs typeface="Calibri"/>
                        </a:rPr>
                        <a:t>t</a:t>
                      </a:r>
                      <a:r>
                        <a:rPr sz="800" spc="5" dirty="0" smtClean="0">
                          <a:latin typeface="Calibri"/>
                          <a:cs typeface="Calibri"/>
                        </a:rPr>
                        <a:t> </a:t>
                      </a:r>
                      <a:r>
                        <a:rPr sz="800" spc="-10" dirty="0" smtClean="0">
                          <a:latin typeface="Calibri"/>
                          <a:cs typeface="Calibri"/>
                        </a:rPr>
                        <a:t>h</a:t>
                      </a:r>
                      <a:r>
                        <a:rPr sz="800" spc="0" dirty="0" smtClean="0">
                          <a:latin typeface="Calibri"/>
                          <a:cs typeface="Calibri"/>
                        </a:rPr>
                        <a:t>as</a:t>
                      </a:r>
                      <a:r>
                        <a:rPr sz="800" spc="10" dirty="0" smtClean="0">
                          <a:latin typeface="Calibri"/>
                          <a:cs typeface="Calibri"/>
                        </a:rPr>
                        <a:t> b</a:t>
                      </a:r>
                      <a:r>
                        <a:rPr sz="800" spc="-10" dirty="0" smtClean="0">
                          <a:latin typeface="Calibri"/>
                          <a:cs typeface="Calibri"/>
                        </a:rPr>
                        <a:t>e</a:t>
                      </a:r>
                      <a:r>
                        <a:rPr sz="800" spc="10" dirty="0" smtClean="0">
                          <a:latin typeface="Calibri"/>
                          <a:cs typeface="Calibri"/>
                        </a:rPr>
                        <a:t>e</a:t>
                      </a:r>
                      <a:r>
                        <a:rPr sz="800" spc="0" dirty="0" smtClean="0">
                          <a:latin typeface="Calibri"/>
                          <a:cs typeface="Calibri"/>
                        </a:rPr>
                        <a:t>n c</a:t>
                      </a:r>
                      <a:r>
                        <a:rPr sz="800" spc="-10" dirty="0" smtClean="0">
                          <a:latin typeface="Calibri"/>
                          <a:cs typeface="Calibri"/>
                        </a:rPr>
                        <a:t>o</a:t>
                      </a:r>
                      <a:r>
                        <a:rPr sz="800" spc="10" dirty="0" smtClean="0">
                          <a:latin typeface="Calibri"/>
                          <a:cs typeface="Calibri"/>
                        </a:rPr>
                        <a:t>m</a:t>
                      </a:r>
                      <a:r>
                        <a:rPr sz="800" spc="-10" dirty="0" smtClean="0">
                          <a:latin typeface="Calibri"/>
                          <a:cs typeface="Calibri"/>
                        </a:rPr>
                        <a:t>p</a:t>
                      </a:r>
                      <a:r>
                        <a:rPr sz="800" spc="5" dirty="0" smtClean="0">
                          <a:latin typeface="Calibri"/>
                          <a:cs typeface="Calibri"/>
                        </a:rPr>
                        <a:t>l</a:t>
                      </a:r>
                      <a:r>
                        <a:rPr sz="800" spc="-10" dirty="0" smtClean="0">
                          <a:latin typeface="Calibri"/>
                          <a:cs typeface="Calibri"/>
                        </a:rPr>
                        <a:t>e</a:t>
                      </a:r>
                      <a:r>
                        <a:rPr sz="800" spc="20" dirty="0" smtClean="0">
                          <a:latin typeface="Calibri"/>
                          <a:cs typeface="Calibri"/>
                        </a:rPr>
                        <a:t>t</a:t>
                      </a:r>
                      <a:r>
                        <a:rPr sz="800" spc="-10" dirty="0" smtClean="0">
                          <a:latin typeface="Calibri"/>
                          <a:cs typeface="Calibri"/>
                        </a:rPr>
                        <a:t>e</a:t>
                      </a:r>
                      <a:r>
                        <a:rPr sz="800" spc="10" dirty="0" smtClean="0">
                          <a:latin typeface="Calibri"/>
                          <a:cs typeface="Calibri"/>
                        </a:rPr>
                        <a:t>d</a:t>
                      </a:r>
                      <a:r>
                        <a:rPr sz="800" spc="0" dirty="0" smtClean="0">
                          <a:latin typeface="Calibri"/>
                          <a:cs typeface="Calibri"/>
                        </a:rPr>
                        <a:t>. </a:t>
                      </a:r>
                      <a:r>
                        <a:rPr sz="800" spc="-5" dirty="0" smtClean="0">
                          <a:latin typeface="Calibri"/>
                          <a:cs typeface="Calibri"/>
                        </a:rPr>
                        <a:t> </a:t>
                      </a:r>
                      <a:r>
                        <a:rPr sz="800" spc="15" dirty="0" smtClean="0">
                          <a:latin typeface="Calibri"/>
                          <a:cs typeface="Calibri"/>
                        </a:rPr>
                        <a:t>U</a:t>
                      </a:r>
                      <a:r>
                        <a:rPr sz="800" spc="-10" dirty="0" smtClean="0">
                          <a:latin typeface="Calibri"/>
                          <a:cs typeface="Calibri"/>
                        </a:rPr>
                        <a:t>n</a:t>
                      </a:r>
                      <a:r>
                        <a:rPr sz="800" spc="0" dirty="0" smtClean="0">
                          <a:latin typeface="Calibri"/>
                          <a:cs typeface="Calibri"/>
                        </a:rPr>
                        <a:t>f</a:t>
                      </a:r>
                      <a:r>
                        <a:rPr sz="800" spc="-15" dirty="0" smtClean="0">
                          <a:latin typeface="Calibri"/>
                          <a:cs typeface="Calibri"/>
                        </a:rPr>
                        <a:t>o</a:t>
                      </a:r>
                      <a:r>
                        <a:rPr sz="800" spc="10" dirty="0" smtClean="0">
                          <a:latin typeface="Calibri"/>
                          <a:cs typeface="Calibri"/>
                        </a:rPr>
                        <a:t>r</a:t>
                      </a:r>
                      <a:r>
                        <a:rPr sz="800" spc="20" dirty="0" smtClean="0">
                          <a:latin typeface="Calibri"/>
                          <a:cs typeface="Calibri"/>
                        </a:rPr>
                        <a:t>t</a:t>
                      </a:r>
                      <a:r>
                        <a:rPr sz="800" spc="-10" dirty="0" smtClean="0">
                          <a:latin typeface="Calibri"/>
                          <a:cs typeface="Calibri"/>
                        </a:rPr>
                        <a:t>un</a:t>
                      </a:r>
                      <a:r>
                        <a:rPr sz="800" spc="0" dirty="0" smtClean="0">
                          <a:latin typeface="Calibri"/>
                          <a:cs typeface="Calibri"/>
                        </a:rPr>
                        <a:t>a</a:t>
                      </a:r>
                      <a:r>
                        <a:rPr sz="800" spc="20" dirty="0" smtClean="0">
                          <a:latin typeface="Calibri"/>
                          <a:cs typeface="Calibri"/>
                        </a:rPr>
                        <a:t>t</a:t>
                      </a:r>
                      <a:r>
                        <a:rPr sz="800" spc="-10" dirty="0" smtClean="0">
                          <a:latin typeface="Calibri"/>
                          <a:cs typeface="Calibri"/>
                        </a:rPr>
                        <a:t>e</a:t>
                      </a:r>
                      <a:r>
                        <a:rPr sz="800" spc="5" dirty="0" smtClean="0">
                          <a:latin typeface="Calibri"/>
                          <a:cs typeface="Calibri"/>
                        </a:rPr>
                        <a:t>l</a:t>
                      </a:r>
                      <a:r>
                        <a:rPr sz="800" spc="0" dirty="0" smtClean="0">
                          <a:latin typeface="Calibri"/>
                          <a:cs typeface="Calibri"/>
                        </a:rPr>
                        <a:t>y</a:t>
                      </a:r>
                      <a:r>
                        <a:rPr sz="800" spc="-15" dirty="0" smtClean="0">
                          <a:latin typeface="Calibri"/>
                          <a:cs typeface="Calibri"/>
                        </a:rPr>
                        <a:t> </a:t>
                      </a:r>
                      <a:r>
                        <a:rPr sz="800" spc="30" dirty="0" smtClean="0">
                          <a:latin typeface="Calibri"/>
                          <a:cs typeface="Calibri"/>
                        </a:rPr>
                        <a:t>w</a:t>
                      </a:r>
                      <a:r>
                        <a:rPr sz="800" spc="0" dirty="0" smtClean="0">
                          <a:latin typeface="Calibri"/>
                          <a:cs typeface="Calibri"/>
                        </a:rPr>
                        <a:t>e </a:t>
                      </a:r>
                      <a:r>
                        <a:rPr sz="800" spc="-10" dirty="0" smtClean="0">
                          <a:latin typeface="Calibri"/>
                          <a:cs typeface="Calibri"/>
                        </a:rPr>
                        <a:t>h</a:t>
                      </a:r>
                      <a:r>
                        <a:rPr sz="800" spc="0" dirty="0" smtClean="0">
                          <a:latin typeface="Calibri"/>
                          <a:cs typeface="Calibri"/>
                        </a:rPr>
                        <a:t>ave s</a:t>
                      </a:r>
                      <a:r>
                        <a:rPr sz="800" spc="15" dirty="0" smtClean="0">
                          <a:latin typeface="Calibri"/>
                          <a:cs typeface="Calibri"/>
                        </a:rPr>
                        <a:t>e</a:t>
                      </a:r>
                      <a:r>
                        <a:rPr sz="800" spc="-10" dirty="0" smtClean="0">
                          <a:latin typeface="Calibri"/>
                          <a:cs typeface="Calibri"/>
                        </a:rPr>
                        <a:t>e</a:t>
                      </a:r>
                      <a:r>
                        <a:rPr sz="800" spc="0" dirty="0" smtClean="0">
                          <a:latin typeface="Calibri"/>
                          <a:cs typeface="Calibri"/>
                        </a:rPr>
                        <a:t>n</a:t>
                      </a:r>
                      <a:r>
                        <a:rPr sz="800" spc="10" dirty="0" smtClean="0">
                          <a:latin typeface="Calibri"/>
                          <a:cs typeface="Calibri"/>
                        </a:rPr>
                        <a:t> </a:t>
                      </a:r>
                      <a:r>
                        <a:rPr sz="800" spc="25" dirty="0" smtClean="0">
                          <a:latin typeface="Calibri"/>
                          <a:cs typeface="Calibri"/>
                        </a:rPr>
                        <a:t>a</a:t>
                      </a:r>
                      <a:r>
                        <a:rPr sz="800" spc="0" dirty="0" smtClean="0">
                          <a:latin typeface="Calibri"/>
                          <a:cs typeface="Calibri"/>
                        </a:rPr>
                        <a:t>n</a:t>
                      </a:r>
                      <a:r>
                        <a:rPr sz="800" spc="-25" dirty="0" smtClean="0">
                          <a:latin typeface="Calibri"/>
                          <a:cs typeface="Calibri"/>
                        </a:rPr>
                        <a:t> </a:t>
                      </a:r>
                      <a:r>
                        <a:rPr sz="800" spc="5" dirty="0" smtClean="0">
                          <a:latin typeface="Calibri"/>
                          <a:cs typeface="Calibri"/>
                        </a:rPr>
                        <a:t>i</a:t>
                      </a:r>
                      <a:r>
                        <a:rPr sz="800" spc="-10" dirty="0" smtClean="0">
                          <a:latin typeface="Calibri"/>
                          <a:cs typeface="Calibri"/>
                        </a:rPr>
                        <a:t>n</a:t>
                      </a:r>
                      <a:r>
                        <a:rPr sz="800" spc="0" dirty="0" smtClean="0">
                          <a:latin typeface="Calibri"/>
                          <a:cs typeface="Calibri"/>
                        </a:rPr>
                        <a:t>c</a:t>
                      </a:r>
                      <a:r>
                        <a:rPr sz="800" spc="10" dirty="0" smtClean="0">
                          <a:latin typeface="Calibri"/>
                          <a:cs typeface="Calibri"/>
                        </a:rPr>
                        <a:t>r</a:t>
                      </a:r>
                      <a:r>
                        <a:rPr sz="800" spc="-10" dirty="0" smtClean="0">
                          <a:latin typeface="Calibri"/>
                          <a:cs typeface="Calibri"/>
                        </a:rPr>
                        <a:t>e</a:t>
                      </a:r>
                      <a:r>
                        <a:rPr sz="800" spc="0" dirty="0" smtClean="0">
                          <a:latin typeface="Calibri"/>
                          <a:cs typeface="Calibri"/>
                        </a:rPr>
                        <a:t>a</a:t>
                      </a:r>
                      <a:r>
                        <a:rPr sz="800" spc="25" dirty="0" smtClean="0">
                          <a:latin typeface="Calibri"/>
                          <a:cs typeface="Calibri"/>
                        </a:rPr>
                        <a:t>s</a:t>
                      </a:r>
                      <a:r>
                        <a:rPr sz="800" spc="10" dirty="0" smtClean="0">
                          <a:latin typeface="Calibri"/>
                          <a:cs typeface="Calibri"/>
                        </a:rPr>
                        <a:t>e</a:t>
                      </a:r>
                      <a:r>
                        <a:rPr sz="800" spc="0" dirty="0" smtClean="0">
                          <a:latin typeface="Calibri"/>
                          <a:cs typeface="Calibri"/>
                        </a:rPr>
                        <a:t>d </a:t>
                      </a:r>
                      <a:r>
                        <a:rPr sz="800" spc="-10" dirty="0" smtClean="0">
                          <a:latin typeface="Calibri"/>
                          <a:cs typeface="Calibri"/>
                        </a:rPr>
                        <a:t>n</a:t>
                      </a:r>
                      <a:r>
                        <a:rPr sz="800" spc="10" dirty="0" smtClean="0">
                          <a:latin typeface="Calibri"/>
                          <a:cs typeface="Calibri"/>
                        </a:rPr>
                        <a:t>u</a:t>
                      </a:r>
                      <a:r>
                        <a:rPr sz="800" spc="-10" dirty="0" smtClean="0">
                          <a:latin typeface="Calibri"/>
                          <a:cs typeface="Calibri"/>
                        </a:rPr>
                        <a:t>m</a:t>
                      </a:r>
                      <a:r>
                        <a:rPr sz="800" spc="10" dirty="0" smtClean="0">
                          <a:latin typeface="Calibri"/>
                          <a:cs typeface="Calibri"/>
                        </a:rPr>
                        <a:t>b</a:t>
                      </a:r>
                      <a:r>
                        <a:rPr sz="800" spc="-10" dirty="0" smtClean="0">
                          <a:latin typeface="Calibri"/>
                          <a:cs typeface="Calibri"/>
                        </a:rPr>
                        <a:t>e</a:t>
                      </a:r>
                      <a:r>
                        <a:rPr sz="800" spc="0" dirty="0" smtClean="0">
                          <a:latin typeface="Calibri"/>
                          <a:cs typeface="Calibri"/>
                        </a:rPr>
                        <a:t>r</a:t>
                      </a:r>
                      <a:r>
                        <a:rPr sz="800" spc="30" dirty="0" smtClean="0">
                          <a:latin typeface="Calibri"/>
                          <a:cs typeface="Calibri"/>
                        </a:rPr>
                        <a:t> </a:t>
                      </a:r>
                      <a:r>
                        <a:rPr sz="800" spc="-10" dirty="0" smtClean="0">
                          <a:latin typeface="Calibri"/>
                          <a:cs typeface="Calibri"/>
                        </a:rPr>
                        <a:t>o</a:t>
                      </a:r>
                      <a:r>
                        <a:rPr sz="800" spc="0" dirty="0" smtClean="0">
                          <a:latin typeface="Calibri"/>
                          <a:cs typeface="Calibri"/>
                        </a:rPr>
                        <a:t>f</a:t>
                      </a:r>
                      <a:r>
                        <a:rPr sz="800" spc="5" dirty="0" smtClean="0">
                          <a:latin typeface="Calibri"/>
                          <a:cs typeface="Calibri"/>
                        </a:rPr>
                        <a:t> </a:t>
                      </a:r>
                      <a:r>
                        <a:rPr sz="800" spc="-10" dirty="0" smtClean="0">
                          <a:latin typeface="Calibri"/>
                          <a:cs typeface="Calibri"/>
                        </a:rPr>
                        <a:t>m</a:t>
                      </a:r>
                      <a:r>
                        <a:rPr sz="800" spc="0" dirty="0" smtClean="0">
                          <a:latin typeface="Calibri"/>
                          <a:cs typeface="Calibri"/>
                        </a:rPr>
                        <a:t>a</a:t>
                      </a:r>
                      <a:r>
                        <a:rPr sz="800" spc="5" dirty="0" smtClean="0">
                          <a:latin typeface="Calibri"/>
                          <a:cs typeface="Calibri"/>
                        </a:rPr>
                        <a:t>li</a:t>
                      </a:r>
                      <a:r>
                        <a:rPr sz="800" spc="10" dirty="0" smtClean="0">
                          <a:latin typeface="Calibri"/>
                          <a:cs typeface="Calibri"/>
                        </a:rPr>
                        <a:t>g</a:t>
                      </a:r>
                      <a:r>
                        <a:rPr sz="800" spc="-10" dirty="0" smtClean="0">
                          <a:latin typeface="Calibri"/>
                          <a:cs typeface="Calibri"/>
                        </a:rPr>
                        <a:t>n</a:t>
                      </a:r>
                      <a:r>
                        <a:rPr sz="800" spc="0" dirty="0" smtClean="0">
                          <a:latin typeface="Calibri"/>
                          <a:cs typeface="Calibri"/>
                        </a:rPr>
                        <a:t>a</a:t>
                      </a:r>
                      <a:r>
                        <a:rPr sz="800" spc="10" dirty="0" smtClean="0">
                          <a:latin typeface="Calibri"/>
                          <a:cs typeface="Calibri"/>
                        </a:rPr>
                        <a:t>n</a:t>
                      </a:r>
                      <a:r>
                        <a:rPr sz="800" spc="0" dirty="0" smtClean="0">
                          <a:latin typeface="Calibri"/>
                          <a:cs typeface="Calibri"/>
                        </a:rPr>
                        <a:t>t</a:t>
                      </a:r>
                      <a:r>
                        <a:rPr sz="800" spc="-15" dirty="0" smtClean="0">
                          <a:latin typeface="Calibri"/>
                          <a:cs typeface="Calibri"/>
                        </a:rPr>
                        <a:t> </a:t>
                      </a:r>
                      <a:r>
                        <a:rPr sz="800" spc="10" dirty="0" smtClean="0">
                          <a:latin typeface="Calibri"/>
                          <a:cs typeface="Calibri"/>
                        </a:rPr>
                        <a:t>m</a:t>
                      </a:r>
                      <a:r>
                        <a:rPr sz="800" spc="-10" dirty="0" smtClean="0">
                          <a:latin typeface="Calibri"/>
                          <a:cs typeface="Calibri"/>
                        </a:rPr>
                        <a:t>e</a:t>
                      </a:r>
                      <a:r>
                        <a:rPr sz="800" spc="5" dirty="0" smtClean="0">
                          <a:latin typeface="Calibri"/>
                          <a:cs typeface="Calibri"/>
                        </a:rPr>
                        <a:t>l</a:t>
                      </a:r>
                      <a:r>
                        <a:rPr sz="800" spc="0" dirty="0" smtClean="0">
                          <a:latin typeface="Calibri"/>
                          <a:cs typeface="Calibri"/>
                        </a:rPr>
                        <a:t>a</a:t>
                      </a:r>
                      <a:r>
                        <a:rPr sz="800" spc="10" dirty="0" smtClean="0">
                          <a:latin typeface="Calibri"/>
                          <a:cs typeface="Calibri"/>
                        </a:rPr>
                        <a:t>n</a:t>
                      </a:r>
                      <a:r>
                        <a:rPr sz="800" spc="-10" dirty="0" smtClean="0">
                          <a:latin typeface="Calibri"/>
                          <a:cs typeface="Calibri"/>
                        </a:rPr>
                        <a:t>om</a:t>
                      </a:r>
                      <a:r>
                        <a:rPr sz="800" spc="0" dirty="0" smtClean="0">
                          <a:latin typeface="Calibri"/>
                          <a:cs typeface="Calibri"/>
                        </a:rPr>
                        <a:t>a</a:t>
                      </a:r>
                      <a:r>
                        <a:rPr sz="800" spc="10" dirty="0" smtClean="0">
                          <a:latin typeface="Calibri"/>
                          <a:cs typeface="Calibri"/>
                        </a:rPr>
                        <a:t> </a:t>
                      </a:r>
                      <a:r>
                        <a:rPr sz="800" spc="0" dirty="0" smtClean="0">
                          <a:latin typeface="Calibri"/>
                          <a:cs typeface="Calibri"/>
                        </a:rPr>
                        <a:t>cas</a:t>
                      </a:r>
                      <a:r>
                        <a:rPr sz="800" spc="-10" dirty="0" smtClean="0">
                          <a:latin typeface="Calibri"/>
                          <a:cs typeface="Calibri"/>
                        </a:rPr>
                        <a:t>e</a:t>
                      </a:r>
                      <a:r>
                        <a:rPr sz="800" spc="0" dirty="0" smtClean="0">
                          <a:latin typeface="Calibri"/>
                          <a:cs typeface="Calibri"/>
                        </a:rPr>
                        <a:t>s</a:t>
                      </a:r>
                      <a:r>
                        <a:rPr sz="800" spc="10" dirty="0" smtClean="0">
                          <a:latin typeface="Calibri"/>
                          <a:cs typeface="Calibri"/>
                        </a:rPr>
                        <a:t> </a:t>
                      </a:r>
                      <a:r>
                        <a:rPr sz="800" spc="5" dirty="0" smtClean="0">
                          <a:latin typeface="Calibri"/>
                          <a:cs typeface="Calibri"/>
                        </a:rPr>
                        <a:t>i</a:t>
                      </a:r>
                      <a:r>
                        <a:rPr sz="800" spc="0" dirty="0" smtClean="0">
                          <a:latin typeface="Calibri"/>
                          <a:cs typeface="Calibri"/>
                        </a:rPr>
                        <a:t>n </a:t>
                      </a:r>
                      <a:r>
                        <a:rPr sz="800" spc="5" dirty="0" smtClean="0">
                          <a:latin typeface="Calibri"/>
                          <a:cs typeface="Calibri"/>
                        </a:rPr>
                        <a:t>2010</a:t>
                      </a:r>
                      <a:r>
                        <a:rPr sz="800" spc="0" dirty="0" smtClean="0">
                          <a:latin typeface="Calibri"/>
                          <a:cs typeface="Calibri"/>
                        </a:rPr>
                        <a:t>.</a:t>
                      </a:r>
                      <a:endParaRPr sz="800" dirty="0">
                        <a:latin typeface="Calibri"/>
                        <a:cs typeface="Calibri"/>
                      </a:endParaRPr>
                    </a:p>
                    <a:p>
                      <a:pPr>
                        <a:lnSpc>
                          <a:spcPts val="1000"/>
                        </a:lnSpc>
                        <a:spcBef>
                          <a:spcPts val="13"/>
                        </a:spcBef>
                      </a:pPr>
                      <a:endParaRPr sz="1000" dirty="0"/>
                    </a:p>
                    <a:p>
                      <a:pPr marL="57150" marR="188595">
                        <a:lnSpc>
                          <a:spcPct val="116900"/>
                        </a:lnSpc>
                      </a:pPr>
                      <a:r>
                        <a:rPr sz="800" b="1" u="sng" spc="10" dirty="0" smtClean="0">
                          <a:solidFill>
                            <a:srgbClr val="0000FF"/>
                          </a:solidFill>
                          <a:latin typeface="Calibri"/>
                          <a:cs typeface="Calibri"/>
                          <a:hlinkClick r:id="rId6"/>
                        </a:rPr>
                        <a:t>B</a:t>
                      </a:r>
                      <a:r>
                        <a:rPr sz="800" b="1" u="sng" spc="5" dirty="0" smtClean="0">
                          <a:solidFill>
                            <a:srgbClr val="0000FF"/>
                          </a:solidFill>
                          <a:latin typeface="Calibri"/>
                          <a:cs typeface="Calibri"/>
                          <a:hlinkClick r:id="rId6"/>
                        </a:rPr>
                        <a:t>re</a:t>
                      </a:r>
                      <a:r>
                        <a:rPr sz="800" b="1" u="sng" spc="-10" dirty="0" smtClean="0">
                          <a:solidFill>
                            <a:srgbClr val="0000FF"/>
                          </a:solidFill>
                          <a:latin typeface="Calibri"/>
                          <a:cs typeface="Calibri"/>
                          <a:hlinkClick r:id="rId6"/>
                        </a:rPr>
                        <a:t>a</a:t>
                      </a:r>
                      <a:r>
                        <a:rPr sz="800" b="1" u="sng" spc="-5" dirty="0" smtClean="0">
                          <a:solidFill>
                            <a:srgbClr val="0000FF"/>
                          </a:solidFill>
                          <a:latin typeface="Calibri"/>
                          <a:cs typeface="Calibri"/>
                          <a:hlinkClick r:id="rId6"/>
                        </a:rPr>
                        <a:t>s</a:t>
                      </a:r>
                      <a:r>
                        <a:rPr sz="800" b="1" u="sng" spc="0" dirty="0" smtClean="0">
                          <a:solidFill>
                            <a:srgbClr val="0000FF"/>
                          </a:solidFill>
                          <a:latin typeface="Calibri"/>
                          <a:cs typeface="Calibri"/>
                          <a:hlinkClick r:id="rId6"/>
                        </a:rPr>
                        <a:t>t </a:t>
                      </a:r>
                      <a:r>
                        <a:rPr sz="800" b="1" u="sng" spc="-15" dirty="0" smtClean="0">
                          <a:solidFill>
                            <a:srgbClr val="0000FF"/>
                          </a:solidFill>
                          <a:latin typeface="Calibri"/>
                          <a:cs typeface="Calibri"/>
                          <a:hlinkClick r:id="rId6"/>
                        </a:rPr>
                        <a:t>C</a:t>
                      </a:r>
                      <a:r>
                        <a:rPr sz="800" b="1" u="sng" spc="-10" dirty="0" smtClean="0">
                          <a:solidFill>
                            <a:srgbClr val="0000FF"/>
                          </a:solidFill>
                          <a:latin typeface="Calibri"/>
                          <a:cs typeface="Calibri"/>
                          <a:hlinkClick r:id="rId6"/>
                        </a:rPr>
                        <a:t>a</a:t>
                      </a:r>
                      <a:r>
                        <a:rPr sz="800" b="1" u="sng" spc="5" dirty="0" smtClean="0">
                          <a:solidFill>
                            <a:srgbClr val="0000FF"/>
                          </a:solidFill>
                          <a:latin typeface="Calibri"/>
                          <a:cs typeface="Calibri"/>
                          <a:hlinkClick r:id="rId6"/>
                        </a:rPr>
                        <a:t>n</a:t>
                      </a:r>
                      <a:r>
                        <a:rPr sz="800" b="1" u="sng" spc="0" dirty="0" smtClean="0">
                          <a:solidFill>
                            <a:srgbClr val="0000FF"/>
                          </a:solidFill>
                          <a:latin typeface="Calibri"/>
                          <a:cs typeface="Calibri"/>
                          <a:hlinkClick r:id="rId6"/>
                        </a:rPr>
                        <a:t>c</a:t>
                      </a:r>
                      <a:r>
                        <a:rPr sz="800" b="1" u="sng" spc="5" dirty="0" smtClean="0">
                          <a:solidFill>
                            <a:srgbClr val="0000FF"/>
                          </a:solidFill>
                          <a:latin typeface="Calibri"/>
                          <a:cs typeface="Calibri"/>
                          <a:hlinkClick r:id="rId6"/>
                        </a:rPr>
                        <a:t>e</a:t>
                      </a:r>
                      <a:r>
                        <a:rPr sz="800" b="1" u="sng" spc="0" dirty="0" smtClean="0">
                          <a:solidFill>
                            <a:srgbClr val="0000FF"/>
                          </a:solidFill>
                          <a:latin typeface="Calibri"/>
                          <a:cs typeface="Calibri"/>
                          <a:hlinkClick r:id="rId6"/>
                        </a:rPr>
                        <a:t>r</a:t>
                      </a:r>
                      <a:r>
                        <a:rPr sz="800" b="1" spc="0" dirty="0" smtClean="0">
                          <a:solidFill>
                            <a:srgbClr val="0000FF"/>
                          </a:solidFill>
                          <a:latin typeface="Calibri"/>
                          <a:cs typeface="Calibri"/>
                          <a:hlinkClick r:id="rId6"/>
                        </a:rPr>
                        <a:t> </a:t>
                      </a:r>
                      <a:r>
                        <a:rPr sz="800" spc="0" dirty="0" smtClean="0">
                          <a:latin typeface="Calibri"/>
                          <a:cs typeface="Calibri"/>
                        </a:rPr>
                        <a:t>-</a:t>
                      </a:r>
                      <a:r>
                        <a:rPr sz="800" spc="5" dirty="0" smtClean="0">
                          <a:latin typeface="Calibri"/>
                          <a:cs typeface="Calibri"/>
                        </a:rPr>
                        <a:t> </a:t>
                      </a:r>
                      <a:r>
                        <a:rPr sz="800" spc="0" dirty="0" smtClean="0">
                          <a:latin typeface="Calibri"/>
                          <a:cs typeface="Calibri"/>
                        </a:rPr>
                        <a:t>B</a:t>
                      </a:r>
                      <a:r>
                        <a:rPr sz="800" spc="10" dirty="0" smtClean="0">
                          <a:latin typeface="Calibri"/>
                          <a:cs typeface="Calibri"/>
                        </a:rPr>
                        <a:t>r</a:t>
                      </a:r>
                      <a:r>
                        <a:rPr sz="800" spc="-10" dirty="0" smtClean="0">
                          <a:latin typeface="Calibri"/>
                          <a:cs typeface="Calibri"/>
                        </a:rPr>
                        <a:t>e</a:t>
                      </a:r>
                      <a:r>
                        <a:rPr sz="800" spc="0" dirty="0" smtClean="0">
                          <a:latin typeface="Calibri"/>
                          <a:cs typeface="Calibri"/>
                        </a:rPr>
                        <a:t>ast</a:t>
                      </a:r>
                      <a:r>
                        <a:rPr sz="800" spc="10" dirty="0" smtClean="0">
                          <a:latin typeface="Calibri"/>
                          <a:cs typeface="Calibri"/>
                        </a:rPr>
                        <a:t> </a:t>
                      </a:r>
                      <a:r>
                        <a:rPr sz="800" spc="0" dirty="0" smtClean="0">
                          <a:latin typeface="Calibri"/>
                          <a:cs typeface="Calibri"/>
                        </a:rPr>
                        <a:t>c</a:t>
                      </a:r>
                      <a:r>
                        <a:rPr sz="800" spc="25" dirty="0" smtClean="0">
                          <a:latin typeface="Calibri"/>
                          <a:cs typeface="Calibri"/>
                        </a:rPr>
                        <a:t>a</a:t>
                      </a:r>
                      <a:r>
                        <a:rPr sz="800" spc="-10" dirty="0" smtClean="0">
                          <a:latin typeface="Calibri"/>
                          <a:cs typeface="Calibri"/>
                        </a:rPr>
                        <a:t>n</a:t>
                      </a:r>
                      <a:r>
                        <a:rPr sz="800" spc="0" dirty="0" smtClean="0">
                          <a:latin typeface="Calibri"/>
                          <a:cs typeface="Calibri"/>
                        </a:rPr>
                        <a:t>c</a:t>
                      </a:r>
                      <a:r>
                        <a:rPr sz="800" spc="-10" dirty="0" smtClean="0">
                          <a:latin typeface="Calibri"/>
                          <a:cs typeface="Calibri"/>
                        </a:rPr>
                        <a:t>e</a:t>
                      </a:r>
                      <a:r>
                        <a:rPr sz="800" spc="0" dirty="0" smtClean="0">
                          <a:latin typeface="Calibri"/>
                          <a:cs typeface="Calibri"/>
                        </a:rPr>
                        <a:t>r</a:t>
                      </a:r>
                      <a:r>
                        <a:rPr sz="800" spc="-5" dirty="0" smtClean="0">
                          <a:latin typeface="Calibri"/>
                          <a:cs typeface="Calibri"/>
                        </a:rPr>
                        <a:t> </a:t>
                      </a:r>
                      <a:r>
                        <a:rPr sz="800" spc="5" dirty="0" smtClean="0">
                          <a:latin typeface="Calibri"/>
                          <a:cs typeface="Calibri"/>
                        </a:rPr>
                        <a:t>i</a:t>
                      </a:r>
                      <a:r>
                        <a:rPr sz="800" spc="0" dirty="0" smtClean="0">
                          <a:latin typeface="Calibri"/>
                          <a:cs typeface="Calibri"/>
                        </a:rPr>
                        <a:t>s</a:t>
                      </a:r>
                      <a:r>
                        <a:rPr sz="800" spc="10" dirty="0" smtClean="0">
                          <a:latin typeface="Calibri"/>
                          <a:cs typeface="Calibri"/>
                        </a:rPr>
                        <a:t> </a:t>
                      </a:r>
                      <a:r>
                        <a:rPr sz="800" spc="0" dirty="0" smtClean="0">
                          <a:latin typeface="Calibri"/>
                          <a:cs typeface="Calibri"/>
                        </a:rPr>
                        <a:t>a</a:t>
                      </a:r>
                      <a:r>
                        <a:rPr sz="800" spc="10" dirty="0" smtClean="0">
                          <a:latin typeface="Calibri"/>
                          <a:cs typeface="Calibri"/>
                        </a:rPr>
                        <a:t> </a:t>
                      </a:r>
                      <a:r>
                        <a:rPr sz="800" spc="-10" dirty="0" smtClean="0">
                          <a:latin typeface="Calibri"/>
                          <a:cs typeface="Calibri"/>
                        </a:rPr>
                        <a:t>he</a:t>
                      </a:r>
                      <a:r>
                        <a:rPr sz="800" spc="0" dirty="0" smtClean="0">
                          <a:latin typeface="Calibri"/>
                          <a:cs typeface="Calibri"/>
                        </a:rPr>
                        <a:t>a</a:t>
                      </a:r>
                      <a:r>
                        <a:rPr sz="800" spc="5" dirty="0" smtClean="0">
                          <a:latin typeface="Calibri"/>
                          <a:cs typeface="Calibri"/>
                        </a:rPr>
                        <a:t>l</a:t>
                      </a:r>
                      <a:r>
                        <a:rPr sz="800" spc="0" dirty="0" smtClean="0">
                          <a:latin typeface="Calibri"/>
                          <a:cs typeface="Calibri"/>
                        </a:rPr>
                        <a:t>th </a:t>
                      </a:r>
                      <a:r>
                        <a:rPr sz="800" spc="5" dirty="0" smtClean="0">
                          <a:latin typeface="Calibri"/>
                          <a:cs typeface="Calibri"/>
                        </a:rPr>
                        <a:t>i</a:t>
                      </a:r>
                      <a:r>
                        <a:rPr sz="800" spc="10" dirty="0" smtClean="0">
                          <a:latin typeface="Calibri"/>
                          <a:cs typeface="Calibri"/>
                        </a:rPr>
                        <a:t>m</a:t>
                      </a:r>
                      <a:r>
                        <a:rPr sz="800" spc="-10" dirty="0" smtClean="0">
                          <a:latin typeface="Calibri"/>
                          <a:cs typeface="Calibri"/>
                        </a:rPr>
                        <a:t>p</a:t>
                      </a:r>
                      <a:r>
                        <a:rPr sz="800" spc="0" dirty="0" smtClean="0">
                          <a:latin typeface="Calibri"/>
                          <a:cs typeface="Calibri"/>
                        </a:rPr>
                        <a:t>a</a:t>
                      </a:r>
                      <a:r>
                        <a:rPr sz="800" spc="5" dirty="0" smtClean="0">
                          <a:latin typeface="Calibri"/>
                          <a:cs typeface="Calibri"/>
                        </a:rPr>
                        <a:t>i</a:t>
                      </a:r>
                      <a:r>
                        <a:rPr sz="800" spc="10" dirty="0" smtClean="0">
                          <a:latin typeface="Calibri"/>
                          <a:cs typeface="Calibri"/>
                        </a:rPr>
                        <a:t>r</a:t>
                      </a:r>
                      <a:r>
                        <a:rPr sz="800" spc="-10" dirty="0" smtClean="0">
                          <a:latin typeface="Calibri"/>
                          <a:cs typeface="Calibri"/>
                        </a:rPr>
                        <a:t>m</a:t>
                      </a:r>
                      <a:r>
                        <a:rPr sz="800" spc="10" dirty="0" smtClean="0">
                          <a:latin typeface="Calibri"/>
                          <a:cs typeface="Calibri"/>
                        </a:rPr>
                        <a:t>e</a:t>
                      </a:r>
                      <a:r>
                        <a:rPr sz="800" spc="-10" dirty="0" smtClean="0">
                          <a:latin typeface="Calibri"/>
                          <a:cs typeface="Calibri"/>
                        </a:rPr>
                        <a:t>n</a:t>
                      </a:r>
                      <a:r>
                        <a:rPr sz="800" spc="0" dirty="0" smtClean="0">
                          <a:latin typeface="Calibri"/>
                          <a:cs typeface="Calibri"/>
                        </a:rPr>
                        <a:t>t</a:t>
                      </a:r>
                      <a:r>
                        <a:rPr sz="800" spc="5" dirty="0" smtClean="0">
                          <a:latin typeface="Calibri"/>
                          <a:cs typeface="Calibri"/>
                        </a:rPr>
                        <a:t> </a:t>
                      </a:r>
                      <a:r>
                        <a:rPr sz="800" spc="0" dirty="0" smtClean="0">
                          <a:latin typeface="Calibri"/>
                          <a:cs typeface="Calibri"/>
                        </a:rPr>
                        <a:t>t</a:t>
                      </a:r>
                      <a:r>
                        <a:rPr sz="800" spc="-10" dirty="0" smtClean="0">
                          <a:latin typeface="Calibri"/>
                          <a:cs typeface="Calibri"/>
                        </a:rPr>
                        <a:t>h</a:t>
                      </a:r>
                      <a:r>
                        <a:rPr sz="800" spc="0" dirty="0" smtClean="0">
                          <a:latin typeface="Calibri"/>
                          <a:cs typeface="Calibri"/>
                        </a:rPr>
                        <a:t>at</a:t>
                      </a:r>
                      <a:r>
                        <a:rPr sz="800" spc="5" dirty="0" smtClean="0">
                          <a:latin typeface="Calibri"/>
                          <a:cs typeface="Calibri"/>
                        </a:rPr>
                        <a:t> w</a:t>
                      </a:r>
                      <a:r>
                        <a:rPr sz="800" spc="0" dirty="0" smtClean="0">
                          <a:latin typeface="Calibri"/>
                          <a:cs typeface="Calibri"/>
                        </a:rPr>
                        <a:t>e s</a:t>
                      </a:r>
                      <a:r>
                        <a:rPr sz="800" spc="15" dirty="0" smtClean="0">
                          <a:latin typeface="Calibri"/>
                          <a:cs typeface="Calibri"/>
                        </a:rPr>
                        <a:t>e</a:t>
                      </a:r>
                      <a:r>
                        <a:rPr sz="800" spc="0" dirty="0" smtClean="0">
                          <a:latin typeface="Calibri"/>
                          <a:cs typeface="Calibri"/>
                        </a:rPr>
                        <a:t>e </a:t>
                      </a:r>
                      <a:r>
                        <a:rPr sz="800" spc="10" dirty="0" smtClean="0">
                          <a:latin typeface="Calibri"/>
                          <a:cs typeface="Calibri"/>
                        </a:rPr>
                        <a:t>o</a:t>
                      </a:r>
                      <a:r>
                        <a:rPr sz="800" spc="0" dirty="0" smtClean="0">
                          <a:latin typeface="Calibri"/>
                          <a:cs typeface="Calibri"/>
                        </a:rPr>
                        <a:t>n</a:t>
                      </a:r>
                      <a:r>
                        <a:rPr sz="800" spc="-25" dirty="0" smtClean="0">
                          <a:latin typeface="Calibri"/>
                          <a:cs typeface="Calibri"/>
                        </a:rPr>
                        <a:t> </a:t>
                      </a:r>
                      <a:r>
                        <a:rPr sz="800" spc="0" dirty="0" smtClean="0">
                          <a:latin typeface="Calibri"/>
                          <a:cs typeface="Calibri"/>
                        </a:rPr>
                        <a:t>a</a:t>
                      </a:r>
                      <a:r>
                        <a:rPr sz="800" spc="10" dirty="0" smtClean="0">
                          <a:latin typeface="Calibri"/>
                          <a:cs typeface="Calibri"/>
                        </a:rPr>
                        <a:t> </a:t>
                      </a:r>
                      <a:r>
                        <a:rPr sz="800" spc="0" dirty="0" smtClean="0">
                          <a:latin typeface="Calibri"/>
                          <a:cs typeface="Calibri"/>
                        </a:rPr>
                        <a:t>f</a:t>
                      </a:r>
                      <a:r>
                        <a:rPr sz="800" spc="5" dirty="0" smtClean="0">
                          <a:latin typeface="Calibri"/>
                          <a:cs typeface="Calibri"/>
                        </a:rPr>
                        <a:t>r</a:t>
                      </a:r>
                      <a:r>
                        <a:rPr sz="800" spc="-10" dirty="0" smtClean="0">
                          <a:latin typeface="Calibri"/>
                          <a:cs typeface="Calibri"/>
                        </a:rPr>
                        <a:t>e</a:t>
                      </a:r>
                      <a:r>
                        <a:rPr sz="800" spc="10" dirty="0" smtClean="0">
                          <a:latin typeface="Calibri"/>
                          <a:cs typeface="Calibri"/>
                        </a:rPr>
                        <a:t>q</a:t>
                      </a:r>
                      <a:r>
                        <a:rPr sz="800" spc="-10" dirty="0" smtClean="0">
                          <a:latin typeface="Calibri"/>
                          <a:cs typeface="Calibri"/>
                        </a:rPr>
                        <a:t>u</a:t>
                      </a:r>
                      <a:r>
                        <a:rPr sz="800" spc="10" dirty="0" smtClean="0">
                          <a:latin typeface="Calibri"/>
                          <a:cs typeface="Calibri"/>
                        </a:rPr>
                        <a:t>e</a:t>
                      </a:r>
                      <a:r>
                        <a:rPr sz="800" spc="-10" dirty="0" smtClean="0">
                          <a:latin typeface="Calibri"/>
                          <a:cs typeface="Calibri"/>
                        </a:rPr>
                        <a:t>n</a:t>
                      </a:r>
                      <a:r>
                        <a:rPr sz="800" spc="0" dirty="0" smtClean="0">
                          <a:latin typeface="Calibri"/>
                          <a:cs typeface="Calibri"/>
                        </a:rPr>
                        <a:t>t</a:t>
                      </a:r>
                      <a:r>
                        <a:rPr sz="800" spc="5" dirty="0" smtClean="0">
                          <a:latin typeface="Calibri"/>
                          <a:cs typeface="Calibri"/>
                        </a:rPr>
                        <a:t> </a:t>
                      </a:r>
                      <a:r>
                        <a:rPr sz="800" spc="-10" dirty="0" smtClean="0">
                          <a:latin typeface="Calibri"/>
                          <a:cs typeface="Calibri"/>
                        </a:rPr>
                        <a:t>b</a:t>
                      </a:r>
                      <a:r>
                        <a:rPr sz="800" spc="0" dirty="0" smtClean="0">
                          <a:latin typeface="Calibri"/>
                          <a:cs typeface="Calibri"/>
                        </a:rPr>
                        <a:t>as</a:t>
                      </a:r>
                      <a:r>
                        <a:rPr sz="800" spc="10" dirty="0" smtClean="0">
                          <a:latin typeface="Calibri"/>
                          <a:cs typeface="Calibri"/>
                        </a:rPr>
                        <a:t>i</a:t>
                      </a:r>
                      <a:r>
                        <a:rPr sz="800" spc="0" dirty="0" smtClean="0">
                          <a:latin typeface="Calibri"/>
                          <a:cs typeface="Calibri"/>
                        </a:rPr>
                        <a:t>s. </a:t>
                      </a:r>
                      <a:r>
                        <a:rPr sz="800" spc="30" dirty="0" smtClean="0">
                          <a:latin typeface="Calibri"/>
                          <a:cs typeface="Calibri"/>
                        </a:rPr>
                        <a:t> </a:t>
                      </a:r>
                      <a:r>
                        <a:rPr sz="800" spc="15" dirty="0" smtClean="0">
                          <a:latin typeface="Calibri"/>
                          <a:cs typeface="Calibri"/>
                        </a:rPr>
                        <a:t>U</a:t>
                      </a:r>
                      <a:r>
                        <a:rPr sz="800" spc="-10" dirty="0" smtClean="0">
                          <a:latin typeface="Calibri"/>
                          <a:cs typeface="Calibri"/>
                        </a:rPr>
                        <a:t>n</a:t>
                      </a:r>
                      <a:r>
                        <a:rPr sz="800" spc="0" dirty="0" smtClean="0">
                          <a:latin typeface="Calibri"/>
                          <a:cs typeface="Calibri"/>
                        </a:rPr>
                        <a:t>t</a:t>
                      </a:r>
                      <a:r>
                        <a:rPr sz="800" spc="5" dirty="0" smtClean="0">
                          <a:latin typeface="Calibri"/>
                          <a:cs typeface="Calibri"/>
                        </a:rPr>
                        <a:t>i</a:t>
                      </a:r>
                      <a:r>
                        <a:rPr sz="800" spc="0" dirty="0" smtClean="0">
                          <a:latin typeface="Calibri"/>
                          <a:cs typeface="Calibri"/>
                        </a:rPr>
                        <a:t>l</a:t>
                      </a:r>
                      <a:r>
                        <a:rPr sz="800" spc="-5" dirty="0" smtClean="0">
                          <a:latin typeface="Calibri"/>
                          <a:cs typeface="Calibri"/>
                        </a:rPr>
                        <a:t> </a:t>
                      </a:r>
                      <a:r>
                        <a:rPr sz="800" spc="20" dirty="0" smtClean="0">
                          <a:latin typeface="Calibri"/>
                          <a:cs typeface="Calibri"/>
                        </a:rPr>
                        <a:t>t</a:t>
                      </a:r>
                      <a:r>
                        <a:rPr sz="800" spc="-10" dirty="0" smtClean="0">
                          <a:latin typeface="Calibri"/>
                          <a:cs typeface="Calibri"/>
                        </a:rPr>
                        <a:t>h</a:t>
                      </a:r>
                      <a:r>
                        <a:rPr sz="800" spc="0" dirty="0" smtClean="0">
                          <a:latin typeface="Calibri"/>
                          <a:cs typeface="Calibri"/>
                        </a:rPr>
                        <a:t>e </a:t>
                      </a:r>
                      <a:r>
                        <a:rPr sz="800" spc="5" dirty="0" smtClean="0">
                          <a:latin typeface="Calibri"/>
                          <a:cs typeface="Calibri"/>
                        </a:rPr>
                        <a:t>l</a:t>
                      </a:r>
                      <a:r>
                        <a:rPr sz="800" spc="0" dirty="0" smtClean="0">
                          <a:latin typeface="Calibri"/>
                          <a:cs typeface="Calibri"/>
                        </a:rPr>
                        <a:t>ast</a:t>
                      </a:r>
                      <a:r>
                        <a:rPr sz="800" spc="-15" dirty="0" smtClean="0">
                          <a:latin typeface="Calibri"/>
                          <a:cs typeface="Calibri"/>
                        </a:rPr>
                        <a:t> </a:t>
                      </a:r>
                      <a:r>
                        <a:rPr sz="800" spc="20" dirty="0" smtClean="0">
                          <a:latin typeface="Calibri"/>
                          <a:cs typeface="Calibri"/>
                        </a:rPr>
                        <a:t>f</a:t>
                      </a:r>
                      <a:r>
                        <a:rPr sz="800" spc="-10" dirty="0" smtClean="0">
                          <a:latin typeface="Calibri"/>
                          <a:cs typeface="Calibri"/>
                        </a:rPr>
                        <a:t>e</a:t>
                      </a:r>
                      <a:r>
                        <a:rPr sz="800" spc="0" dirty="0" smtClean="0">
                          <a:latin typeface="Calibri"/>
                          <a:cs typeface="Calibri"/>
                        </a:rPr>
                        <a:t>w y</a:t>
                      </a:r>
                      <a:r>
                        <a:rPr sz="800" spc="-10" dirty="0" smtClean="0">
                          <a:latin typeface="Calibri"/>
                          <a:cs typeface="Calibri"/>
                        </a:rPr>
                        <a:t>e</a:t>
                      </a:r>
                      <a:r>
                        <a:rPr sz="800" spc="0" dirty="0" smtClean="0">
                          <a:latin typeface="Calibri"/>
                          <a:cs typeface="Calibri"/>
                        </a:rPr>
                        <a:t>a</a:t>
                      </a:r>
                      <a:r>
                        <a:rPr sz="800" spc="10" dirty="0" smtClean="0">
                          <a:latin typeface="Calibri"/>
                          <a:cs typeface="Calibri"/>
                        </a:rPr>
                        <a:t>r</a:t>
                      </a:r>
                      <a:r>
                        <a:rPr sz="800" spc="0" dirty="0" smtClean="0">
                          <a:latin typeface="Calibri"/>
                          <a:cs typeface="Calibri"/>
                        </a:rPr>
                        <a:t>s,</a:t>
                      </a:r>
                      <a:r>
                        <a:rPr sz="800" spc="-20" dirty="0" smtClean="0">
                          <a:latin typeface="Calibri"/>
                          <a:cs typeface="Calibri"/>
                        </a:rPr>
                        <a:t> </a:t>
                      </a:r>
                      <a:r>
                        <a:rPr sz="800" spc="5" dirty="0" smtClean="0">
                          <a:latin typeface="Calibri"/>
                          <a:cs typeface="Calibri"/>
                        </a:rPr>
                        <a:t>i</a:t>
                      </a:r>
                      <a:r>
                        <a:rPr sz="800" spc="10" dirty="0" smtClean="0">
                          <a:latin typeface="Calibri"/>
                          <a:cs typeface="Calibri"/>
                        </a:rPr>
                        <a:t>m</a:t>
                      </a:r>
                      <a:r>
                        <a:rPr sz="800" spc="-10" dirty="0" smtClean="0">
                          <a:latin typeface="Calibri"/>
                          <a:cs typeface="Calibri"/>
                        </a:rPr>
                        <a:t>p</a:t>
                      </a:r>
                      <a:r>
                        <a:rPr sz="800" spc="0" dirty="0" smtClean="0">
                          <a:latin typeface="Calibri"/>
                          <a:cs typeface="Calibri"/>
                        </a:rPr>
                        <a:t>a</a:t>
                      </a:r>
                      <a:r>
                        <a:rPr sz="800" spc="5" dirty="0" smtClean="0">
                          <a:latin typeface="Calibri"/>
                          <a:cs typeface="Calibri"/>
                        </a:rPr>
                        <a:t>i</a:t>
                      </a:r>
                      <a:r>
                        <a:rPr sz="800" spc="10" dirty="0" smtClean="0">
                          <a:latin typeface="Calibri"/>
                          <a:cs typeface="Calibri"/>
                        </a:rPr>
                        <a:t>r</a:t>
                      </a:r>
                      <a:r>
                        <a:rPr sz="800" spc="-10" dirty="0" smtClean="0">
                          <a:latin typeface="Calibri"/>
                          <a:cs typeface="Calibri"/>
                        </a:rPr>
                        <a:t>e</a:t>
                      </a:r>
                      <a:r>
                        <a:rPr sz="800" spc="0" dirty="0" smtClean="0">
                          <a:latin typeface="Calibri"/>
                          <a:cs typeface="Calibri"/>
                        </a:rPr>
                        <a:t>d </a:t>
                      </a:r>
                      <a:r>
                        <a:rPr sz="800" spc="10" dirty="0" smtClean="0">
                          <a:latin typeface="Calibri"/>
                          <a:cs typeface="Calibri"/>
                        </a:rPr>
                        <a:t>r</a:t>
                      </a:r>
                      <a:r>
                        <a:rPr sz="800" spc="5" dirty="0" smtClean="0">
                          <a:latin typeface="Calibri"/>
                          <a:cs typeface="Calibri"/>
                        </a:rPr>
                        <a:t>i</a:t>
                      </a:r>
                      <a:r>
                        <a:rPr sz="800" spc="0" dirty="0" smtClean="0">
                          <a:latin typeface="Calibri"/>
                          <a:cs typeface="Calibri"/>
                        </a:rPr>
                        <a:t>sk</a:t>
                      </a:r>
                      <a:r>
                        <a:rPr sz="800" spc="-15" dirty="0" smtClean="0">
                          <a:latin typeface="Calibri"/>
                          <a:cs typeface="Calibri"/>
                        </a:rPr>
                        <a:t> </a:t>
                      </a:r>
                      <a:r>
                        <a:rPr sz="800" spc="5" dirty="0" smtClean="0">
                          <a:latin typeface="Calibri"/>
                          <a:cs typeface="Calibri"/>
                        </a:rPr>
                        <a:t>li</a:t>
                      </a:r>
                      <a:r>
                        <a:rPr sz="800" spc="10" dirty="0" smtClean="0">
                          <a:latin typeface="Calibri"/>
                          <a:cs typeface="Calibri"/>
                        </a:rPr>
                        <a:t>f</a:t>
                      </a:r>
                      <a:r>
                        <a:rPr sz="800" spc="0" dirty="0" smtClean="0">
                          <a:latin typeface="Calibri"/>
                          <a:cs typeface="Calibri"/>
                        </a:rPr>
                        <a:t>e</a:t>
                      </a:r>
                      <a:r>
                        <a:rPr sz="800" spc="-25" dirty="0" smtClean="0">
                          <a:latin typeface="Calibri"/>
                          <a:cs typeface="Calibri"/>
                        </a:rPr>
                        <a:t> </a:t>
                      </a:r>
                      <a:r>
                        <a:rPr sz="800" spc="30" dirty="0" smtClean="0">
                          <a:latin typeface="Calibri"/>
                          <a:cs typeface="Calibri"/>
                        </a:rPr>
                        <a:t>i</a:t>
                      </a:r>
                      <a:r>
                        <a:rPr sz="800" spc="-10" dirty="0" smtClean="0">
                          <a:latin typeface="Calibri"/>
                          <a:cs typeface="Calibri"/>
                        </a:rPr>
                        <a:t>n</a:t>
                      </a:r>
                      <a:r>
                        <a:rPr sz="800" spc="0" dirty="0" smtClean="0">
                          <a:latin typeface="Calibri"/>
                          <a:cs typeface="Calibri"/>
                        </a:rPr>
                        <a:t>s</a:t>
                      </a:r>
                      <a:r>
                        <a:rPr sz="800" spc="-10" dirty="0" smtClean="0">
                          <a:latin typeface="Calibri"/>
                          <a:cs typeface="Calibri"/>
                        </a:rPr>
                        <a:t>u</a:t>
                      </a:r>
                      <a:r>
                        <a:rPr sz="800" spc="10" dirty="0" smtClean="0">
                          <a:latin typeface="Calibri"/>
                          <a:cs typeface="Calibri"/>
                        </a:rPr>
                        <a:t>r</a:t>
                      </a:r>
                      <a:r>
                        <a:rPr sz="800" spc="0" dirty="0" smtClean="0">
                          <a:latin typeface="Calibri"/>
                          <a:cs typeface="Calibri"/>
                        </a:rPr>
                        <a:t>a</a:t>
                      </a:r>
                      <a:r>
                        <a:rPr sz="800" spc="-10" dirty="0" smtClean="0">
                          <a:latin typeface="Calibri"/>
                          <a:cs typeface="Calibri"/>
                        </a:rPr>
                        <a:t>n</a:t>
                      </a:r>
                      <a:r>
                        <a:rPr sz="800" spc="20" dirty="0" smtClean="0">
                          <a:latin typeface="Calibri"/>
                          <a:cs typeface="Calibri"/>
                        </a:rPr>
                        <a:t>c</a:t>
                      </a:r>
                      <a:r>
                        <a:rPr sz="800" spc="0" dirty="0" smtClean="0">
                          <a:latin typeface="Calibri"/>
                          <a:cs typeface="Calibri"/>
                        </a:rPr>
                        <a:t>e</a:t>
                      </a:r>
                      <a:r>
                        <a:rPr sz="800" spc="-25" dirty="0" smtClean="0">
                          <a:latin typeface="Calibri"/>
                          <a:cs typeface="Calibri"/>
                        </a:rPr>
                        <a:t> </a:t>
                      </a:r>
                      <a:r>
                        <a:rPr sz="800" spc="20" dirty="0" smtClean="0">
                          <a:latin typeface="Calibri"/>
                          <a:cs typeface="Calibri"/>
                        </a:rPr>
                        <a:t>c</a:t>
                      </a:r>
                      <a:r>
                        <a:rPr sz="800" spc="10" dirty="0" smtClean="0">
                          <a:latin typeface="Calibri"/>
                          <a:cs typeface="Calibri"/>
                        </a:rPr>
                        <a:t>o</a:t>
                      </a:r>
                      <a:r>
                        <a:rPr sz="800" spc="-10" dirty="0" smtClean="0">
                          <a:latin typeface="Calibri"/>
                          <a:cs typeface="Calibri"/>
                        </a:rPr>
                        <a:t>mp</a:t>
                      </a:r>
                      <a:r>
                        <a:rPr sz="800" spc="25" dirty="0" smtClean="0">
                          <a:latin typeface="Calibri"/>
                          <a:cs typeface="Calibri"/>
                        </a:rPr>
                        <a:t>a</a:t>
                      </a:r>
                      <a:r>
                        <a:rPr sz="800" spc="-10" dirty="0" smtClean="0">
                          <a:latin typeface="Calibri"/>
                          <a:cs typeface="Calibri"/>
                        </a:rPr>
                        <a:t>n</a:t>
                      </a:r>
                      <a:r>
                        <a:rPr sz="800" spc="5" dirty="0" smtClean="0">
                          <a:latin typeface="Calibri"/>
                          <a:cs typeface="Calibri"/>
                        </a:rPr>
                        <a:t>i</a:t>
                      </a:r>
                      <a:r>
                        <a:rPr sz="800" spc="-10" dirty="0" smtClean="0">
                          <a:latin typeface="Calibri"/>
                          <a:cs typeface="Calibri"/>
                        </a:rPr>
                        <a:t>e</a:t>
                      </a:r>
                      <a:r>
                        <a:rPr sz="800" spc="0" dirty="0" smtClean="0">
                          <a:latin typeface="Calibri"/>
                          <a:cs typeface="Calibri"/>
                        </a:rPr>
                        <a:t>s</a:t>
                      </a:r>
                      <a:r>
                        <a:rPr sz="800" spc="10" dirty="0" smtClean="0">
                          <a:latin typeface="Calibri"/>
                          <a:cs typeface="Calibri"/>
                        </a:rPr>
                        <a:t> </a:t>
                      </a:r>
                      <a:r>
                        <a:rPr sz="800" spc="-10" dirty="0" smtClean="0">
                          <a:latin typeface="Calibri"/>
                          <a:cs typeface="Calibri"/>
                        </a:rPr>
                        <a:t>h</a:t>
                      </a:r>
                      <a:r>
                        <a:rPr sz="800" spc="0" dirty="0" smtClean="0">
                          <a:latin typeface="Calibri"/>
                          <a:cs typeface="Calibri"/>
                        </a:rPr>
                        <a:t>a</a:t>
                      </a:r>
                      <a:r>
                        <a:rPr sz="800" spc="25" dirty="0" smtClean="0">
                          <a:latin typeface="Calibri"/>
                          <a:cs typeface="Calibri"/>
                        </a:rPr>
                        <a:t>v</a:t>
                      </a:r>
                      <a:r>
                        <a:rPr sz="800" spc="0" dirty="0" smtClean="0">
                          <a:latin typeface="Calibri"/>
                          <a:cs typeface="Calibri"/>
                        </a:rPr>
                        <a:t>e </a:t>
                      </a:r>
                      <a:r>
                        <a:rPr sz="800" spc="-10" dirty="0" smtClean="0">
                          <a:latin typeface="Calibri"/>
                          <a:cs typeface="Calibri"/>
                        </a:rPr>
                        <a:t>b</a:t>
                      </a:r>
                      <a:r>
                        <a:rPr sz="800" spc="10" dirty="0" smtClean="0">
                          <a:latin typeface="Calibri"/>
                          <a:cs typeface="Calibri"/>
                        </a:rPr>
                        <a:t>e</a:t>
                      </a:r>
                      <a:r>
                        <a:rPr sz="800" spc="-10" dirty="0" smtClean="0">
                          <a:latin typeface="Calibri"/>
                          <a:cs typeface="Calibri"/>
                        </a:rPr>
                        <a:t>e</a:t>
                      </a:r>
                      <a:r>
                        <a:rPr sz="800" spc="0" dirty="0" smtClean="0">
                          <a:latin typeface="Calibri"/>
                          <a:cs typeface="Calibri"/>
                        </a:rPr>
                        <a:t>n </a:t>
                      </a:r>
                      <a:r>
                        <a:rPr sz="800" spc="-10" dirty="0" smtClean="0">
                          <a:latin typeface="Calibri"/>
                          <a:cs typeface="Calibri"/>
                        </a:rPr>
                        <a:t>d</a:t>
                      </a:r>
                      <a:r>
                        <a:rPr sz="800" spc="5" dirty="0" smtClean="0">
                          <a:latin typeface="Calibri"/>
                          <a:cs typeface="Calibri"/>
                        </a:rPr>
                        <a:t>i</a:t>
                      </a:r>
                      <a:r>
                        <a:rPr sz="800" spc="0" dirty="0" smtClean="0">
                          <a:latin typeface="Calibri"/>
                          <a:cs typeface="Calibri"/>
                        </a:rPr>
                        <a:t>f</a:t>
                      </a:r>
                      <a:r>
                        <a:rPr sz="800" spc="-5" dirty="0" smtClean="0">
                          <a:latin typeface="Calibri"/>
                          <a:cs typeface="Calibri"/>
                        </a:rPr>
                        <a:t>f</a:t>
                      </a:r>
                      <a:r>
                        <a:rPr sz="800" spc="5" dirty="0" smtClean="0">
                          <a:latin typeface="Calibri"/>
                          <a:cs typeface="Calibri"/>
                        </a:rPr>
                        <a:t>i</a:t>
                      </a:r>
                      <a:r>
                        <a:rPr sz="800" spc="20" dirty="0" smtClean="0">
                          <a:latin typeface="Calibri"/>
                          <a:cs typeface="Calibri"/>
                        </a:rPr>
                        <a:t>c</a:t>
                      </a:r>
                      <a:r>
                        <a:rPr sz="800" spc="-10" dirty="0" smtClean="0">
                          <a:latin typeface="Calibri"/>
                          <a:cs typeface="Calibri"/>
                        </a:rPr>
                        <a:t>u</a:t>
                      </a:r>
                      <a:r>
                        <a:rPr sz="800" spc="5" dirty="0" smtClean="0">
                          <a:latin typeface="Calibri"/>
                          <a:cs typeface="Calibri"/>
                        </a:rPr>
                        <a:t>l</a:t>
                      </a:r>
                      <a:r>
                        <a:rPr sz="800" spc="0" dirty="0" smtClean="0">
                          <a:latin typeface="Calibri"/>
                          <a:cs typeface="Calibri"/>
                        </a:rPr>
                        <a:t>t</a:t>
                      </a:r>
                      <a:r>
                        <a:rPr sz="800" spc="-15" dirty="0" smtClean="0">
                          <a:latin typeface="Calibri"/>
                          <a:cs typeface="Calibri"/>
                        </a:rPr>
                        <a:t> </a:t>
                      </a:r>
                      <a:r>
                        <a:rPr sz="800" spc="20" dirty="0" smtClean="0">
                          <a:latin typeface="Calibri"/>
                          <a:cs typeface="Calibri"/>
                        </a:rPr>
                        <a:t>t</a:t>
                      </a:r>
                      <a:r>
                        <a:rPr sz="800" spc="0" dirty="0" smtClean="0">
                          <a:latin typeface="Calibri"/>
                          <a:cs typeface="Calibri"/>
                        </a:rPr>
                        <a:t>o</a:t>
                      </a:r>
                      <a:r>
                        <a:rPr sz="800" spc="-25" dirty="0" smtClean="0">
                          <a:latin typeface="Calibri"/>
                          <a:cs typeface="Calibri"/>
                        </a:rPr>
                        <a:t> </a:t>
                      </a:r>
                      <a:r>
                        <a:rPr sz="800" spc="30" dirty="0" smtClean="0">
                          <a:latin typeface="Calibri"/>
                          <a:cs typeface="Calibri"/>
                        </a:rPr>
                        <a:t>w</a:t>
                      </a:r>
                      <a:r>
                        <a:rPr sz="800" spc="-10" dirty="0" smtClean="0">
                          <a:latin typeface="Calibri"/>
                          <a:cs typeface="Calibri"/>
                        </a:rPr>
                        <a:t>o</a:t>
                      </a:r>
                      <a:r>
                        <a:rPr sz="800" spc="10" dirty="0" smtClean="0">
                          <a:latin typeface="Calibri"/>
                          <a:cs typeface="Calibri"/>
                        </a:rPr>
                        <a:t>r</a:t>
                      </a:r>
                      <a:r>
                        <a:rPr sz="800" spc="0" dirty="0" smtClean="0">
                          <a:latin typeface="Calibri"/>
                          <a:cs typeface="Calibri"/>
                        </a:rPr>
                        <a:t>k</a:t>
                      </a:r>
                      <a:r>
                        <a:rPr sz="800" spc="-15" dirty="0" smtClean="0">
                          <a:latin typeface="Calibri"/>
                          <a:cs typeface="Calibri"/>
                        </a:rPr>
                        <a:t> </a:t>
                      </a:r>
                      <a:r>
                        <a:rPr sz="800" spc="5" dirty="0" smtClean="0">
                          <a:latin typeface="Calibri"/>
                          <a:cs typeface="Calibri"/>
                        </a:rPr>
                        <a:t>wi</a:t>
                      </a:r>
                      <a:r>
                        <a:rPr sz="800" spc="0" dirty="0" smtClean="0">
                          <a:latin typeface="Calibri"/>
                          <a:cs typeface="Calibri"/>
                        </a:rPr>
                        <a:t>th</a:t>
                      </a:r>
                      <a:r>
                        <a:rPr sz="800" spc="-25" dirty="0" smtClean="0">
                          <a:latin typeface="Calibri"/>
                          <a:cs typeface="Calibri"/>
                        </a:rPr>
                        <a:t> </a:t>
                      </a:r>
                      <a:r>
                        <a:rPr sz="800" spc="30" dirty="0" smtClean="0">
                          <a:latin typeface="Calibri"/>
                          <a:cs typeface="Calibri"/>
                        </a:rPr>
                        <a:t>w</a:t>
                      </a:r>
                      <a:r>
                        <a:rPr sz="800" spc="-10" dirty="0" smtClean="0">
                          <a:latin typeface="Calibri"/>
                          <a:cs typeface="Calibri"/>
                        </a:rPr>
                        <a:t>h</a:t>
                      </a:r>
                      <a:r>
                        <a:rPr sz="800" spc="10" dirty="0" smtClean="0">
                          <a:latin typeface="Calibri"/>
                          <a:cs typeface="Calibri"/>
                        </a:rPr>
                        <a:t>e</a:t>
                      </a:r>
                      <a:r>
                        <a:rPr sz="800" spc="0" dirty="0" smtClean="0">
                          <a:latin typeface="Calibri"/>
                          <a:cs typeface="Calibri"/>
                        </a:rPr>
                        <a:t>n</a:t>
                      </a:r>
                      <a:r>
                        <a:rPr sz="800" spc="-25" dirty="0" smtClean="0">
                          <a:latin typeface="Calibri"/>
                          <a:cs typeface="Calibri"/>
                        </a:rPr>
                        <a:t> </a:t>
                      </a:r>
                      <a:r>
                        <a:rPr sz="800" spc="30" dirty="0" smtClean="0">
                          <a:latin typeface="Calibri"/>
                          <a:cs typeface="Calibri"/>
                        </a:rPr>
                        <a:t>w</a:t>
                      </a:r>
                      <a:r>
                        <a:rPr sz="800" spc="0" dirty="0" smtClean="0">
                          <a:latin typeface="Calibri"/>
                          <a:cs typeface="Calibri"/>
                        </a:rPr>
                        <a:t>e</a:t>
                      </a:r>
                      <a:r>
                        <a:rPr sz="800" spc="-25" dirty="0" smtClean="0">
                          <a:latin typeface="Calibri"/>
                          <a:cs typeface="Calibri"/>
                        </a:rPr>
                        <a:t> </a:t>
                      </a:r>
                      <a:r>
                        <a:rPr sz="800" spc="25" dirty="0" smtClean="0">
                          <a:latin typeface="Calibri"/>
                          <a:cs typeface="Calibri"/>
                        </a:rPr>
                        <a:t>s</a:t>
                      </a:r>
                      <a:r>
                        <a:rPr sz="800" spc="-10" dirty="0" smtClean="0">
                          <a:latin typeface="Calibri"/>
                          <a:cs typeface="Calibri"/>
                        </a:rPr>
                        <a:t>u</a:t>
                      </a:r>
                      <a:r>
                        <a:rPr sz="800" spc="10" dirty="0" smtClean="0">
                          <a:latin typeface="Calibri"/>
                          <a:cs typeface="Calibri"/>
                        </a:rPr>
                        <a:t>b</a:t>
                      </a:r>
                      <a:r>
                        <a:rPr sz="800" spc="-10" dirty="0" smtClean="0">
                          <a:latin typeface="Calibri"/>
                          <a:cs typeface="Calibri"/>
                        </a:rPr>
                        <a:t>m</a:t>
                      </a:r>
                      <a:r>
                        <a:rPr sz="800" spc="5" dirty="0" smtClean="0">
                          <a:latin typeface="Calibri"/>
                          <a:cs typeface="Calibri"/>
                        </a:rPr>
                        <a:t>i</a:t>
                      </a:r>
                      <a:r>
                        <a:rPr sz="800" spc="0" dirty="0" smtClean="0">
                          <a:latin typeface="Calibri"/>
                          <a:cs typeface="Calibri"/>
                        </a:rPr>
                        <a:t>t</a:t>
                      </a:r>
                      <a:r>
                        <a:rPr sz="800" spc="-5" dirty="0" smtClean="0">
                          <a:latin typeface="Calibri"/>
                          <a:cs typeface="Calibri"/>
                        </a:rPr>
                        <a:t>t</a:t>
                      </a:r>
                      <a:r>
                        <a:rPr sz="800" spc="10" dirty="0" smtClean="0">
                          <a:latin typeface="Calibri"/>
                          <a:cs typeface="Calibri"/>
                        </a:rPr>
                        <a:t>e</a:t>
                      </a:r>
                      <a:r>
                        <a:rPr sz="800" spc="0" dirty="0" smtClean="0">
                          <a:latin typeface="Calibri"/>
                          <a:cs typeface="Calibri"/>
                        </a:rPr>
                        <a:t>d </a:t>
                      </a:r>
                      <a:r>
                        <a:rPr sz="800" spc="-10" dirty="0" smtClean="0">
                          <a:latin typeface="Calibri"/>
                          <a:cs typeface="Calibri"/>
                        </a:rPr>
                        <a:t>b</a:t>
                      </a:r>
                      <a:r>
                        <a:rPr sz="800" spc="10" dirty="0" smtClean="0">
                          <a:latin typeface="Calibri"/>
                          <a:cs typeface="Calibri"/>
                        </a:rPr>
                        <a:t>r</a:t>
                      </a:r>
                      <a:r>
                        <a:rPr sz="800" spc="-10" dirty="0" smtClean="0">
                          <a:latin typeface="Calibri"/>
                          <a:cs typeface="Calibri"/>
                        </a:rPr>
                        <a:t>e</a:t>
                      </a:r>
                      <a:r>
                        <a:rPr sz="800" spc="0" dirty="0" smtClean="0">
                          <a:latin typeface="Calibri"/>
                          <a:cs typeface="Calibri"/>
                        </a:rPr>
                        <a:t>ast ca</a:t>
                      </a:r>
                      <a:r>
                        <a:rPr sz="800" spc="-10" dirty="0" smtClean="0">
                          <a:latin typeface="Calibri"/>
                          <a:cs typeface="Calibri"/>
                        </a:rPr>
                        <a:t>n</a:t>
                      </a:r>
                      <a:r>
                        <a:rPr sz="800" spc="0" dirty="0" smtClean="0">
                          <a:latin typeface="Calibri"/>
                          <a:cs typeface="Calibri"/>
                        </a:rPr>
                        <a:t>c</a:t>
                      </a:r>
                      <a:r>
                        <a:rPr sz="800" spc="-10" dirty="0" smtClean="0">
                          <a:latin typeface="Calibri"/>
                          <a:cs typeface="Calibri"/>
                        </a:rPr>
                        <a:t>e</a:t>
                      </a:r>
                      <a:r>
                        <a:rPr sz="800" spc="0" dirty="0" smtClean="0">
                          <a:latin typeface="Calibri"/>
                          <a:cs typeface="Calibri"/>
                        </a:rPr>
                        <a:t>r</a:t>
                      </a:r>
                      <a:r>
                        <a:rPr sz="800" spc="-5" dirty="0" smtClean="0">
                          <a:latin typeface="Calibri"/>
                          <a:cs typeface="Calibri"/>
                        </a:rPr>
                        <a:t> </a:t>
                      </a:r>
                      <a:r>
                        <a:rPr sz="800" spc="25" dirty="0" smtClean="0">
                          <a:latin typeface="Calibri"/>
                          <a:cs typeface="Calibri"/>
                        </a:rPr>
                        <a:t>s</a:t>
                      </a:r>
                      <a:r>
                        <a:rPr sz="800" spc="-10" dirty="0" smtClean="0">
                          <a:latin typeface="Calibri"/>
                          <a:cs typeface="Calibri"/>
                        </a:rPr>
                        <a:t>u</a:t>
                      </a:r>
                      <a:r>
                        <a:rPr sz="800" spc="10" dirty="0" smtClean="0">
                          <a:latin typeface="Calibri"/>
                          <a:cs typeface="Calibri"/>
                        </a:rPr>
                        <a:t>r</a:t>
                      </a:r>
                      <a:r>
                        <a:rPr sz="800" spc="0" dirty="0" smtClean="0">
                          <a:latin typeface="Calibri"/>
                          <a:cs typeface="Calibri"/>
                        </a:rPr>
                        <a:t>v</a:t>
                      </a:r>
                      <a:r>
                        <a:rPr sz="800" spc="10" dirty="0" smtClean="0">
                          <a:latin typeface="Calibri"/>
                          <a:cs typeface="Calibri"/>
                        </a:rPr>
                        <a:t>i</a:t>
                      </a:r>
                      <a:r>
                        <a:rPr sz="800" spc="0" dirty="0" smtClean="0">
                          <a:latin typeface="Calibri"/>
                          <a:cs typeface="Calibri"/>
                        </a:rPr>
                        <a:t>v</a:t>
                      </a:r>
                      <a:r>
                        <a:rPr sz="800" spc="-10" dirty="0" smtClean="0">
                          <a:latin typeface="Calibri"/>
                          <a:cs typeface="Calibri"/>
                        </a:rPr>
                        <a:t>o</a:t>
                      </a:r>
                      <a:r>
                        <a:rPr sz="800" spc="0" dirty="0" smtClean="0">
                          <a:latin typeface="Calibri"/>
                          <a:cs typeface="Calibri"/>
                        </a:rPr>
                        <a:t>r</a:t>
                      </a:r>
                      <a:r>
                        <a:rPr sz="800" spc="-5" dirty="0" smtClean="0">
                          <a:latin typeface="Calibri"/>
                          <a:cs typeface="Calibri"/>
                        </a:rPr>
                        <a:t> </a:t>
                      </a:r>
                      <a:r>
                        <a:rPr sz="800" spc="0" dirty="0" smtClean="0">
                          <a:latin typeface="Calibri"/>
                          <a:cs typeface="Calibri"/>
                        </a:rPr>
                        <a:t>ca</a:t>
                      </a:r>
                      <a:r>
                        <a:rPr sz="800" spc="25" dirty="0" smtClean="0">
                          <a:latin typeface="Calibri"/>
                          <a:cs typeface="Calibri"/>
                        </a:rPr>
                        <a:t>s</a:t>
                      </a:r>
                      <a:r>
                        <a:rPr sz="800" spc="-10" dirty="0" smtClean="0">
                          <a:latin typeface="Calibri"/>
                          <a:cs typeface="Calibri"/>
                        </a:rPr>
                        <a:t>e</a:t>
                      </a:r>
                      <a:r>
                        <a:rPr sz="800" spc="0" dirty="0" smtClean="0">
                          <a:latin typeface="Calibri"/>
                          <a:cs typeface="Calibri"/>
                        </a:rPr>
                        <a:t>s</a:t>
                      </a:r>
                      <a:r>
                        <a:rPr sz="800" spc="-15" dirty="0" smtClean="0">
                          <a:latin typeface="Calibri"/>
                          <a:cs typeface="Calibri"/>
                        </a:rPr>
                        <a:t> </a:t>
                      </a:r>
                      <a:r>
                        <a:rPr sz="800" spc="20" dirty="0" smtClean="0">
                          <a:latin typeface="Calibri"/>
                          <a:cs typeface="Calibri"/>
                        </a:rPr>
                        <a:t>t</a:t>
                      </a:r>
                      <a:r>
                        <a:rPr sz="800" spc="0" dirty="0" smtClean="0">
                          <a:latin typeface="Calibri"/>
                          <a:cs typeface="Calibri"/>
                        </a:rPr>
                        <a:t>o t</a:t>
                      </a:r>
                      <a:r>
                        <a:rPr sz="800" spc="10" dirty="0" smtClean="0">
                          <a:latin typeface="Calibri"/>
                          <a:cs typeface="Calibri"/>
                        </a:rPr>
                        <a:t>h</a:t>
                      </a:r>
                      <a:r>
                        <a:rPr sz="800" spc="-10" dirty="0" smtClean="0">
                          <a:latin typeface="Calibri"/>
                          <a:cs typeface="Calibri"/>
                        </a:rPr>
                        <a:t>e</a:t>
                      </a:r>
                      <a:r>
                        <a:rPr sz="800" spc="10" dirty="0" smtClean="0">
                          <a:latin typeface="Calibri"/>
                          <a:cs typeface="Calibri"/>
                        </a:rPr>
                        <a:t>m</a:t>
                      </a:r>
                      <a:r>
                        <a:rPr sz="800" spc="0" dirty="0" smtClean="0">
                          <a:latin typeface="Calibri"/>
                          <a:cs typeface="Calibri"/>
                        </a:rPr>
                        <a:t>.  </a:t>
                      </a:r>
                      <a:r>
                        <a:rPr sz="800" spc="20" dirty="0" smtClean="0">
                          <a:latin typeface="Calibri"/>
                          <a:cs typeface="Calibri"/>
                        </a:rPr>
                        <a:t>T</a:t>
                      </a:r>
                      <a:r>
                        <a:rPr sz="800" spc="-10" dirty="0" smtClean="0">
                          <a:latin typeface="Calibri"/>
                          <a:cs typeface="Calibri"/>
                        </a:rPr>
                        <a:t>h</a:t>
                      </a:r>
                      <a:r>
                        <a:rPr sz="800" spc="0" dirty="0" smtClean="0">
                          <a:latin typeface="Calibri"/>
                          <a:cs typeface="Calibri"/>
                        </a:rPr>
                        <a:t>e </a:t>
                      </a:r>
                      <a:r>
                        <a:rPr sz="800" spc="10" dirty="0" smtClean="0">
                          <a:latin typeface="Calibri"/>
                          <a:cs typeface="Calibri"/>
                        </a:rPr>
                        <a:t>go</a:t>
                      </a:r>
                      <a:r>
                        <a:rPr sz="800" spc="-10" dirty="0" smtClean="0">
                          <a:latin typeface="Calibri"/>
                          <a:cs typeface="Calibri"/>
                        </a:rPr>
                        <a:t>o</a:t>
                      </a:r>
                      <a:r>
                        <a:rPr sz="800" spc="0" dirty="0" smtClean="0">
                          <a:latin typeface="Calibri"/>
                          <a:cs typeface="Calibri"/>
                        </a:rPr>
                        <a:t>d </a:t>
                      </a:r>
                      <a:r>
                        <a:rPr sz="800" spc="10" dirty="0" smtClean="0">
                          <a:latin typeface="Calibri"/>
                          <a:cs typeface="Calibri"/>
                        </a:rPr>
                        <a:t>n</a:t>
                      </a:r>
                      <a:r>
                        <a:rPr sz="800" spc="-10" dirty="0" smtClean="0">
                          <a:latin typeface="Calibri"/>
                          <a:cs typeface="Calibri"/>
                        </a:rPr>
                        <a:t>e</a:t>
                      </a:r>
                      <a:r>
                        <a:rPr sz="800" spc="5" dirty="0" smtClean="0">
                          <a:latin typeface="Calibri"/>
                          <a:cs typeface="Calibri"/>
                        </a:rPr>
                        <a:t>w</a:t>
                      </a:r>
                      <a:r>
                        <a:rPr sz="800" spc="0" dirty="0" smtClean="0">
                          <a:latin typeface="Calibri"/>
                          <a:cs typeface="Calibri"/>
                        </a:rPr>
                        <a:t>s</a:t>
                      </a:r>
                      <a:r>
                        <a:rPr sz="800" spc="-15" dirty="0" smtClean="0">
                          <a:latin typeface="Calibri"/>
                          <a:cs typeface="Calibri"/>
                        </a:rPr>
                        <a:t> </a:t>
                      </a:r>
                      <a:r>
                        <a:rPr sz="800" spc="5" dirty="0" smtClean="0">
                          <a:latin typeface="Calibri"/>
                          <a:cs typeface="Calibri"/>
                        </a:rPr>
                        <a:t>i</a:t>
                      </a:r>
                      <a:r>
                        <a:rPr sz="800" spc="0" dirty="0" smtClean="0">
                          <a:latin typeface="Calibri"/>
                          <a:cs typeface="Calibri"/>
                        </a:rPr>
                        <a:t>s</a:t>
                      </a:r>
                      <a:r>
                        <a:rPr sz="800" spc="10" dirty="0" smtClean="0">
                          <a:latin typeface="Calibri"/>
                          <a:cs typeface="Calibri"/>
                        </a:rPr>
                        <a:t> </a:t>
                      </a:r>
                      <a:r>
                        <a:rPr sz="800" spc="0" dirty="0" smtClean="0">
                          <a:latin typeface="Calibri"/>
                          <a:cs typeface="Calibri"/>
                        </a:rPr>
                        <a:t>t</a:t>
                      </a:r>
                      <a:r>
                        <a:rPr sz="800" spc="-10" dirty="0" smtClean="0">
                          <a:latin typeface="Calibri"/>
                          <a:cs typeface="Calibri"/>
                        </a:rPr>
                        <a:t>h</a:t>
                      </a:r>
                      <a:r>
                        <a:rPr sz="800" spc="0" dirty="0" smtClean="0">
                          <a:latin typeface="Calibri"/>
                          <a:cs typeface="Calibri"/>
                        </a:rPr>
                        <a:t>at</a:t>
                      </a:r>
                      <a:r>
                        <a:rPr sz="800" spc="5" dirty="0" smtClean="0">
                          <a:latin typeface="Calibri"/>
                          <a:cs typeface="Calibri"/>
                        </a:rPr>
                        <a:t> </a:t>
                      </a:r>
                      <a:r>
                        <a:rPr sz="800" spc="0" dirty="0" smtClean="0">
                          <a:latin typeface="Calibri"/>
                          <a:cs typeface="Calibri"/>
                        </a:rPr>
                        <a:t>a</a:t>
                      </a:r>
                      <a:r>
                        <a:rPr sz="800" spc="10" dirty="0" smtClean="0">
                          <a:latin typeface="Calibri"/>
                          <a:cs typeface="Calibri"/>
                        </a:rPr>
                        <a:t> </a:t>
                      </a:r>
                      <a:r>
                        <a:rPr sz="800" spc="-10" dirty="0" smtClean="0">
                          <a:latin typeface="Calibri"/>
                          <a:cs typeface="Calibri"/>
                        </a:rPr>
                        <a:t>n</a:t>
                      </a:r>
                      <a:r>
                        <a:rPr sz="800" spc="10" dirty="0" smtClean="0">
                          <a:latin typeface="Calibri"/>
                          <a:cs typeface="Calibri"/>
                        </a:rPr>
                        <a:t>u</a:t>
                      </a:r>
                      <a:r>
                        <a:rPr sz="800" spc="-10" dirty="0" smtClean="0">
                          <a:latin typeface="Calibri"/>
                          <a:cs typeface="Calibri"/>
                        </a:rPr>
                        <a:t>m</a:t>
                      </a:r>
                      <a:r>
                        <a:rPr sz="800" spc="10" dirty="0" smtClean="0">
                          <a:latin typeface="Calibri"/>
                          <a:cs typeface="Calibri"/>
                        </a:rPr>
                        <a:t>b</a:t>
                      </a:r>
                      <a:r>
                        <a:rPr sz="800" spc="-10" dirty="0" smtClean="0">
                          <a:latin typeface="Calibri"/>
                          <a:cs typeface="Calibri"/>
                        </a:rPr>
                        <a:t>e</a:t>
                      </a:r>
                      <a:r>
                        <a:rPr sz="800" spc="0" dirty="0" smtClean="0">
                          <a:latin typeface="Calibri"/>
                          <a:cs typeface="Calibri"/>
                        </a:rPr>
                        <a:t>r</a:t>
                      </a:r>
                      <a:r>
                        <a:rPr sz="800" spc="20" dirty="0" smtClean="0">
                          <a:latin typeface="Calibri"/>
                          <a:cs typeface="Calibri"/>
                        </a:rPr>
                        <a:t> </a:t>
                      </a:r>
                      <a:r>
                        <a:rPr sz="800" spc="-10" dirty="0" smtClean="0">
                          <a:latin typeface="Calibri"/>
                          <a:cs typeface="Calibri"/>
                        </a:rPr>
                        <a:t>o</a:t>
                      </a:r>
                      <a:r>
                        <a:rPr sz="800" spc="0" dirty="0" smtClean="0">
                          <a:latin typeface="Calibri"/>
                          <a:cs typeface="Calibri"/>
                        </a:rPr>
                        <a:t>f</a:t>
                      </a:r>
                      <a:r>
                        <a:rPr sz="800" spc="-15" dirty="0" smtClean="0">
                          <a:latin typeface="Calibri"/>
                          <a:cs typeface="Calibri"/>
                        </a:rPr>
                        <a:t> </a:t>
                      </a:r>
                      <a:r>
                        <a:rPr sz="800" spc="5" dirty="0" smtClean="0">
                          <a:latin typeface="Calibri"/>
                          <a:cs typeface="Calibri"/>
                        </a:rPr>
                        <a:t>li</a:t>
                      </a:r>
                      <a:r>
                        <a:rPr sz="800" spc="0" dirty="0" smtClean="0">
                          <a:latin typeface="Calibri"/>
                          <a:cs typeface="Calibri"/>
                        </a:rPr>
                        <a:t>fe</a:t>
                      </a:r>
                      <a:r>
                        <a:rPr sz="800" spc="-5" dirty="0" smtClean="0">
                          <a:latin typeface="Calibri"/>
                          <a:cs typeface="Calibri"/>
                        </a:rPr>
                        <a:t> </a:t>
                      </a:r>
                      <a:r>
                        <a:rPr sz="800" spc="5" dirty="0" smtClean="0">
                          <a:latin typeface="Calibri"/>
                          <a:cs typeface="Calibri"/>
                        </a:rPr>
                        <a:t>i</a:t>
                      </a:r>
                      <a:r>
                        <a:rPr sz="800" spc="-10" dirty="0" smtClean="0">
                          <a:latin typeface="Calibri"/>
                          <a:cs typeface="Calibri"/>
                        </a:rPr>
                        <a:t>n</a:t>
                      </a:r>
                      <a:r>
                        <a:rPr sz="800" spc="25" dirty="0" smtClean="0">
                          <a:latin typeface="Calibri"/>
                          <a:cs typeface="Calibri"/>
                        </a:rPr>
                        <a:t>s</a:t>
                      </a:r>
                      <a:r>
                        <a:rPr sz="800" spc="-10" dirty="0" smtClean="0">
                          <a:latin typeface="Calibri"/>
                          <a:cs typeface="Calibri"/>
                        </a:rPr>
                        <a:t>u</a:t>
                      </a:r>
                      <a:r>
                        <a:rPr sz="800" spc="10" dirty="0" smtClean="0">
                          <a:latin typeface="Calibri"/>
                          <a:cs typeface="Calibri"/>
                        </a:rPr>
                        <a:t>r</a:t>
                      </a:r>
                      <a:r>
                        <a:rPr sz="800" spc="0" dirty="0" smtClean="0">
                          <a:latin typeface="Calibri"/>
                          <a:cs typeface="Calibri"/>
                        </a:rPr>
                        <a:t>a</a:t>
                      </a:r>
                      <a:r>
                        <a:rPr sz="800" spc="-10" dirty="0" smtClean="0">
                          <a:latin typeface="Calibri"/>
                          <a:cs typeface="Calibri"/>
                        </a:rPr>
                        <a:t>n</a:t>
                      </a:r>
                      <a:r>
                        <a:rPr sz="800" spc="0" dirty="0" smtClean="0">
                          <a:latin typeface="Calibri"/>
                          <a:cs typeface="Calibri"/>
                        </a:rPr>
                        <a:t>ce c</a:t>
                      </a:r>
                      <a:r>
                        <a:rPr sz="800" spc="10" dirty="0" smtClean="0">
                          <a:latin typeface="Calibri"/>
                          <a:cs typeface="Calibri"/>
                        </a:rPr>
                        <a:t>o</a:t>
                      </a:r>
                      <a:r>
                        <a:rPr sz="800" spc="-10" dirty="0" smtClean="0">
                          <a:latin typeface="Calibri"/>
                          <a:cs typeface="Calibri"/>
                        </a:rPr>
                        <a:t>mp</a:t>
                      </a:r>
                      <a:r>
                        <a:rPr sz="800" spc="25" dirty="0" smtClean="0">
                          <a:latin typeface="Calibri"/>
                          <a:cs typeface="Calibri"/>
                        </a:rPr>
                        <a:t>a</a:t>
                      </a:r>
                      <a:r>
                        <a:rPr sz="800" spc="-10" dirty="0" smtClean="0">
                          <a:latin typeface="Calibri"/>
                          <a:cs typeface="Calibri"/>
                        </a:rPr>
                        <a:t>n</a:t>
                      </a:r>
                      <a:r>
                        <a:rPr sz="800" spc="5" dirty="0" smtClean="0">
                          <a:latin typeface="Calibri"/>
                          <a:cs typeface="Calibri"/>
                        </a:rPr>
                        <a:t>i</a:t>
                      </a:r>
                      <a:r>
                        <a:rPr sz="800" spc="-10" dirty="0" smtClean="0">
                          <a:latin typeface="Calibri"/>
                          <a:cs typeface="Calibri"/>
                        </a:rPr>
                        <a:t>e</a:t>
                      </a:r>
                      <a:r>
                        <a:rPr sz="800" spc="0" dirty="0" smtClean="0">
                          <a:latin typeface="Calibri"/>
                          <a:cs typeface="Calibri"/>
                        </a:rPr>
                        <a:t>s</a:t>
                      </a:r>
                      <a:r>
                        <a:rPr sz="800" spc="10" dirty="0" smtClean="0">
                          <a:latin typeface="Calibri"/>
                          <a:cs typeface="Calibri"/>
                        </a:rPr>
                        <a:t> </a:t>
                      </a:r>
                      <a:r>
                        <a:rPr sz="800" spc="-10" dirty="0" smtClean="0">
                          <a:latin typeface="Calibri"/>
                          <a:cs typeface="Calibri"/>
                        </a:rPr>
                        <a:t>h</a:t>
                      </a:r>
                      <a:r>
                        <a:rPr sz="800" spc="0" dirty="0" smtClean="0">
                          <a:latin typeface="Calibri"/>
                          <a:cs typeface="Calibri"/>
                        </a:rPr>
                        <a:t>a</a:t>
                      </a:r>
                      <a:r>
                        <a:rPr sz="800" spc="25" dirty="0" smtClean="0">
                          <a:latin typeface="Calibri"/>
                          <a:cs typeface="Calibri"/>
                        </a:rPr>
                        <a:t>v</a:t>
                      </a:r>
                      <a:r>
                        <a:rPr sz="800" spc="0" dirty="0" smtClean="0">
                          <a:latin typeface="Calibri"/>
                          <a:cs typeface="Calibri"/>
                        </a:rPr>
                        <a:t>e </a:t>
                      </a:r>
                      <a:r>
                        <a:rPr sz="800" spc="10" dirty="0" smtClean="0">
                          <a:latin typeface="Calibri"/>
                          <a:cs typeface="Calibri"/>
                        </a:rPr>
                        <a:t>b</a:t>
                      </a:r>
                      <a:r>
                        <a:rPr sz="800" spc="-10" dirty="0" smtClean="0">
                          <a:latin typeface="Calibri"/>
                          <a:cs typeface="Calibri"/>
                        </a:rPr>
                        <a:t>e</a:t>
                      </a:r>
                      <a:r>
                        <a:rPr sz="800" spc="0" dirty="0" smtClean="0">
                          <a:latin typeface="Calibri"/>
                          <a:cs typeface="Calibri"/>
                        </a:rPr>
                        <a:t>c</a:t>
                      </a:r>
                      <a:r>
                        <a:rPr sz="800" spc="10" dirty="0" smtClean="0">
                          <a:latin typeface="Calibri"/>
                          <a:cs typeface="Calibri"/>
                        </a:rPr>
                        <a:t>o</a:t>
                      </a:r>
                      <a:r>
                        <a:rPr sz="800" spc="-10" dirty="0" smtClean="0">
                          <a:latin typeface="Calibri"/>
                          <a:cs typeface="Calibri"/>
                        </a:rPr>
                        <a:t>m</a:t>
                      </a:r>
                      <a:r>
                        <a:rPr sz="800" spc="0" dirty="0" smtClean="0">
                          <a:latin typeface="Calibri"/>
                          <a:cs typeface="Calibri"/>
                        </a:rPr>
                        <a:t>e </a:t>
                      </a:r>
                      <a:r>
                        <a:rPr sz="800" spc="-10" dirty="0" smtClean="0">
                          <a:latin typeface="Calibri"/>
                          <a:cs typeface="Calibri"/>
                        </a:rPr>
                        <a:t>mo</a:t>
                      </a:r>
                      <a:r>
                        <a:rPr sz="800" spc="10" dirty="0" smtClean="0">
                          <a:latin typeface="Calibri"/>
                          <a:cs typeface="Calibri"/>
                        </a:rPr>
                        <a:t>r</a:t>
                      </a:r>
                      <a:r>
                        <a:rPr sz="800" spc="0" dirty="0" smtClean="0">
                          <a:latin typeface="Calibri"/>
                          <a:cs typeface="Calibri"/>
                        </a:rPr>
                        <a:t>e a</a:t>
                      </a:r>
                      <a:r>
                        <a:rPr sz="800" spc="10" dirty="0" smtClean="0">
                          <a:latin typeface="Calibri"/>
                          <a:cs typeface="Calibri"/>
                        </a:rPr>
                        <a:t>ggr</a:t>
                      </a:r>
                      <a:r>
                        <a:rPr sz="800" spc="-10" dirty="0" smtClean="0">
                          <a:latin typeface="Calibri"/>
                          <a:cs typeface="Calibri"/>
                        </a:rPr>
                        <a:t>e</a:t>
                      </a:r>
                      <a:r>
                        <a:rPr sz="800" spc="0" dirty="0" smtClean="0">
                          <a:latin typeface="Calibri"/>
                          <a:cs typeface="Calibri"/>
                        </a:rPr>
                        <a:t>ss</a:t>
                      </a:r>
                      <a:r>
                        <a:rPr sz="800" spc="5" dirty="0" smtClean="0">
                          <a:latin typeface="Calibri"/>
                          <a:cs typeface="Calibri"/>
                        </a:rPr>
                        <a:t>i</a:t>
                      </a:r>
                      <a:r>
                        <a:rPr sz="800" spc="0" dirty="0" smtClean="0">
                          <a:latin typeface="Calibri"/>
                          <a:cs typeface="Calibri"/>
                        </a:rPr>
                        <a:t>ve</a:t>
                      </a:r>
                      <a:r>
                        <a:rPr sz="800" spc="-25" dirty="0" smtClean="0">
                          <a:latin typeface="Calibri"/>
                          <a:cs typeface="Calibri"/>
                        </a:rPr>
                        <a:t> </a:t>
                      </a:r>
                      <a:r>
                        <a:rPr sz="800" spc="30" dirty="0" smtClean="0">
                          <a:latin typeface="Calibri"/>
                          <a:cs typeface="Calibri"/>
                        </a:rPr>
                        <a:t>i</a:t>
                      </a:r>
                      <a:r>
                        <a:rPr sz="800" spc="0" dirty="0" smtClean="0">
                          <a:latin typeface="Calibri"/>
                          <a:cs typeface="Calibri"/>
                        </a:rPr>
                        <a:t>n </a:t>
                      </a:r>
                      <a:r>
                        <a:rPr sz="800" spc="-10" dirty="0" smtClean="0">
                          <a:latin typeface="Calibri"/>
                          <a:cs typeface="Calibri"/>
                        </a:rPr>
                        <a:t>u</a:t>
                      </a:r>
                      <a:r>
                        <a:rPr sz="800" spc="10" dirty="0" smtClean="0">
                          <a:latin typeface="Calibri"/>
                          <a:cs typeface="Calibri"/>
                        </a:rPr>
                        <a:t>n</a:t>
                      </a:r>
                      <a:r>
                        <a:rPr sz="800" spc="-10" dirty="0" smtClean="0">
                          <a:latin typeface="Calibri"/>
                          <a:cs typeface="Calibri"/>
                        </a:rPr>
                        <a:t>de</a:t>
                      </a:r>
                      <a:r>
                        <a:rPr sz="800" spc="10" dirty="0" smtClean="0">
                          <a:latin typeface="Calibri"/>
                          <a:cs typeface="Calibri"/>
                        </a:rPr>
                        <a:t>r</a:t>
                      </a:r>
                      <a:r>
                        <a:rPr sz="800" spc="5" dirty="0" smtClean="0">
                          <a:latin typeface="Calibri"/>
                          <a:cs typeface="Calibri"/>
                        </a:rPr>
                        <a:t>w</a:t>
                      </a:r>
                      <a:r>
                        <a:rPr sz="800" spc="10" dirty="0" smtClean="0">
                          <a:latin typeface="Calibri"/>
                          <a:cs typeface="Calibri"/>
                        </a:rPr>
                        <a:t>r</a:t>
                      </a:r>
                      <a:r>
                        <a:rPr sz="800" spc="5" dirty="0" smtClean="0">
                          <a:latin typeface="Calibri"/>
                          <a:cs typeface="Calibri"/>
                        </a:rPr>
                        <a:t>i</a:t>
                      </a:r>
                      <a:r>
                        <a:rPr sz="800" spc="0" dirty="0" smtClean="0">
                          <a:latin typeface="Calibri"/>
                          <a:cs typeface="Calibri"/>
                        </a:rPr>
                        <a:t>t</a:t>
                      </a:r>
                      <a:r>
                        <a:rPr sz="800" spc="5" dirty="0" smtClean="0">
                          <a:latin typeface="Calibri"/>
                          <a:cs typeface="Calibri"/>
                        </a:rPr>
                        <a:t>i</a:t>
                      </a:r>
                      <a:r>
                        <a:rPr sz="800" spc="-10" dirty="0" smtClean="0">
                          <a:latin typeface="Calibri"/>
                          <a:cs typeface="Calibri"/>
                        </a:rPr>
                        <a:t>n</a:t>
                      </a:r>
                      <a:r>
                        <a:rPr sz="800" spc="10" dirty="0" smtClean="0">
                          <a:latin typeface="Calibri"/>
                          <a:cs typeface="Calibri"/>
                        </a:rPr>
                        <a:t>g</a:t>
                      </a:r>
                      <a:r>
                        <a:rPr sz="800" spc="0" dirty="0" smtClean="0">
                          <a:latin typeface="Calibri"/>
                          <a:cs typeface="Calibri"/>
                        </a:rPr>
                        <a:t>. </a:t>
                      </a:r>
                      <a:r>
                        <a:rPr sz="800" spc="5" dirty="0" smtClean="0">
                          <a:latin typeface="Calibri"/>
                          <a:cs typeface="Calibri"/>
                        </a:rPr>
                        <a:t> </a:t>
                      </a:r>
                      <a:r>
                        <a:rPr sz="800" spc="-5" dirty="0" smtClean="0">
                          <a:latin typeface="Calibri"/>
                          <a:cs typeface="Calibri"/>
                        </a:rPr>
                        <a:t>F</a:t>
                      </a:r>
                      <a:r>
                        <a:rPr sz="800" spc="-10" dirty="0" smtClean="0">
                          <a:latin typeface="Calibri"/>
                          <a:cs typeface="Calibri"/>
                        </a:rPr>
                        <a:t>o</a:t>
                      </a:r>
                      <a:r>
                        <a:rPr sz="800" spc="0" dirty="0" smtClean="0">
                          <a:latin typeface="Calibri"/>
                          <a:cs typeface="Calibri"/>
                        </a:rPr>
                        <a:t>r</a:t>
                      </a:r>
                      <a:r>
                        <a:rPr sz="800" spc="20" dirty="0" smtClean="0">
                          <a:latin typeface="Calibri"/>
                          <a:cs typeface="Calibri"/>
                        </a:rPr>
                        <a:t> </a:t>
                      </a:r>
                      <a:r>
                        <a:rPr sz="800" spc="-10" dirty="0" smtClean="0">
                          <a:latin typeface="Calibri"/>
                          <a:cs typeface="Calibri"/>
                        </a:rPr>
                        <a:t>u</a:t>
                      </a:r>
                      <a:r>
                        <a:rPr sz="800" spc="0" dirty="0" smtClean="0">
                          <a:latin typeface="Calibri"/>
                          <a:cs typeface="Calibri"/>
                        </a:rPr>
                        <a:t>s,</a:t>
                      </a:r>
                      <a:r>
                        <a:rPr sz="800" spc="5" dirty="0" smtClean="0">
                          <a:latin typeface="Calibri"/>
                          <a:cs typeface="Calibri"/>
                        </a:rPr>
                        <a:t> w</a:t>
                      </a:r>
                      <a:r>
                        <a:rPr sz="800" spc="0" dirty="0" smtClean="0">
                          <a:latin typeface="Calibri"/>
                          <a:cs typeface="Calibri"/>
                        </a:rPr>
                        <a:t>e </a:t>
                      </a:r>
                      <a:r>
                        <a:rPr sz="800" spc="-10" dirty="0" smtClean="0">
                          <a:latin typeface="Calibri"/>
                          <a:cs typeface="Calibri"/>
                        </a:rPr>
                        <a:t>h</a:t>
                      </a:r>
                      <a:r>
                        <a:rPr sz="800" spc="0" dirty="0" smtClean="0">
                          <a:latin typeface="Calibri"/>
                          <a:cs typeface="Calibri"/>
                        </a:rPr>
                        <a:t>a</a:t>
                      </a:r>
                      <a:r>
                        <a:rPr sz="800" spc="25" dirty="0" smtClean="0">
                          <a:latin typeface="Calibri"/>
                          <a:cs typeface="Calibri"/>
                        </a:rPr>
                        <a:t>v</a:t>
                      </a:r>
                      <a:r>
                        <a:rPr sz="800" spc="0" dirty="0" smtClean="0">
                          <a:latin typeface="Calibri"/>
                          <a:cs typeface="Calibri"/>
                        </a:rPr>
                        <a:t>e </a:t>
                      </a:r>
                      <a:r>
                        <a:rPr sz="800" spc="-10" dirty="0" smtClean="0">
                          <a:latin typeface="Calibri"/>
                          <a:cs typeface="Calibri"/>
                        </a:rPr>
                        <a:t>p</a:t>
                      </a:r>
                      <a:r>
                        <a:rPr sz="800" spc="5" dirty="0" smtClean="0">
                          <a:latin typeface="Calibri"/>
                          <a:cs typeface="Calibri"/>
                        </a:rPr>
                        <a:t>l</a:t>
                      </a:r>
                      <a:r>
                        <a:rPr sz="800" spc="0" dirty="0" smtClean="0">
                          <a:latin typeface="Calibri"/>
                          <a:cs typeface="Calibri"/>
                        </a:rPr>
                        <a:t>a</a:t>
                      </a:r>
                      <a:r>
                        <a:rPr sz="800" spc="-10" dirty="0" smtClean="0">
                          <a:latin typeface="Calibri"/>
                          <a:cs typeface="Calibri"/>
                        </a:rPr>
                        <a:t>n</a:t>
                      </a:r>
                      <a:r>
                        <a:rPr sz="800" spc="0" dirty="0" smtClean="0">
                          <a:latin typeface="Calibri"/>
                          <a:cs typeface="Calibri"/>
                        </a:rPr>
                        <a:t>s</a:t>
                      </a:r>
                      <a:r>
                        <a:rPr sz="800" spc="10" dirty="0" smtClean="0">
                          <a:latin typeface="Calibri"/>
                          <a:cs typeface="Calibri"/>
                        </a:rPr>
                        <a:t> </a:t>
                      </a:r>
                      <a:r>
                        <a:rPr sz="800" spc="0" dirty="0" smtClean="0">
                          <a:latin typeface="Calibri"/>
                          <a:cs typeface="Calibri"/>
                        </a:rPr>
                        <a:t>to</a:t>
                      </a:r>
                      <a:r>
                        <a:rPr sz="800" spc="-5" dirty="0" smtClean="0">
                          <a:latin typeface="Calibri"/>
                          <a:cs typeface="Calibri"/>
                        </a:rPr>
                        <a:t> </a:t>
                      </a:r>
                      <a:r>
                        <a:rPr sz="800" spc="10" dirty="0" smtClean="0">
                          <a:latin typeface="Calibri"/>
                          <a:cs typeface="Calibri"/>
                        </a:rPr>
                        <a:t>gr</a:t>
                      </a:r>
                      <a:r>
                        <a:rPr sz="800" spc="-10" dirty="0" smtClean="0">
                          <a:latin typeface="Calibri"/>
                          <a:cs typeface="Calibri"/>
                        </a:rPr>
                        <a:t>e</a:t>
                      </a:r>
                      <a:r>
                        <a:rPr sz="800" spc="0" dirty="0" smtClean="0">
                          <a:latin typeface="Calibri"/>
                          <a:cs typeface="Calibri"/>
                        </a:rPr>
                        <a:t>at</a:t>
                      </a:r>
                      <a:r>
                        <a:rPr sz="800" spc="5" dirty="0" smtClean="0">
                          <a:latin typeface="Calibri"/>
                          <a:cs typeface="Calibri"/>
                        </a:rPr>
                        <a:t>l</a:t>
                      </a:r>
                      <a:r>
                        <a:rPr sz="800" spc="0" dirty="0" smtClean="0">
                          <a:latin typeface="Calibri"/>
                          <a:cs typeface="Calibri"/>
                        </a:rPr>
                        <a:t>y</a:t>
                      </a:r>
                      <a:r>
                        <a:rPr sz="800" spc="10" dirty="0" smtClean="0">
                          <a:latin typeface="Calibri"/>
                          <a:cs typeface="Calibri"/>
                        </a:rPr>
                        <a:t> </a:t>
                      </a:r>
                      <a:r>
                        <a:rPr sz="800" spc="-10" dirty="0" smtClean="0">
                          <a:latin typeface="Calibri"/>
                          <a:cs typeface="Calibri"/>
                        </a:rPr>
                        <a:t>e</a:t>
                      </a:r>
                      <a:r>
                        <a:rPr sz="800" spc="15" dirty="0" smtClean="0">
                          <a:latin typeface="Calibri"/>
                          <a:cs typeface="Calibri"/>
                        </a:rPr>
                        <a:t>x</a:t>
                      </a:r>
                      <a:r>
                        <a:rPr sz="800" spc="-10" dirty="0" smtClean="0">
                          <a:latin typeface="Calibri"/>
                          <a:cs typeface="Calibri"/>
                        </a:rPr>
                        <a:t>p</a:t>
                      </a:r>
                      <a:r>
                        <a:rPr sz="800" spc="0" dirty="0" smtClean="0">
                          <a:latin typeface="Calibri"/>
                          <a:cs typeface="Calibri"/>
                        </a:rPr>
                        <a:t>a</a:t>
                      </a:r>
                      <a:r>
                        <a:rPr sz="800" spc="10" dirty="0" smtClean="0">
                          <a:latin typeface="Calibri"/>
                          <a:cs typeface="Calibri"/>
                        </a:rPr>
                        <a:t>n</a:t>
                      </a:r>
                      <a:r>
                        <a:rPr sz="800" spc="0" dirty="0" smtClean="0">
                          <a:latin typeface="Calibri"/>
                          <a:cs typeface="Calibri"/>
                        </a:rPr>
                        <a:t>d</a:t>
                      </a:r>
                      <a:r>
                        <a:rPr sz="800" spc="20" dirty="0" smtClean="0">
                          <a:latin typeface="Calibri"/>
                          <a:cs typeface="Calibri"/>
                        </a:rPr>
                        <a:t> </a:t>
                      </a:r>
                      <a:r>
                        <a:rPr sz="800" spc="10" dirty="0" smtClean="0">
                          <a:latin typeface="Calibri"/>
                          <a:cs typeface="Calibri"/>
                        </a:rPr>
                        <a:t>o</a:t>
                      </a:r>
                      <a:r>
                        <a:rPr sz="800" spc="-10" dirty="0" smtClean="0">
                          <a:latin typeface="Calibri"/>
                          <a:cs typeface="Calibri"/>
                        </a:rPr>
                        <a:t>u</a:t>
                      </a:r>
                      <a:r>
                        <a:rPr sz="800" spc="0" dirty="0" smtClean="0">
                          <a:latin typeface="Calibri"/>
                          <a:cs typeface="Calibri"/>
                        </a:rPr>
                        <a:t>r</a:t>
                      </a:r>
                      <a:r>
                        <a:rPr sz="800" spc="-5" dirty="0" smtClean="0">
                          <a:latin typeface="Calibri"/>
                          <a:cs typeface="Calibri"/>
                        </a:rPr>
                        <a:t> </a:t>
                      </a:r>
                      <a:r>
                        <a:rPr sz="800" spc="0" dirty="0" smtClean="0">
                          <a:latin typeface="Calibri"/>
                          <a:cs typeface="Calibri"/>
                        </a:rPr>
                        <a:t>a</a:t>
                      </a:r>
                      <a:r>
                        <a:rPr sz="800" spc="-10" dirty="0" smtClean="0">
                          <a:latin typeface="Calibri"/>
                          <a:cs typeface="Calibri"/>
                        </a:rPr>
                        <a:t>d</a:t>
                      </a:r>
                      <a:r>
                        <a:rPr sz="800" spc="25" dirty="0" smtClean="0">
                          <a:latin typeface="Calibri"/>
                          <a:cs typeface="Calibri"/>
                        </a:rPr>
                        <a:t>v</a:t>
                      </a:r>
                      <a:r>
                        <a:rPr sz="800" spc="-10" dirty="0" smtClean="0">
                          <a:latin typeface="Calibri"/>
                          <a:cs typeface="Calibri"/>
                        </a:rPr>
                        <a:t>e</a:t>
                      </a:r>
                      <a:r>
                        <a:rPr sz="800" spc="10" dirty="0" smtClean="0">
                          <a:latin typeface="Calibri"/>
                          <a:cs typeface="Calibri"/>
                        </a:rPr>
                        <a:t>r</a:t>
                      </a:r>
                      <a:r>
                        <a:rPr sz="800" spc="0" dirty="0" smtClean="0">
                          <a:latin typeface="Calibri"/>
                          <a:cs typeface="Calibri"/>
                        </a:rPr>
                        <a:t>t</a:t>
                      </a:r>
                      <a:r>
                        <a:rPr sz="800" spc="5" dirty="0" smtClean="0">
                          <a:latin typeface="Calibri"/>
                          <a:cs typeface="Calibri"/>
                        </a:rPr>
                        <a:t>i</a:t>
                      </a:r>
                      <a:r>
                        <a:rPr sz="800" spc="0" dirty="0" smtClean="0">
                          <a:latin typeface="Calibri"/>
                          <a:cs typeface="Calibri"/>
                        </a:rPr>
                        <a:t>s</a:t>
                      </a:r>
                      <a:r>
                        <a:rPr sz="800" spc="10" dirty="0" smtClean="0">
                          <a:latin typeface="Calibri"/>
                          <a:cs typeface="Calibri"/>
                        </a:rPr>
                        <a:t>i</a:t>
                      </a:r>
                      <a:r>
                        <a:rPr sz="800" spc="-10" dirty="0" smtClean="0">
                          <a:latin typeface="Calibri"/>
                          <a:cs typeface="Calibri"/>
                        </a:rPr>
                        <a:t>n</a:t>
                      </a:r>
                      <a:r>
                        <a:rPr sz="800" spc="0" dirty="0" smtClean="0">
                          <a:latin typeface="Calibri"/>
                          <a:cs typeface="Calibri"/>
                        </a:rPr>
                        <a:t>g</a:t>
                      </a:r>
                      <a:r>
                        <a:rPr sz="800" spc="-5" dirty="0" smtClean="0">
                          <a:latin typeface="Calibri"/>
                          <a:cs typeface="Calibri"/>
                        </a:rPr>
                        <a:t> </a:t>
                      </a:r>
                      <a:r>
                        <a:rPr sz="800" spc="0" dirty="0" smtClean="0">
                          <a:latin typeface="Calibri"/>
                          <a:cs typeface="Calibri"/>
                        </a:rPr>
                        <a:t>to</a:t>
                      </a:r>
                      <a:r>
                        <a:rPr sz="800" spc="-5" dirty="0" smtClean="0">
                          <a:latin typeface="Calibri"/>
                          <a:cs typeface="Calibri"/>
                        </a:rPr>
                        <a:t> </a:t>
                      </a:r>
                      <a:r>
                        <a:rPr sz="800" spc="-10" dirty="0" smtClean="0">
                          <a:latin typeface="Calibri"/>
                          <a:cs typeface="Calibri"/>
                        </a:rPr>
                        <a:t>b</a:t>
                      </a:r>
                      <a:r>
                        <a:rPr sz="800" spc="35" dirty="0" smtClean="0">
                          <a:latin typeface="Calibri"/>
                          <a:cs typeface="Calibri"/>
                        </a:rPr>
                        <a:t>r</a:t>
                      </a:r>
                      <a:r>
                        <a:rPr sz="800" spc="-10" dirty="0" smtClean="0">
                          <a:latin typeface="Calibri"/>
                          <a:cs typeface="Calibri"/>
                        </a:rPr>
                        <a:t>e</a:t>
                      </a:r>
                      <a:r>
                        <a:rPr sz="800" spc="0" dirty="0" smtClean="0">
                          <a:latin typeface="Calibri"/>
                          <a:cs typeface="Calibri"/>
                        </a:rPr>
                        <a:t>ast</a:t>
                      </a:r>
                      <a:r>
                        <a:rPr sz="800" spc="-15" dirty="0" smtClean="0">
                          <a:latin typeface="Calibri"/>
                          <a:cs typeface="Calibri"/>
                        </a:rPr>
                        <a:t> </a:t>
                      </a:r>
                      <a:r>
                        <a:rPr sz="800" spc="0" dirty="0" smtClean="0">
                          <a:latin typeface="Calibri"/>
                          <a:cs typeface="Calibri"/>
                        </a:rPr>
                        <a:t>c</a:t>
                      </a:r>
                      <a:r>
                        <a:rPr sz="800" spc="25" dirty="0" smtClean="0">
                          <a:latin typeface="Calibri"/>
                          <a:cs typeface="Calibri"/>
                        </a:rPr>
                        <a:t>a</a:t>
                      </a:r>
                      <a:r>
                        <a:rPr sz="800" spc="-10" dirty="0" smtClean="0">
                          <a:latin typeface="Calibri"/>
                          <a:cs typeface="Calibri"/>
                        </a:rPr>
                        <a:t>n</a:t>
                      </a:r>
                      <a:r>
                        <a:rPr sz="800" spc="20" dirty="0" smtClean="0">
                          <a:latin typeface="Calibri"/>
                          <a:cs typeface="Calibri"/>
                        </a:rPr>
                        <a:t>c</a:t>
                      </a:r>
                      <a:r>
                        <a:rPr sz="800" spc="-10" dirty="0" smtClean="0">
                          <a:latin typeface="Calibri"/>
                          <a:cs typeface="Calibri"/>
                        </a:rPr>
                        <a:t>e</a:t>
                      </a:r>
                      <a:r>
                        <a:rPr sz="800" spc="0" dirty="0" smtClean="0">
                          <a:latin typeface="Calibri"/>
                          <a:cs typeface="Calibri"/>
                        </a:rPr>
                        <a:t>r s</a:t>
                      </a:r>
                      <a:r>
                        <a:rPr sz="800" spc="-10" dirty="0" smtClean="0">
                          <a:latin typeface="Calibri"/>
                          <a:cs typeface="Calibri"/>
                        </a:rPr>
                        <a:t>u</a:t>
                      </a:r>
                      <a:r>
                        <a:rPr sz="800" spc="10" dirty="0" smtClean="0">
                          <a:latin typeface="Calibri"/>
                          <a:cs typeface="Calibri"/>
                        </a:rPr>
                        <a:t>r</a:t>
                      </a:r>
                      <a:r>
                        <a:rPr sz="800" spc="0" dirty="0" smtClean="0">
                          <a:latin typeface="Calibri"/>
                          <a:cs typeface="Calibri"/>
                        </a:rPr>
                        <a:t>v</a:t>
                      </a:r>
                      <a:r>
                        <a:rPr sz="800" spc="10" dirty="0" smtClean="0">
                          <a:latin typeface="Calibri"/>
                          <a:cs typeface="Calibri"/>
                        </a:rPr>
                        <a:t>i</a:t>
                      </a:r>
                      <a:r>
                        <a:rPr sz="800" spc="0" dirty="0" smtClean="0">
                          <a:latin typeface="Calibri"/>
                          <a:cs typeface="Calibri"/>
                        </a:rPr>
                        <a:t>v</a:t>
                      </a:r>
                      <a:r>
                        <a:rPr sz="800" spc="-10" dirty="0" smtClean="0">
                          <a:latin typeface="Calibri"/>
                          <a:cs typeface="Calibri"/>
                        </a:rPr>
                        <a:t>o</a:t>
                      </a:r>
                      <a:r>
                        <a:rPr sz="800" spc="10" dirty="0" smtClean="0">
                          <a:latin typeface="Calibri"/>
                          <a:cs typeface="Calibri"/>
                        </a:rPr>
                        <a:t>r</a:t>
                      </a:r>
                      <a:r>
                        <a:rPr sz="800" spc="0" dirty="0" smtClean="0">
                          <a:latin typeface="Calibri"/>
                          <a:cs typeface="Calibri"/>
                        </a:rPr>
                        <a:t>s</a:t>
                      </a:r>
                      <a:r>
                        <a:rPr sz="800" spc="-15" dirty="0" smtClean="0">
                          <a:latin typeface="Calibri"/>
                          <a:cs typeface="Calibri"/>
                        </a:rPr>
                        <a:t> </a:t>
                      </a:r>
                      <a:r>
                        <a:rPr sz="800" spc="0" dirty="0" smtClean="0">
                          <a:latin typeface="Calibri"/>
                          <a:cs typeface="Calibri"/>
                        </a:rPr>
                        <a:t>as</a:t>
                      </a:r>
                      <a:r>
                        <a:rPr sz="800" spc="-15" dirty="0" smtClean="0">
                          <a:latin typeface="Calibri"/>
                          <a:cs typeface="Calibri"/>
                        </a:rPr>
                        <a:t> </a:t>
                      </a:r>
                      <a:r>
                        <a:rPr sz="800" spc="30" dirty="0" smtClean="0">
                          <a:latin typeface="Calibri"/>
                          <a:cs typeface="Calibri"/>
                        </a:rPr>
                        <a:t>w</a:t>
                      </a:r>
                      <a:r>
                        <a:rPr sz="800" spc="0" dirty="0" smtClean="0">
                          <a:latin typeface="Calibri"/>
                          <a:cs typeface="Calibri"/>
                        </a:rPr>
                        <a:t>e </a:t>
                      </a:r>
                      <a:r>
                        <a:rPr sz="800" spc="-10" dirty="0" smtClean="0">
                          <a:latin typeface="Calibri"/>
                          <a:cs typeface="Calibri"/>
                        </a:rPr>
                        <a:t>be</a:t>
                      </a:r>
                      <a:r>
                        <a:rPr sz="800" spc="5" dirty="0" smtClean="0">
                          <a:latin typeface="Calibri"/>
                          <a:cs typeface="Calibri"/>
                        </a:rPr>
                        <a:t>li</a:t>
                      </a:r>
                      <a:r>
                        <a:rPr sz="800" spc="-10" dirty="0" smtClean="0">
                          <a:latin typeface="Calibri"/>
                          <a:cs typeface="Calibri"/>
                        </a:rPr>
                        <a:t>e</a:t>
                      </a:r>
                      <a:r>
                        <a:rPr sz="800" spc="25" dirty="0" smtClean="0">
                          <a:latin typeface="Calibri"/>
                          <a:cs typeface="Calibri"/>
                        </a:rPr>
                        <a:t>v</a:t>
                      </a:r>
                      <a:r>
                        <a:rPr sz="800" spc="0" dirty="0" smtClean="0">
                          <a:latin typeface="Calibri"/>
                          <a:cs typeface="Calibri"/>
                        </a:rPr>
                        <a:t>e</a:t>
                      </a:r>
                      <a:r>
                        <a:rPr sz="800" spc="-25" dirty="0" smtClean="0">
                          <a:latin typeface="Calibri"/>
                          <a:cs typeface="Calibri"/>
                        </a:rPr>
                        <a:t> </a:t>
                      </a:r>
                      <a:r>
                        <a:rPr sz="800" spc="20" dirty="0" smtClean="0">
                          <a:latin typeface="Calibri"/>
                          <a:cs typeface="Calibri"/>
                        </a:rPr>
                        <a:t>t</a:t>
                      </a:r>
                      <a:r>
                        <a:rPr sz="800" spc="-10" dirty="0" smtClean="0">
                          <a:latin typeface="Calibri"/>
                          <a:cs typeface="Calibri"/>
                        </a:rPr>
                        <a:t>h</a:t>
                      </a:r>
                      <a:r>
                        <a:rPr sz="800" spc="0" dirty="0" smtClean="0">
                          <a:latin typeface="Calibri"/>
                          <a:cs typeface="Calibri"/>
                        </a:rPr>
                        <a:t>at</a:t>
                      </a:r>
                      <a:r>
                        <a:rPr sz="800" spc="5" dirty="0" smtClean="0">
                          <a:latin typeface="Calibri"/>
                          <a:cs typeface="Calibri"/>
                        </a:rPr>
                        <a:t> w</a:t>
                      </a:r>
                      <a:r>
                        <a:rPr sz="800" spc="0" dirty="0" smtClean="0">
                          <a:latin typeface="Calibri"/>
                          <a:cs typeface="Calibri"/>
                        </a:rPr>
                        <a:t>e a</a:t>
                      </a:r>
                      <a:r>
                        <a:rPr sz="800" spc="10" dirty="0" smtClean="0">
                          <a:latin typeface="Calibri"/>
                          <a:cs typeface="Calibri"/>
                        </a:rPr>
                        <a:t>r</a:t>
                      </a:r>
                      <a:r>
                        <a:rPr sz="800" spc="0" dirty="0" smtClean="0">
                          <a:latin typeface="Calibri"/>
                          <a:cs typeface="Calibri"/>
                        </a:rPr>
                        <a:t>e</a:t>
                      </a:r>
                      <a:r>
                        <a:rPr sz="800" spc="-25" dirty="0" smtClean="0">
                          <a:latin typeface="Calibri"/>
                          <a:cs typeface="Calibri"/>
                        </a:rPr>
                        <a:t> </a:t>
                      </a:r>
                      <a:r>
                        <a:rPr sz="800" spc="5" dirty="0" smtClean="0">
                          <a:latin typeface="Calibri"/>
                          <a:cs typeface="Calibri"/>
                        </a:rPr>
                        <a:t>i</a:t>
                      </a:r>
                      <a:r>
                        <a:rPr sz="800" spc="0" dirty="0" smtClean="0">
                          <a:latin typeface="Calibri"/>
                          <a:cs typeface="Calibri"/>
                        </a:rPr>
                        <a:t>n a</a:t>
                      </a:r>
                      <a:r>
                        <a:rPr sz="800" spc="-10" dirty="0" smtClean="0">
                          <a:latin typeface="Calibri"/>
                          <a:cs typeface="Calibri"/>
                        </a:rPr>
                        <a:t> </a:t>
                      </a:r>
                      <a:r>
                        <a:rPr sz="800" spc="10" dirty="0" smtClean="0">
                          <a:latin typeface="Calibri"/>
                          <a:cs typeface="Calibri"/>
                        </a:rPr>
                        <a:t>gr</a:t>
                      </a:r>
                      <a:r>
                        <a:rPr sz="800" spc="-10" dirty="0" smtClean="0">
                          <a:latin typeface="Calibri"/>
                          <a:cs typeface="Calibri"/>
                        </a:rPr>
                        <a:t>e</a:t>
                      </a:r>
                      <a:r>
                        <a:rPr sz="800" spc="0" dirty="0" smtClean="0">
                          <a:latin typeface="Calibri"/>
                          <a:cs typeface="Calibri"/>
                        </a:rPr>
                        <a:t>at</a:t>
                      </a:r>
                      <a:r>
                        <a:rPr sz="800" spc="30" dirty="0" smtClean="0">
                          <a:latin typeface="Calibri"/>
                          <a:cs typeface="Calibri"/>
                        </a:rPr>
                        <a:t> </a:t>
                      </a:r>
                      <a:r>
                        <a:rPr sz="800" spc="-10" dirty="0" smtClean="0">
                          <a:latin typeface="Calibri"/>
                          <a:cs typeface="Calibri"/>
                        </a:rPr>
                        <a:t>po</a:t>
                      </a:r>
                      <a:r>
                        <a:rPr sz="800" spc="0" dirty="0" smtClean="0">
                          <a:latin typeface="Calibri"/>
                          <a:cs typeface="Calibri"/>
                        </a:rPr>
                        <a:t>s</a:t>
                      </a:r>
                      <a:r>
                        <a:rPr sz="800" spc="10" dirty="0" smtClean="0">
                          <a:latin typeface="Calibri"/>
                          <a:cs typeface="Calibri"/>
                        </a:rPr>
                        <a:t>i</a:t>
                      </a:r>
                      <a:r>
                        <a:rPr sz="800" spc="0" dirty="0" smtClean="0">
                          <a:latin typeface="Calibri"/>
                          <a:cs typeface="Calibri"/>
                        </a:rPr>
                        <a:t>t</a:t>
                      </a:r>
                      <a:r>
                        <a:rPr sz="800" spc="5" dirty="0" smtClean="0">
                          <a:latin typeface="Calibri"/>
                          <a:cs typeface="Calibri"/>
                        </a:rPr>
                        <a:t>i</a:t>
                      </a:r>
                      <a:r>
                        <a:rPr sz="800" spc="10" dirty="0" smtClean="0">
                          <a:latin typeface="Calibri"/>
                          <a:cs typeface="Calibri"/>
                        </a:rPr>
                        <a:t>o</a:t>
                      </a:r>
                      <a:r>
                        <a:rPr sz="800" spc="0" dirty="0" smtClean="0">
                          <a:latin typeface="Calibri"/>
                          <a:cs typeface="Calibri"/>
                        </a:rPr>
                        <a:t>n</a:t>
                      </a:r>
                      <a:r>
                        <a:rPr sz="800" spc="-25" dirty="0" smtClean="0">
                          <a:latin typeface="Calibri"/>
                          <a:cs typeface="Calibri"/>
                        </a:rPr>
                        <a:t> </a:t>
                      </a:r>
                      <a:r>
                        <a:rPr sz="800" spc="20" dirty="0" smtClean="0">
                          <a:latin typeface="Calibri"/>
                          <a:cs typeface="Calibri"/>
                        </a:rPr>
                        <a:t>t</a:t>
                      </a:r>
                      <a:r>
                        <a:rPr sz="800" spc="0" dirty="0" smtClean="0">
                          <a:latin typeface="Calibri"/>
                          <a:cs typeface="Calibri"/>
                        </a:rPr>
                        <a:t>o </a:t>
                      </a:r>
                      <a:r>
                        <a:rPr sz="800" spc="10" dirty="0" smtClean="0">
                          <a:latin typeface="Calibri"/>
                          <a:cs typeface="Calibri"/>
                        </a:rPr>
                        <a:t>h</a:t>
                      </a:r>
                      <a:r>
                        <a:rPr sz="800" spc="-10" dirty="0" smtClean="0">
                          <a:latin typeface="Calibri"/>
                          <a:cs typeface="Calibri"/>
                        </a:rPr>
                        <a:t>e</a:t>
                      </a:r>
                      <a:r>
                        <a:rPr sz="800" spc="5" dirty="0" smtClean="0">
                          <a:latin typeface="Calibri"/>
                          <a:cs typeface="Calibri"/>
                        </a:rPr>
                        <a:t>l</a:t>
                      </a:r>
                      <a:r>
                        <a:rPr sz="800" spc="0" dirty="0" smtClean="0">
                          <a:latin typeface="Calibri"/>
                          <a:cs typeface="Calibri"/>
                        </a:rPr>
                        <a:t>p </a:t>
                      </a:r>
                      <a:r>
                        <a:rPr sz="800" spc="-10" dirty="0" smtClean="0">
                          <a:latin typeface="Calibri"/>
                          <a:cs typeface="Calibri"/>
                        </a:rPr>
                        <a:t>b</a:t>
                      </a:r>
                      <a:r>
                        <a:rPr sz="800" spc="10" dirty="0" smtClean="0">
                          <a:latin typeface="Calibri"/>
                          <a:cs typeface="Calibri"/>
                        </a:rPr>
                        <a:t>r</a:t>
                      </a:r>
                      <a:r>
                        <a:rPr sz="800" spc="-10" dirty="0" smtClean="0">
                          <a:latin typeface="Calibri"/>
                          <a:cs typeface="Calibri"/>
                        </a:rPr>
                        <a:t>e</a:t>
                      </a:r>
                      <a:r>
                        <a:rPr sz="800" spc="0" dirty="0" smtClean="0">
                          <a:latin typeface="Calibri"/>
                          <a:cs typeface="Calibri"/>
                        </a:rPr>
                        <a:t>ast</a:t>
                      </a:r>
                      <a:r>
                        <a:rPr sz="800" spc="10" dirty="0" smtClean="0">
                          <a:latin typeface="Calibri"/>
                          <a:cs typeface="Calibri"/>
                        </a:rPr>
                        <a:t> </a:t>
                      </a:r>
                      <a:r>
                        <a:rPr sz="800" spc="0" dirty="0" smtClean="0">
                          <a:latin typeface="Calibri"/>
                          <a:cs typeface="Calibri"/>
                        </a:rPr>
                        <a:t>ca</a:t>
                      </a:r>
                      <a:r>
                        <a:rPr sz="800" spc="-10" dirty="0" smtClean="0">
                          <a:latin typeface="Calibri"/>
                          <a:cs typeface="Calibri"/>
                        </a:rPr>
                        <a:t>n</a:t>
                      </a:r>
                      <a:r>
                        <a:rPr sz="800" spc="20" dirty="0" smtClean="0">
                          <a:latin typeface="Calibri"/>
                          <a:cs typeface="Calibri"/>
                        </a:rPr>
                        <a:t>c</a:t>
                      </a:r>
                      <a:r>
                        <a:rPr sz="800" spc="-10" dirty="0" smtClean="0">
                          <a:latin typeface="Calibri"/>
                          <a:cs typeface="Calibri"/>
                        </a:rPr>
                        <a:t>e</a:t>
                      </a:r>
                      <a:r>
                        <a:rPr sz="800" spc="0" dirty="0" smtClean="0">
                          <a:latin typeface="Calibri"/>
                          <a:cs typeface="Calibri"/>
                        </a:rPr>
                        <a:t>r</a:t>
                      </a:r>
                      <a:r>
                        <a:rPr sz="800" spc="20" dirty="0" smtClean="0">
                          <a:latin typeface="Calibri"/>
                          <a:cs typeface="Calibri"/>
                        </a:rPr>
                        <a:t> </a:t>
                      </a:r>
                      <a:r>
                        <a:rPr sz="800" spc="0" dirty="0" smtClean="0">
                          <a:latin typeface="Calibri"/>
                          <a:cs typeface="Calibri"/>
                        </a:rPr>
                        <a:t>s</a:t>
                      </a:r>
                      <a:r>
                        <a:rPr sz="800" spc="-10" dirty="0" smtClean="0">
                          <a:latin typeface="Calibri"/>
                          <a:cs typeface="Calibri"/>
                        </a:rPr>
                        <a:t>u</a:t>
                      </a:r>
                      <a:r>
                        <a:rPr sz="800" spc="10" dirty="0" smtClean="0">
                          <a:latin typeface="Calibri"/>
                          <a:cs typeface="Calibri"/>
                        </a:rPr>
                        <a:t>r</a:t>
                      </a:r>
                      <a:r>
                        <a:rPr sz="800" spc="0" dirty="0" smtClean="0">
                          <a:latin typeface="Calibri"/>
                          <a:cs typeface="Calibri"/>
                        </a:rPr>
                        <a:t>v</a:t>
                      </a:r>
                      <a:r>
                        <a:rPr sz="800" spc="10" dirty="0" smtClean="0">
                          <a:latin typeface="Calibri"/>
                          <a:cs typeface="Calibri"/>
                        </a:rPr>
                        <a:t>i</a:t>
                      </a:r>
                      <a:r>
                        <a:rPr sz="800" spc="0" dirty="0" smtClean="0">
                          <a:latin typeface="Calibri"/>
                          <a:cs typeface="Calibri"/>
                        </a:rPr>
                        <a:t>v</a:t>
                      </a:r>
                      <a:r>
                        <a:rPr sz="800" spc="-10" dirty="0" smtClean="0">
                          <a:latin typeface="Calibri"/>
                          <a:cs typeface="Calibri"/>
                        </a:rPr>
                        <a:t>o</a:t>
                      </a:r>
                      <a:r>
                        <a:rPr sz="800" spc="10" dirty="0" smtClean="0">
                          <a:latin typeface="Calibri"/>
                          <a:cs typeface="Calibri"/>
                        </a:rPr>
                        <a:t>r</a:t>
                      </a:r>
                      <a:r>
                        <a:rPr sz="800" spc="0" dirty="0" smtClean="0">
                          <a:latin typeface="Calibri"/>
                          <a:cs typeface="Calibri"/>
                        </a:rPr>
                        <a:t>s.</a:t>
                      </a:r>
                      <a:endParaRPr lang="en-US" sz="800" spc="0" dirty="0" smtClean="0">
                        <a:latin typeface="Calibri"/>
                        <a:cs typeface="Calibri"/>
                      </a:endParaRPr>
                    </a:p>
                    <a:p>
                      <a:pPr marL="57150" marR="188595">
                        <a:lnSpc>
                          <a:spcPct val="116900"/>
                        </a:lnSpc>
                      </a:pPr>
                      <a:r>
                        <a:rPr lang="en-US" sz="1200" spc="0" dirty="0" smtClean="0">
                          <a:solidFill>
                            <a:srgbClr val="FFC000"/>
                          </a:solidFill>
                          <a:latin typeface="Calibri"/>
                          <a:cs typeface="Calibri"/>
                        </a:rPr>
                        <a:t>Update with Narration.</a:t>
                      </a:r>
                      <a:endParaRPr sz="1200" dirty="0">
                        <a:solidFill>
                          <a:srgbClr val="FFC000"/>
                        </a:solidFill>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r>
              <a:tr h="228600">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582421">
                <a:tc gridSpan="3">
                  <a:txBody>
                    <a:bodyPr/>
                    <a:lstStyle/>
                    <a:p>
                      <a:pPr marL="50800">
                        <a:lnSpc>
                          <a:spcPct val="1000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a:t>
                      </a:r>
                      <a:r>
                        <a:rPr sz="1100" spc="0" dirty="0" smtClean="0">
                          <a:latin typeface="Calibri"/>
                          <a:cs typeface="Calibri"/>
                        </a:rPr>
                        <a:t>es</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var</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r</a:t>
                      </a:r>
                      <a:r>
                        <a:rPr sz="1100" spc="5"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5" dirty="0" smtClean="0">
                          <a:latin typeface="Calibri"/>
                          <a:cs typeface="Calibri"/>
                        </a:rPr>
                        <a:t> </a:t>
                      </a:r>
                      <a:r>
                        <a:rPr sz="1100" spc="0" dirty="0" smtClean="0">
                          <a:latin typeface="Calibri"/>
                          <a:cs typeface="Calibri"/>
                        </a:rPr>
                        <a:t>res</a:t>
                      </a:r>
                      <a:r>
                        <a:rPr sz="1100" spc="-5" dirty="0" smtClean="0">
                          <a:latin typeface="Calibri"/>
                          <a:cs typeface="Calibri"/>
                        </a:rPr>
                        <a:t>o</a:t>
                      </a:r>
                      <a:r>
                        <a:rPr sz="1100" spc="15"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a:t>
                      </a:r>
                      <a:endParaRPr sz="1100">
                        <a:latin typeface="Calibri"/>
                        <a:cs typeface="Calibri"/>
                      </a:endParaRPr>
                    </a:p>
                    <a:p>
                      <a:pPr marL="50800" marR="314325">
                        <a:lnSpc>
                          <a:spcPct val="102000"/>
                        </a:lnSpc>
                        <a:spcBef>
                          <a:spcPts val="165"/>
                        </a:spcBef>
                      </a:pPr>
                      <a:r>
                        <a:rPr sz="110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5" dirty="0" smtClean="0">
                          <a:latin typeface="Calibri"/>
                          <a:cs typeface="Calibri"/>
                        </a:rPr>
                        <a:t>r</a:t>
                      </a:r>
                      <a:r>
                        <a:rPr sz="1100" spc="0" dirty="0" smtClean="0">
                          <a:latin typeface="Calibri"/>
                          <a:cs typeface="Calibri"/>
                        </a:rPr>
                        <a:t>i 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20" dirty="0" smtClean="0">
                          <a:latin typeface="Calibri"/>
                          <a:cs typeface="Calibri"/>
                        </a:rPr>
                        <a:t> </a:t>
                      </a:r>
                      <a:r>
                        <a:rPr sz="1100" spc="-10" dirty="0" smtClean="0">
                          <a:latin typeface="Calibri"/>
                          <a:cs typeface="Calibri"/>
                        </a:rPr>
                        <a:t>44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 </a:t>
                      </a:r>
                      <a:r>
                        <a:rPr sz="1100" spc="-10" dirty="0" smtClean="0">
                          <a:latin typeface="Calibri"/>
                          <a:cs typeface="Calibri"/>
                        </a:rPr>
                        <a:t>14</a:t>
                      </a:r>
                      <a:r>
                        <a:rPr sz="1100" spc="-5" dirty="0" smtClean="0">
                          <a:latin typeface="Calibri"/>
                          <a:cs typeface="Calibri"/>
                        </a:rPr>
                        <a:t>p</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15"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30"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dirty="0" smtClean="0">
                          <a:latin typeface="Calibri"/>
                          <a:cs typeface="Calibri"/>
                        </a:rPr>
                        <a:t>G</a:t>
                      </a:r>
                      <a:r>
                        <a:rPr sz="1100" spc="-10" dirty="0" smtClean="0">
                          <a:latin typeface="Calibri"/>
                          <a:cs typeface="Calibri"/>
                        </a:rPr>
                        <a:t>oo</a:t>
                      </a:r>
                      <a:r>
                        <a:rPr sz="1100" spc="5" dirty="0" smtClean="0">
                          <a:latin typeface="Calibri"/>
                          <a:cs typeface="Calibri"/>
                        </a:rPr>
                        <a:t>gl</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25" dirty="0" smtClean="0">
                          <a:latin typeface="Calibri"/>
                          <a:cs typeface="Calibri"/>
                        </a:rPr>
                        <a:t>a</a:t>
                      </a:r>
                      <a:r>
                        <a:rPr sz="1100" spc="5" dirty="0" smtClean="0">
                          <a:latin typeface="Calibri"/>
                          <a:cs typeface="Calibri"/>
                        </a:rPr>
                        <a:t>g</a:t>
                      </a:r>
                      <a:r>
                        <a:rPr sz="1100" spc="0" dirty="0" smtClean="0">
                          <a:latin typeface="Calibri"/>
                          <a:cs typeface="Calibri"/>
                        </a:rPr>
                        <a:t>es</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r>
              <a:tr h="236219">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r>
              <a:tr h="949782">
                <a:tc gridSpan="3">
                  <a:txBody>
                    <a:bodyPr/>
                    <a:lstStyle/>
                    <a:p>
                      <a:pPr marL="50800" marR="284480">
                        <a:lnSpc>
                          <a:spcPct val="117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2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10"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30"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r>
                        <a:rPr sz="1100" spc="-10" dirty="0" smtClean="0">
                          <a:latin typeface="Calibri"/>
                          <a:cs typeface="Calibri"/>
                        </a:rPr>
                        <a:t> 7</a:t>
                      </a:r>
                      <a:r>
                        <a:rPr sz="1100" spc="5" dirty="0" smtClean="0">
                          <a:latin typeface="Calibri"/>
                          <a:cs typeface="Calibri"/>
                        </a:rPr>
                        <a:t>.</a:t>
                      </a:r>
                      <a:r>
                        <a:rPr sz="1100" spc="0" dirty="0" smtClean="0">
                          <a:latin typeface="Calibri"/>
                          <a:cs typeface="Calibri"/>
                        </a:rPr>
                        <a:t>1</a:t>
                      </a:r>
                      <a:r>
                        <a:rPr sz="1100" spc="-20" dirty="0" smtClean="0">
                          <a:latin typeface="Calibri"/>
                          <a:cs typeface="Calibri"/>
                        </a:rPr>
                        <a:t> </a:t>
                      </a:r>
                      <a:r>
                        <a:rPr sz="1100" spc="-15" dirty="0" smtClean="0">
                          <a:latin typeface="Calibri"/>
                          <a:cs typeface="Calibri"/>
                        </a:rPr>
                        <a:t>O</a:t>
                      </a:r>
                      <a:r>
                        <a:rPr sz="1100" spc="0" dirty="0" smtClean="0">
                          <a:latin typeface="Calibri"/>
                          <a:cs typeface="Calibri"/>
                        </a:rPr>
                        <a:t>ver</a:t>
                      </a:r>
                      <a:r>
                        <a:rPr sz="1100" spc="5" dirty="0" smtClean="0">
                          <a:latin typeface="Calibri"/>
                          <a:cs typeface="Calibri"/>
                        </a:rPr>
                        <a:t>vi</a:t>
                      </a:r>
                      <a:r>
                        <a:rPr sz="1100" spc="-25" dirty="0" smtClean="0">
                          <a:latin typeface="Calibri"/>
                          <a:cs typeface="Calibri"/>
                        </a:rPr>
                        <a:t>e</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p</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2</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3</a:t>
                      </a:r>
                      <a:r>
                        <a:rPr sz="1100" spc="-20" dirty="0" smtClean="0">
                          <a:latin typeface="Calibri"/>
                          <a:cs typeface="Calibri"/>
                        </a:rPr>
                        <a:t> </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en</a:t>
                      </a:r>
                      <a:r>
                        <a:rPr sz="1100" spc="-15" dirty="0" smtClean="0">
                          <a:latin typeface="Calibri"/>
                          <a:cs typeface="Calibri"/>
                        </a:rPr>
                        <a:t>t</a:t>
                      </a:r>
                      <a:r>
                        <a:rPr sz="1100" spc="5" dirty="0" smtClean="0">
                          <a:latin typeface="Calibri"/>
                          <a:cs typeface="Calibri"/>
                        </a:rPr>
                        <a:t>if</a:t>
                      </a:r>
                      <a:r>
                        <a:rPr sz="1100" spc="0" dirty="0" smtClean="0">
                          <a:latin typeface="Calibri"/>
                          <a:cs typeface="Calibri"/>
                        </a:rPr>
                        <a:t>y</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 </a:t>
                      </a:r>
                      <a:r>
                        <a:rPr sz="1100" spc="-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4</a:t>
                      </a:r>
                      <a:r>
                        <a:rPr sz="1100" spc="5" dirty="0" smtClean="0">
                          <a:latin typeface="Calibri"/>
                          <a:cs typeface="Calibri"/>
                        </a:rPr>
                        <a:t> </a:t>
                      </a:r>
                      <a:r>
                        <a:rPr sz="1100" spc="0"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g</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Pa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g</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5</a:t>
                      </a:r>
                      <a:r>
                        <a:rPr sz="1100" spc="-20" dirty="0" smtClean="0">
                          <a:latin typeface="Calibri"/>
                          <a:cs typeface="Calibri"/>
                        </a:rPr>
                        <a:t> </a:t>
                      </a:r>
                      <a:r>
                        <a:rPr sz="1100" spc="-15" dirty="0" smtClean="0">
                          <a:latin typeface="Calibri"/>
                          <a:cs typeface="Calibri"/>
                        </a:rPr>
                        <a:t>E</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Cli</a:t>
                      </a:r>
                      <a:r>
                        <a:rPr sz="1100" spc="-25" dirty="0" smtClean="0">
                          <a:latin typeface="Calibri"/>
                          <a:cs typeface="Calibri"/>
                        </a:rPr>
                        <a:t>e</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6</a:t>
                      </a:r>
                      <a:r>
                        <a:rPr sz="1100" spc="5" dirty="0" smtClean="0">
                          <a:latin typeface="Calibri"/>
                          <a:cs typeface="Calibri"/>
                        </a:rPr>
                        <a:t> </a:t>
                      </a: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7</a:t>
                      </a:r>
                      <a:r>
                        <a:rPr sz="1100" spc="-20" dirty="0" smtClean="0">
                          <a:latin typeface="Calibri"/>
                          <a:cs typeface="Calibri"/>
                        </a:rPr>
                        <a:t> </a:t>
                      </a:r>
                      <a:r>
                        <a:rPr sz="1100" spc="-10"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C</a:t>
                      </a:r>
                      <a:r>
                        <a:rPr sz="1100" spc="-10" dirty="0" smtClean="0">
                          <a:latin typeface="Calibri"/>
                          <a:cs typeface="Calibri"/>
                        </a:rPr>
                        <a:t>o</a:t>
                      </a:r>
                      <a:r>
                        <a:rPr sz="1100" spc="-20" dirty="0" smtClean="0">
                          <a:latin typeface="Calibri"/>
                          <a:cs typeface="Calibri"/>
                        </a:rPr>
                        <a:t>m</a:t>
                      </a:r>
                      <a:r>
                        <a:rPr sz="1100" spc="0" dirty="0" smtClean="0">
                          <a:latin typeface="Calibri"/>
                          <a:cs typeface="Calibri"/>
                        </a:rPr>
                        <a:t>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30" dirty="0" smtClean="0">
                          <a:latin typeface="Calibri"/>
                          <a:cs typeface="Calibri"/>
                        </a:rPr>
                        <a:t>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8</a:t>
                      </a:r>
                      <a:r>
                        <a:rPr sz="1100" spc="-20" dirty="0" smtClean="0">
                          <a:latin typeface="Calibri"/>
                          <a:cs typeface="Calibri"/>
                        </a:rPr>
                        <a:t> </a:t>
                      </a: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st</a:t>
                      </a:r>
                      <a:r>
                        <a:rPr sz="1100" spc="-5" dirty="0" smtClean="0">
                          <a:latin typeface="Calibri"/>
                          <a:cs typeface="Calibri"/>
                        </a:rPr>
                        <a: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 </a:t>
                      </a:r>
                      <a:r>
                        <a:rPr sz="1100" spc="-15" dirty="0" smtClean="0">
                          <a:latin typeface="Calibri"/>
                          <a:cs typeface="Calibri"/>
                        </a:rPr>
                        <a:t>E</a:t>
                      </a:r>
                      <a:r>
                        <a:rPr sz="1100" spc="0" dirty="0" smtClean="0">
                          <a:latin typeface="Calibri"/>
                          <a:cs typeface="Calibri"/>
                        </a:rPr>
                        <a:t>x</a:t>
                      </a:r>
                      <a:r>
                        <a:rPr sz="1100" spc="10" dirty="0" smtClean="0">
                          <a:latin typeface="Calibri"/>
                          <a:cs typeface="Calibri"/>
                        </a:rPr>
                        <a:t>i</a:t>
                      </a:r>
                      <a:r>
                        <a:rPr sz="1100" spc="0" dirty="0" smtClean="0">
                          <a:latin typeface="Calibri"/>
                          <a:cs typeface="Calibri"/>
                        </a:rPr>
                        <a:t>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r>
                        <a:rPr lang="en-US" sz="1100" dirty="0" smtClean="0">
                          <a:solidFill>
                            <a:srgbClr val="FF0000"/>
                          </a:solidFill>
                          <a:latin typeface="+mn-lt"/>
                          <a:cs typeface="Calibri"/>
                        </a:rPr>
                        <a:t>See matrix slide # 56</a:t>
                      </a:r>
                    </a:p>
                    <a:p>
                      <a:r>
                        <a:rPr lang="en-US" sz="1100" dirty="0" smtClean="0">
                          <a:solidFill>
                            <a:srgbClr val="FF0000"/>
                          </a:solidFill>
                          <a:latin typeface="+mn-lt"/>
                          <a:cs typeface="Calibri"/>
                        </a:rPr>
                        <a:t>See narration slide # 63</a:t>
                      </a:r>
                    </a:p>
                    <a:p>
                      <a:r>
                        <a:rPr lang="en-US" sz="1100" dirty="0" smtClean="0">
                          <a:solidFill>
                            <a:srgbClr val="FF0000"/>
                          </a:solidFill>
                          <a:latin typeface="Calibri"/>
                          <a:cs typeface="Calibri"/>
                        </a:rPr>
                        <a:t>Redundant video information and text to be replace</a:t>
                      </a:r>
                      <a:r>
                        <a:rPr lang="en-US" sz="1100" dirty="0" smtClean="0">
                          <a:latin typeface="Calibri"/>
                          <a:cs typeface="Calibri"/>
                        </a:rPr>
                        <a:t> ( to be updated later date).</a:t>
                      </a:r>
                    </a:p>
                  </a:txBody>
                  <a:tcPr marL="0" marR="0" marT="0" marB="0">
                    <a:lnL w="19557">
                      <a:solidFill>
                        <a:srgbClr val="404040"/>
                      </a:solidFill>
                      <a:prstDash val="solid"/>
                    </a:lnL>
                    <a:lnR w="37846">
                      <a:solidFill>
                        <a:srgbClr val="00000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4" name="object 4"/>
          <p:cNvSpPr/>
          <p:nvPr/>
        </p:nvSpPr>
        <p:spPr>
          <a:xfrm>
            <a:off x="428625" y="1495425"/>
            <a:ext cx="4546600" cy="3419475"/>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423862" y="1490599"/>
            <a:ext cx="4556125" cy="3429000"/>
          </a:xfrm>
          <a:custGeom>
            <a:avLst/>
            <a:gdLst/>
            <a:ahLst/>
            <a:cxnLst/>
            <a:rect l="l" t="t" r="r" b="b"/>
            <a:pathLst>
              <a:path w="4556125" h="3429000">
                <a:moveTo>
                  <a:pt x="0" y="3429000"/>
                </a:moveTo>
                <a:lnTo>
                  <a:pt x="4556125" y="3429000"/>
                </a:lnTo>
                <a:lnTo>
                  <a:pt x="4556125" y="0"/>
                </a:lnTo>
                <a:lnTo>
                  <a:pt x="0" y="0"/>
                </a:lnTo>
                <a:lnTo>
                  <a:pt x="0" y="3429000"/>
                </a:lnTo>
                <a:close/>
              </a:path>
            </a:pathLst>
          </a:custGeom>
          <a:ln w="9525">
            <a:solidFill>
              <a:srgbClr val="4F81BC"/>
            </a:solidFill>
          </a:ln>
        </p:spPr>
        <p:txBody>
          <a:bodyPr wrap="square" lIns="0" tIns="0" rIns="0" bIns="0" rtlCol="0">
            <a:noAutofit/>
          </a:bodyPr>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fld id="{81D60167-4931-47E6-BA6A-407CBD079E47}" type="slidenum">
              <a:rPr sz="1100" b="1" spc="0" dirty="0" smtClean="0">
                <a:latin typeface="Calibri"/>
                <a:cs typeface="Calibri"/>
              </a:rPr>
              <a:pPr marL="12700">
                <a:lnSpc>
                  <a:spcPct val="100000"/>
                </a:lnSpc>
              </a:pPr>
              <a:t>23</a:t>
            </a:fld>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1983543492"/>
              </p:ext>
            </p:extLst>
          </p:nvPr>
        </p:nvGraphicFramePr>
        <p:xfrm>
          <a:off x="362077" y="456819"/>
          <a:ext cx="9287255" cy="6630361"/>
        </p:xfrm>
        <a:graphic>
          <a:graphicData uri="http://schemas.openxmlformats.org/drawingml/2006/table">
            <a:tbl>
              <a:tblPr firstRow="1" bandRow="1">
                <a:effectLst>
                  <a:innerShdw blurRad="63500" dist="50800" dir="13500000">
                    <a:prstClr val="black">
                      <a:alpha val="50000"/>
                    </a:prstClr>
                  </a:innerShdw>
                </a:effectLst>
                <a:tableStyleId>{2D5ABB26-0587-4C30-8999-92F81FD0307C}</a:tableStyleId>
              </a:tblPr>
              <a:tblGrid>
                <a:gridCol w="45720"/>
                <a:gridCol w="939038"/>
                <a:gridCol w="3658870"/>
                <a:gridCol w="914654"/>
                <a:gridCol w="3728973"/>
              </a:tblGrid>
              <a:tr h="208788">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a:t>
                      </a:r>
                      <a:r>
                        <a:rPr sz="1100" spc="1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y_B</a:t>
                      </a:r>
                      <a:r>
                        <a:rPr sz="1100" spc="-30"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5" dirty="0" smtClean="0">
                          <a:latin typeface="Calibri"/>
                          <a:cs typeface="Calibri"/>
                        </a:rPr>
                        <a:t>g</a:t>
                      </a:r>
                      <a:r>
                        <a:rPr sz="1100" spc="0" dirty="0" smtClean="0">
                          <a:latin typeface="Calibri"/>
                          <a:cs typeface="Calibri"/>
                        </a:rPr>
                        <a:t>_S</a:t>
                      </a:r>
                      <a:r>
                        <a:rPr sz="1100" spc="-25" dirty="0" smtClean="0">
                          <a:latin typeface="Calibri"/>
                          <a:cs typeface="Calibri"/>
                        </a:rPr>
                        <a:t>k</a:t>
                      </a:r>
                      <a:r>
                        <a:rPr sz="1100" spc="5" dirty="0" smtClean="0">
                          <a:latin typeface="Calibri"/>
                          <a:cs typeface="Calibri"/>
                        </a:rPr>
                        <a:t>il</a:t>
                      </a:r>
                      <a:r>
                        <a:rPr sz="1100" spc="-15" dirty="0" smtClean="0">
                          <a:latin typeface="Calibri"/>
                          <a:cs typeface="Calibri"/>
                        </a:rPr>
                        <a:t>l</a:t>
                      </a:r>
                      <a:r>
                        <a:rPr sz="1100" spc="0" dirty="0" smtClean="0">
                          <a:latin typeface="Calibri"/>
                          <a:cs typeface="Calibri"/>
                        </a:rPr>
                        <a:t>s</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50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a:t>
                      </a:r>
                      <a:r>
                        <a:rPr sz="1100" spc="-30" dirty="0" smtClean="0">
                          <a:latin typeface="Calibri"/>
                          <a:cs typeface="Calibri"/>
                        </a:rPr>
                        <a:t>k</a:t>
                      </a:r>
                      <a:r>
                        <a:rPr sz="1100" spc="5" dirty="0" smtClean="0">
                          <a:latin typeface="Calibri"/>
                          <a:cs typeface="Calibri"/>
                        </a:rPr>
                        <a:t>i</a:t>
                      </a:r>
                      <a:r>
                        <a:rPr sz="1100" spc="-15" dirty="0" smtClean="0">
                          <a:latin typeface="Calibri"/>
                          <a:cs typeface="Calibri"/>
                        </a:rPr>
                        <a:t>l</a:t>
                      </a:r>
                      <a:r>
                        <a:rPr sz="1100" spc="5" dirty="0" smtClean="0">
                          <a:latin typeface="Calibri"/>
                          <a:cs typeface="Calibri"/>
                        </a:rPr>
                        <a:t>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7310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98425">
                        <a:lnSpc>
                          <a:spcPct val="100000"/>
                        </a:lnSpc>
                      </a:pPr>
                      <a:r>
                        <a:rPr sz="1200" b="1" dirty="0" smtClean="0">
                          <a:latin typeface="Calibri"/>
                          <a:cs typeface="Calibri"/>
                        </a:rPr>
                        <a:t>2</a:t>
                      </a:r>
                      <a:r>
                        <a:rPr sz="12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200" b="1" spc="0" dirty="0" smtClean="0">
                          <a:latin typeface="Calibri"/>
                          <a:cs typeface="Calibri"/>
                        </a:rPr>
                        <a:t>4</a:t>
                      </a:r>
                      <a:endParaRPr sz="12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5265">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794759">
                <a:tc gridSpan="3">
                  <a:txBody>
                    <a:bodyPr/>
                    <a:lstStyle/>
                    <a:p>
                      <a:endParaRPr sz="120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b="1" dirty="0" smtClean="0">
                          <a:latin typeface="Calibri"/>
                          <a:cs typeface="Calibri"/>
                        </a:rPr>
                        <a:t>R</a:t>
                      </a:r>
                      <a:r>
                        <a:rPr sz="1100" b="1" spc="-5" dirty="0" smtClean="0">
                          <a:latin typeface="Calibri"/>
                          <a:cs typeface="Calibri"/>
                        </a:rPr>
                        <a:t>i</a:t>
                      </a:r>
                      <a:r>
                        <a:rPr sz="1100" b="1" spc="-10" dirty="0" smtClean="0">
                          <a:latin typeface="Calibri"/>
                          <a:cs typeface="Calibri"/>
                        </a:rPr>
                        <a:t>s</a:t>
                      </a:r>
                      <a:r>
                        <a:rPr sz="1100" b="1" spc="0" dirty="0" smtClean="0">
                          <a:latin typeface="Calibri"/>
                          <a:cs typeface="Calibri"/>
                        </a:rPr>
                        <a:t>k</a:t>
                      </a:r>
                      <a:r>
                        <a:rPr sz="1100" b="1" spc="-15" dirty="0" smtClean="0">
                          <a:latin typeface="Calibri"/>
                          <a:cs typeface="Calibri"/>
                        </a:rPr>
                        <a:t> </a:t>
                      </a:r>
                      <a:r>
                        <a:rPr sz="1100" b="1" spc="0" dirty="0" smtClean="0">
                          <a:latin typeface="Calibri"/>
                          <a:cs typeface="Calibri"/>
                        </a:rPr>
                        <a:t>Fa</a:t>
                      </a:r>
                      <a:r>
                        <a:rPr sz="1100" b="1" spc="-10" dirty="0" smtClean="0">
                          <a:latin typeface="Calibri"/>
                          <a:cs typeface="Calibri"/>
                        </a:rPr>
                        <a:t>c</a:t>
                      </a:r>
                      <a:r>
                        <a:rPr sz="1100" b="1" spc="0" dirty="0" smtClean="0">
                          <a:latin typeface="Calibri"/>
                          <a:cs typeface="Calibri"/>
                        </a:rPr>
                        <a:t>t</a:t>
                      </a:r>
                      <a:r>
                        <a:rPr sz="1100" b="1" spc="5" dirty="0" smtClean="0">
                          <a:latin typeface="Calibri"/>
                          <a:cs typeface="Calibri"/>
                        </a:rPr>
                        <a:t>o</a:t>
                      </a:r>
                      <a:r>
                        <a:rPr sz="1100" b="1" spc="-10" dirty="0" smtClean="0">
                          <a:latin typeface="Calibri"/>
                          <a:cs typeface="Calibri"/>
                        </a:rPr>
                        <a:t>r</a:t>
                      </a:r>
                      <a:r>
                        <a:rPr sz="1100" b="1" spc="0" dirty="0" smtClean="0">
                          <a:latin typeface="Calibri"/>
                          <a:cs typeface="Calibri"/>
                        </a:rPr>
                        <a:t>s</a:t>
                      </a:r>
                      <a:r>
                        <a:rPr sz="1100" b="1" spc="-20" dirty="0" smtClean="0">
                          <a:latin typeface="Calibri"/>
                          <a:cs typeface="Calibri"/>
                        </a:rPr>
                        <a:t> </a:t>
                      </a:r>
                      <a:r>
                        <a:rPr sz="1100" b="1" spc="5" dirty="0" smtClean="0">
                          <a:latin typeface="Calibri"/>
                          <a:cs typeface="Calibri"/>
                        </a:rPr>
                        <a:t>an</a:t>
                      </a:r>
                      <a:r>
                        <a:rPr sz="1100" b="1" spc="0" dirty="0" smtClean="0">
                          <a:latin typeface="Calibri"/>
                          <a:cs typeface="Calibri"/>
                        </a:rPr>
                        <a:t>d</a:t>
                      </a:r>
                      <a:r>
                        <a:rPr sz="1100" b="1" spc="-5" dirty="0" smtClean="0">
                          <a:latin typeface="Calibri"/>
                          <a:cs typeface="Calibri"/>
                        </a:rPr>
                        <a:t> </a:t>
                      </a:r>
                      <a:r>
                        <a:rPr sz="1100" b="1" spc="0" dirty="0" smtClean="0">
                          <a:latin typeface="Calibri"/>
                          <a:cs typeface="Calibri"/>
                        </a:rPr>
                        <a:t>Re</a:t>
                      </a:r>
                      <a:r>
                        <a:rPr sz="1100" b="1" spc="-10" dirty="0" smtClean="0">
                          <a:latin typeface="Calibri"/>
                          <a:cs typeface="Calibri"/>
                        </a:rPr>
                        <a:t>s</a:t>
                      </a:r>
                      <a:r>
                        <a:rPr sz="1100" b="1" spc="0" dirty="0" smtClean="0">
                          <a:latin typeface="Calibri"/>
                          <a:cs typeface="Calibri"/>
                        </a:rPr>
                        <a:t>o</a:t>
                      </a:r>
                      <a:r>
                        <a:rPr sz="1100" b="1" spc="5" dirty="0" smtClean="0">
                          <a:latin typeface="Calibri"/>
                          <a:cs typeface="Calibri"/>
                        </a:rPr>
                        <a:t>u</a:t>
                      </a:r>
                      <a:r>
                        <a:rPr sz="1100" b="1" spc="-10" dirty="0" smtClean="0">
                          <a:latin typeface="Calibri"/>
                          <a:cs typeface="Calibri"/>
                        </a:rPr>
                        <a:t>rc</a:t>
                      </a:r>
                      <a:r>
                        <a:rPr sz="1100" b="1" spc="-5" dirty="0" smtClean="0">
                          <a:latin typeface="Calibri"/>
                          <a:cs typeface="Calibri"/>
                        </a:rPr>
                        <a:t>e</a:t>
                      </a:r>
                      <a:r>
                        <a:rPr sz="1100" b="1" spc="0" dirty="0" smtClean="0">
                          <a:latin typeface="Calibri"/>
                          <a:cs typeface="Calibri"/>
                        </a:rPr>
                        <a:t>s</a:t>
                      </a:r>
                      <a:endParaRPr sz="1100" dirty="0">
                        <a:latin typeface="Calibri"/>
                        <a:cs typeface="Calibri"/>
                      </a:endParaRPr>
                    </a:p>
                    <a:p>
                      <a:pPr>
                        <a:lnSpc>
                          <a:spcPts val="950"/>
                        </a:lnSpc>
                        <a:spcBef>
                          <a:spcPts val="21"/>
                        </a:spcBef>
                      </a:pPr>
                      <a:endParaRPr sz="950" dirty="0"/>
                    </a:p>
                    <a:p>
                      <a:pPr marL="57150" marR="267335">
                        <a:lnSpc>
                          <a:spcPct val="102600"/>
                        </a:lnSpc>
                      </a:pPr>
                      <a:r>
                        <a:rPr sz="800" b="1" u="sng" spc="5" dirty="0" smtClean="0">
                          <a:solidFill>
                            <a:srgbClr val="0000FF"/>
                          </a:solidFill>
                          <a:latin typeface="Calibri"/>
                          <a:cs typeface="Calibri"/>
                          <a:hlinkClick r:id="rId3"/>
                        </a:rPr>
                        <a:t>Re</a:t>
                      </a:r>
                      <a:r>
                        <a:rPr sz="800" b="1" u="sng" spc="-5" dirty="0" smtClean="0">
                          <a:solidFill>
                            <a:srgbClr val="0000FF"/>
                          </a:solidFill>
                          <a:latin typeface="Calibri"/>
                          <a:cs typeface="Calibri"/>
                          <a:hlinkClick r:id="rId3"/>
                        </a:rPr>
                        <a:t>s</a:t>
                      </a:r>
                      <a:r>
                        <a:rPr sz="800" b="1" u="sng" spc="5" dirty="0" smtClean="0">
                          <a:solidFill>
                            <a:srgbClr val="0000FF"/>
                          </a:solidFill>
                          <a:latin typeface="Calibri"/>
                          <a:cs typeface="Calibri"/>
                          <a:hlinkClick r:id="rId3"/>
                        </a:rPr>
                        <a:t>p</a:t>
                      </a:r>
                      <a:r>
                        <a:rPr sz="800" b="1" u="sng" spc="-5" dirty="0" smtClean="0">
                          <a:solidFill>
                            <a:srgbClr val="0000FF"/>
                          </a:solidFill>
                          <a:latin typeface="Calibri"/>
                          <a:cs typeface="Calibri"/>
                          <a:hlinkClick r:id="rId3"/>
                        </a:rPr>
                        <a:t>i</a:t>
                      </a:r>
                      <a:r>
                        <a:rPr sz="800" b="1" u="sng" spc="5" dirty="0" smtClean="0">
                          <a:solidFill>
                            <a:srgbClr val="0000FF"/>
                          </a:solidFill>
                          <a:latin typeface="Calibri"/>
                          <a:cs typeface="Calibri"/>
                          <a:hlinkClick r:id="rId3"/>
                        </a:rPr>
                        <a:t>r</a:t>
                      </a:r>
                      <a:r>
                        <a:rPr sz="800" b="1" u="sng" spc="-10" dirty="0" smtClean="0">
                          <a:solidFill>
                            <a:srgbClr val="0000FF"/>
                          </a:solidFill>
                          <a:latin typeface="Calibri"/>
                          <a:cs typeface="Calibri"/>
                          <a:hlinkClick r:id="rId3"/>
                        </a:rPr>
                        <a:t>a</a:t>
                      </a:r>
                      <a:r>
                        <a:rPr sz="800" b="1" u="sng" spc="-15" dirty="0" smtClean="0">
                          <a:solidFill>
                            <a:srgbClr val="0000FF"/>
                          </a:solidFill>
                          <a:latin typeface="Calibri"/>
                          <a:cs typeface="Calibri"/>
                          <a:hlinkClick r:id="rId3"/>
                        </a:rPr>
                        <a:t>t</a:t>
                      </a:r>
                      <a:r>
                        <a:rPr sz="800" b="1" u="sng" spc="5" dirty="0" smtClean="0">
                          <a:solidFill>
                            <a:srgbClr val="0000FF"/>
                          </a:solidFill>
                          <a:latin typeface="Calibri"/>
                          <a:cs typeface="Calibri"/>
                          <a:hlinkClick r:id="rId3"/>
                        </a:rPr>
                        <a:t>or</a:t>
                      </a:r>
                      <a:r>
                        <a:rPr sz="800" b="1" u="sng" spc="0" dirty="0" smtClean="0">
                          <a:solidFill>
                            <a:srgbClr val="0000FF"/>
                          </a:solidFill>
                          <a:latin typeface="Calibri"/>
                          <a:cs typeface="Calibri"/>
                          <a:hlinkClick r:id="rId3"/>
                        </a:rPr>
                        <a:t>y</a:t>
                      </a:r>
                      <a:r>
                        <a:rPr sz="800" b="1" u="sng" spc="5" dirty="0" smtClean="0">
                          <a:solidFill>
                            <a:srgbClr val="0000FF"/>
                          </a:solidFill>
                          <a:latin typeface="Calibri"/>
                          <a:cs typeface="Calibri"/>
                          <a:hlinkClick r:id="rId3"/>
                        </a:rPr>
                        <a:t> </a:t>
                      </a:r>
                      <a:r>
                        <a:rPr sz="800" b="1" u="sng" spc="0" dirty="0" smtClean="0">
                          <a:solidFill>
                            <a:srgbClr val="0000FF"/>
                          </a:solidFill>
                          <a:latin typeface="Calibri"/>
                          <a:cs typeface="Calibri"/>
                          <a:hlinkClick r:id="rId3"/>
                        </a:rPr>
                        <a:t>D</a:t>
                      </a:r>
                      <a:r>
                        <a:rPr sz="800" b="1" u="sng" spc="-5" dirty="0" smtClean="0">
                          <a:solidFill>
                            <a:srgbClr val="0000FF"/>
                          </a:solidFill>
                          <a:latin typeface="Calibri"/>
                          <a:cs typeface="Calibri"/>
                          <a:hlinkClick r:id="rId3"/>
                        </a:rPr>
                        <a:t>is</a:t>
                      </a:r>
                      <a:r>
                        <a:rPr sz="800" b="1" u="sng" spc="5" dirty="0" smtClean="0">
                          <a:solidFill>
                            <a:srgbClr val="0000FF"/>
                          </a:solidFill>
                          <a:latin typeface="Calibri"/>
                          <a:cs typeface="Calibri"/>
                          <a:hlinkClick r:id="rId3"/>
                        </a:rPr>
                        <a:t>order</a:t>
                      </a:r>
                      <a:r>
                        <a:rPr sz="800" b="1" u="sng" spc="0" dirty="0" smtClean="0">
                          <a:solidFill>
                            <a:srgbClr val="0000FF"/>
                          </a:solidFill>
                          <a:latin typeface="Calibri"/>
                          <a:cs typeface="Calibri"/>
                          <a:hlinkClick r:id="rId3"/>
                        </a:rPr>
                        <a:t>s</a:t>
                      </a:r>
                      <a:r>
                        <a:rPr sz="800" b="1" spc="10" dirty="0" smtClean="0">
                          <a:solidFill>
                            <a:srgbClr val="0000FF"/>
                          </a:solidFill>
                          <a:latin typeface="Calibri"/>
                          <a:cs typeface="Calibri"/>
                          <a:hlinkClick r:id="rId3"/>
                        </a:rPr>
                        <a:t> </a:t>
                      </a:r>
                      <a:r>
                        <a:rPr sz="800" spc="0" dirty="0" smtClean="0">
                          <a:latin typeface="Calibri"/>
                          <a:cs typeface="Calibri"/>
                        </a:rPr>
                        <a:t>-</a:t>
                      </a:r>
                      <a:r>
                        <a:rPr sz="800" spc="-20" dirty="0" smtClean="0">
                          <a:latin typeface="Calibri"/>
                          <a:cs typeface="Calibri"/>
                        </a:rPr>
                        <a:t> </a:t>
                      </a:r>
                      <a:r>
                        <a:rPr sz="800" spc="-5" dirty="0" smtClean="0">
                          <a:latin typeface="Calibri"/>
                          <a:cs typeface="Calibri"/>
                        </a:rPr>
                        <a:t>A</a:t>
                      </a:r>
                      <a:r>
                        <a:rPr sz="800" spc="25" dirty="0" smtClean="0">
                          <a:latin typeface="Calibri"/>
                          <a:cs typeface="Calibri"/>
                        </a:rPr>
                        <a:t>s</a:t>
                      </a:r>
                      <a:r>
                        <a:rPr sz="800" spc="0" dirty="0" smtClean="0">
                          <a:latin typeface="Calibri"/>
                          <a:cs typeface="Calibri"/>
                        </a:rPr>
                        <a:t>t</a:t>
                      </a:r>
                      <a:r>
                        <a:rPr sz="800" spc="10" dirty="0" smtClean="0">
                          <a:latin typeface="Calibri"/>
                          <a:cs typeface="Calibri"/>
                        </a:rPr>
                        <a:t>h</a:t>
                      </a:r>
                      <a:r>
                        <a:rPr sz="800" spc="-10" dirty="0" smtClean="0">
                          <a:latin typeface="Calibri"/>
                          <a:cs typeface="Calibri"/>
                        </a:rPr>
                        <a:t>m</a:t>
                      </a:r>
                      <a:r>
                        <a:rPr sz="800" spc="0" dirty="0" smtClean="0">
                          <a:latin typeface="Calibri"/>
                          <a:cs typeface="Calibri"/>
                        </a:rPr>
                        <a:t>a,</a:t>
                      </a:r>
                      <a:r>
                        <a:rPr sz="800" spc="5" dirty="0" smtClean="0">
                          <a:latin typeface="Calibri"/>
                          <a:cs typeface="Calibri"/>
                        </a:rPr>
                        <a:t> </a:t>
                      </a:r>
                      <a:r>
                        <a:rPr sz="800" spc="-5" dirty="0" smtClean="0">
                          <a:latin typeface="Calibri"/>
                          <a:cs typeface="Calibri"/>
                        </a:rPr>
                        <a:t>A</a:t>
                      </a:r>
                      <a:r>
                        <a:rPr sz="800" spc="0" dirty="0" smtClean="0">
                          <a:latin typeface="Calibri"/>
                          <a:cs typeface="Calibri"/>
                        </a:rPr>
                        <a:t>s</a:t>
                      </a:r>
                      <a:r>
                        <a:rPr sz="800" spc="20" dirty="0" smtClean="0">
                          <a:latin typeface="Calibri"/>
                          <a:cs typeface="Calibri"/>
                        </a:rPr>
                        <a:t>t</a:t>
                      </a:r>
                      <a:r>
                        <a:rPr sz="800" spc="-10" dirty="0" smtClean="0">
                          <a:latin typeface="Calibri"/>
                          <a:cs typeface="Calibri"/>
                        </a:rPr>
                        <a:t>hm</a:t>
                      </a:r>
                      <a:r>
                        <a:rPr sz="800" spc="25" dirty="0" smtClean="0">
                          <a:latin typeface="Calibri"/>
                          <a:cs typeface="Calibri"/>
                        </a:rPr>
                        <a:t>a</a:t>
                      </a:r>
                      <a:r>
                        <a:rPr sz="800" spc="0" dirty="0" smtClean="0">
                          <a:latin typeface="Calibri"/>
                          <a:cs typeface="Calibri"/>
                        </a:rPr>
                        <a:t>,</a:t>
                      </a:r>
                      <a:r>
                        <a:rPr sz="800" spc="-20" dirty="0" smtClean="0">
                          <a:latin typeface="Calibri"/>
                          <a:cs typeface="Calibri"/>
                        </a:rPr>
                        <a:t> </a:t>
                      </a:r>
                      <a:r>
                        <a:rPr sz="800" spc="-5" dirty="0" smtClean="0">
                          <a:latin typeface="Calibri"/>
                          <a:cs typeface="Calibri"/>
                        </a:rPr>
                        <a:t>A</a:t>
                      </a:r>
                      <a:r>
                        <a:rPr sz="800" spc="25" dirty="0" smtClean="0">
                          <a:latin typeface="Calibri"/>
                          <a:cs typeface="Calibri"/>
                        </a:rPr>
                        <a:t>s</a:t>
                      </a:r>
                      <a:r>
                        <a:rPr sz="800" spc="0" dirty="0" smtClean="0">
                          <a:latin typeface="Calibri"/>
                          <a:cs typeface="Calibri"/>
                        </a:rPr>
                        <a:t>t</a:t>
                      </a:r>
                      <a:r>
                        <a:rPr sz="800" spc="10" dirty="0" smtClean="0">
                          <a:latin typeface="Calibri"/>
                          <a:cs typeface="Calibri"/>
                        </a:rPr>
                        <a:t>h</a:t>
                      </a:r>
                      <a:r>
                        <a:rPr sz="800" spc="-10" dirty="0" smtClean="0">
                          <a:latin typeface="Calibri"/>
                          <a:cs typeface="Calibri"/>
                        </a:rPr>
                        <a:t>m</a:t>
                      </a:r>
                      <a:r>
                        <a:rPr sz="800" spc="0" dirty="0" smtClean="0">
                          <a:latin typeface="Calibri"/>
                          <a:cs typeface="Calibri"/>
                        </a:rPr>
                        <a:t>a. </a:t>
                      </a:r>
                      <a:r>
                        <a:rPr sz="800" spc="20" dirty="0" smtClean="0">
                          <a:latin typeface="Calibri"/>
                          <a:cs typeface="Calibri"/>
                        </a:rPr>
                        <a:t> </a:t>
                      </a:r>
                      <a:r>
                        <a:rPr sz="800" spc="-10" dirty="0" smtClean="0">
                          <a:latin typeface="Calibri"/>
                          <a:cs typeface="Calibri"/>
                        </a:rPr>
                        <a:t>W</a:t>
                      </a:r>
                      <a:r>
                        <a:rPr sz="800" spc="0" dirty="0" smtClean="0">
                          <a:latin typeface="Calibri"/>
                          <a:cs typeface="Calibri"/>
                        </a:rPr>
                        <a:t>e s</a:t>
                      </a:r>
                      <a:r>
                        <a:rPr sz="800" spc="15" dirty="0" smtClean="0">
                          <a:latin typeface="Calibri"/>
                          <a:cs typeface="Calibri"/>
                        </a:rPr>
                        <a:t>e</a:t>
                      </a:r>
                      <a:r>
                        <a:rPr sz="800" spc="0" dirty="0" smtClean="0">
                          <a:latin typeface="Calibri"/>
                          <a:cs typeface="Calibri"/>
                        </a:rPr>
                        <a:t>e a</a:t>
                      </a:r>
                      <a:r>
                        <a:rPr sz="800" spc="-10" dirty="0" smtClean="0">
                          <a:latin typeface="Calibri"/>
                          <a:cs typeface="Calibri"/>
                        </a:rPr>
                        <a:t> </a:t>
                      </a:r>
                      <a:r>
                        <a:rPr sz="800" spc="5" dirty="0" smtClean="0">
                          <a:latin typeface="Calibri"/>
                          <a:cs typeface="Calibri"/>
                        </a:rPr>
                        <a:t>l</a:t>
                      </a:r>
                      <a:r>
                        <a:rPr sz="800" spc="-10" dirty="0" smtClean="0">
                          <a:latin typeface="Calibri"/>
                          <a:cs typeface="Calibri"/>
                        </a:rPr>
                        <a:t>o</a:t>
                      </a:r>
                      <a:r>
                        <a:rPr sz="800" spc="0" dirty="0" smtClean="0">
                          <a:latin typeface="Calibri"/>
                          <a:cs typeface="Calibri"/>
                        </a:rPr>
                        <a:t>t</a:t>
                      </a:r>
                      <a:r>
                        <a:rPr sz="800" spc="30" dirty="0" smtClean="0">
                          <a:latin typeface="Calibri"/>
                          <a:cs typeface="Calibri"/>
                        </a:rPr>
                        <a:t> </a:t>
                      </a:r>
                      <a:r>
                        <a:rPr sz="800" spc="-10" dirty="0" smtClean="0">
                          <a:latin typeface="Calibri"/>
                          <a:cs typeface="Calibri"/>
                        </a:rPr>
                        <a:t>o</a:t>
                      </a:r>
                      <a:r>
                        <a:rPr sz="800" spc="0" dirty="0" smtClean="0">
                          <a:latin typeface="Calibri"/>
                          <a:cs typeface="Calibri"/>
                        </a:rPr>
                        <a:t>f</a:t>
                      </a:r>
                      <a:r>
                        <a:rPr sz="800" spc="-15" dirty="0" smtClean="0">
                          <a:latin typeface="Calibri"/>
                          <a:cs typeface="Calibri"/>
                        </a:rPr>
                        <a:t> </a:t>
                      </a:r>
                      <a:r>
                        <a:rPr sz="800" spc="0" dirty="0" smtClean="0">
                          <a:latin typeface="Calibri"/>
                          <a:cs typeface="Calibri"/>
                        </a:rPr>
                        <a:t>as</a:t>
                      </a:r>
                      <a:r>
                        <a:rPr sz="800" spc="20" dirty="0" smtClean="0">
                          <a:latin typeface="Calibri"/>
                          <a:cs typeface="Calibri"/>
                        </a:rPr>
                        <a:t>t</a:t>
                      </a:r>
                      <a:r>
                        <a:rPr sz="800" spc="10" dirty="0" smtClean="0">
                          <a:latin typeface="Calibri"/>
                          <a:cs typeface="Calibri"/>
                        </a:rPr>
                        <a:t>h</a:t>
                      </a:r>
                      <a:r>
                        <a:rPr sz="800" spc="-10" dirty="0" smtClean="0">
                          <a:latin typeface="Calibri"/>
                          <a:cs typeface="Calibri"/>
                        </a:rPr>
                        <a:t>m</a:t>
                      </a:r>
                      <a:r>
                        <a:rPr sz="800" spc="0" dirty="0" smtClean="0">
                          <a:latin typeface="Calibri"/>
                          <a:cs typeface="Calibri"/>
                        </a:rPr>
                        <a:t>a</a:t>
                      </a:r>
                      <a:r>
                        <a:rPr sz="800" spc="-10" dirty="0" smtClean="0">
                          <a:latin typeface="Calibri"/>
                          <a:cs typeface="Calibri"/>
                        </a:rPr>
                        <a:t> </a:t>
                      </a:r>
                      <a:r>
                        <a:rPr sz="800" spc="20" dirty="0" smtClean="0">
                          <a:latin typeface="Calibri"/>
                          <a:cs typeface="Calibri"/>
                        </a:rPr>
                        <a:t>c</a:t>
                      </a:r>
                      <a:r>
                        <a:rPr sz="800" spc="0" dirty="0" smtClean="0">
                          <a:latin typeface="Calibri"/>
                          <a:cs typeface="Calibri"/>
                        </a:rPr>
                        <a:t>as</a:t>
                      </a:r>
                      <a:r>
                        <a:rPr sz="800" spc="-10" dirty="0" smtClean="0">
                          <a:latin typeface="Calibri"/>
                          <a:cs typeface="Calibri"/>
                        </a:rPr>
                        <a:t>e</a:t>
                      </a:r>
                      <a:r>
                        <a:rPr sz="800" spc="0" dirty="0" smtClean="0">
                          <a:latin typeface="Calibri"/>
                          <a:cs typeface="Calibri"/>
                        </a:rPr>
                        <a:t>s</a:t>
                      </a:r>
                      <a:r>
                        <a:rPr sz="800" spc="10" dirty="0" smtClean="0">
                          <a:latin typeface="Calibri"/>
                          <a:cs typeface="Calibri"/>
                        </a:rPr>
                        <a:t> </a:t>
                      </a:r>
                      <a:r>
                        <a:rPr sz="800" spc="-10" dirty="0" smtClean="0">
                          <a:latin typeface="Calibri"/>
                          <a:cs typeface="Calibri"/>
                        </a:rPr>
                        <a:t>e</a:t>
                      </a:r>
                      <a:r>
                        <a:rPr sz="800" spc="0" dirty="0" smtClean="0">
                          <a:latin typeface="Calibri"/>
                          <a:cs typeface="Calibri"/>
                        </a:rPr>
                        <a:t>ach </a:t>
                      </a:r>
                      <a:r>
                        <a:rPr sz="800" spc="20" dirty="0" smtClean="0">
                          <a:latin typeface="Calibri"/>
                          <a:cs typeface="Calibri"/>
                        </a:rPr>
                        <a:t>y</a:t>
                      </a:r>
                      <a:r>
                        <a:rPr sz="800" spc="-10" dirty="0" smtClean="0">
                          <a:latin typeface="Calibri"/>
                          <a:cs typeface="Calibri"/>
                        </a:rPr>
                        <a:t>e</a:t>
                      </a:r>
                      <a:r>
                        <a:rPr sz="800" spc="0" dirty="0" smtClean="0">
                          <a:latin typeface="Calibri"/>
                          <a:cs typeface="Calibri"/>
                        </a:rPr>
                        <a:t>ar</a:t>
                      </a:r>
                      <a:r>
                        <a:rPr sz="800" spc="-5" dirty="0" smtClean="0">
                          <a:latin typeface="Calibri"/>
                          <a:cs typeface="Calibri"/>
                        </a:rPr>
                        <a:t> </a:t>
                      </a:r>
                      <a:r>
                        <a:rPr sz="800" spc="0" dirty="0" smtClean="0">
                          <a:latin typeface="Calibri"/>
                          <a:cs typeface="Calibri"/>
                        </a:rPr>
                        <a:t>a</a:t>
                      </a:r>
                      <a:r>
                        <a:rPr sz="800" spc="10" dirty="0" smtClean="0">
                          <a:latin typeface="Calibri"/>
                          <a:cs typeface="Calibri"/>
                        </a:rPr>
                        <a:t>n</a:t>
                      </a:r>
                      <a:r>
                        <a:rPr sz="800" spc="0" dirty="0" smtClean="0">
                          <a:latin typeface="Calibri"/>
                          <a:cs typeface="Calibri"/>
                        </a:rPr>
                        <a:t>d </a:t>
                      </a:r>
                      <a:r>
                        <a:rPr sz="800" spc="-10" dirty="0" smtClean="0">
                          <a:latin typeface="Calibri"/>
                          <a:cs typeface="Calibri"/>
                        </a:rPr>
                        <a:t>h</a:t>
                      </a:r>
                      <a:r>
                        <a:rPr sz="800" spc="0" dirty="0" smtClean="0">
                          <a:latin typeface="Calibri"/>
                          <a:cs typeface="Calibri"/>
                        </a:rPr>
                        <a:t>ave a </a:t>
                      </a:r>
                      <a:r>
                        <a:rPr sz="800" spc="-10" dirty="0" smtClean="0">
                          <a:latin typeface="Calibri"/>
                          <a:cs typeface="Calibri"/>
                        </a:rPr>
                        <a:t>n</a:t>
                      </a:r>
                      <a:r>
                        <a:rPr sz="800" spc="10" dirty="0" smtClean="0">
                          <a:latin typeface="Calibri"/>
                          <a:cs typeface="Calibri"/>
                        </a:rPr>
                        <a:t>u</a:t>
                      </a:r>
                      <a:r>
                        <a:rPr sz="800" spc="-10" dirty="0" smtClean="0">
                          <a:latin typeface="Calibri"/>
                          <a:cs typeface="Calibri"/>
                        </a:rPr>
                        <a:t>m</a:t>
                      </a:r>
                      <a:r>
                        <a:rPr sz="800" spc="10" dirty="0" smtClean="0">
                          <a:latin typeface="Calibri"/>
                          <a:cs typeface="Calibri"/>
                        </a:rPr>
                        <a:t>b</a:t>
                      </a:r>
                      <a:r>
                        <a:rPr sz="800" spc="-10" dirty="0" smtClean="0">
                          <a:latin typeface="Calibri"/>
                          <a:cs typeface="Calibri"/>
                        </a:rPr>
                        <a:t>e</a:t>
                      </a:r>
                      <a:r>
                        <a:rPr sz="800" spc="0" dirty="0" smtClean="0">
                          <a:latin typeface="Calibri"/>
                          <a:cs typeface="Calibri"/>
                        </a:rPr>
                        <a:t>r</a:t>
                      </a:r>
                      <a:r>
                        <a:rPr sz="800" spc="-5" dirty="0" smtClean="0">
                          <a:latin typeface="Calibri"/>
                          <a:cs typeface="Calibri"/>
                        </a:rPr>
                        <a:t> </a:t>
                      </a:r>
                      <a:r>
                        <a:rPr sz="800" spc="10" dirty="0" smtClean="0">
                          <a:latin typeface="Calibri"/>
                          <a:cs typeface="Calibri"/>
                        </a:rPr>
                        <a:t>o</a:t>
                      </a:r>
                      <a:r>
                        <a:rPr sz="800" spc="0" dirty="0" smtClean="0">
                          <a:latin typeface="Calibri"/>
                          <a:cs typeface="Calibri"/>
                        </a:rPr>
                        <a:t>f</a:t>
                      </a:r>
                      <a:r>
                        <a:rPr sz="800" spc="-15" dirty="0" smtClean="0">
                          <a:latin typeface="Calibri"/>
                          <a:cs typeface="Calibri"/>
                        </a:rPr>
                        <a:t> </a:t>
                      </a:r>
                      <a:r>
                        <a:rPr sz="800" spc="5" dirty="0" smtClean="0">
                          <a:latin typeface="Calibri"/>
                          <a:cs typeface="Calibri"/>
                        </a:rPr>
                        <a:t>li</a:t>
                      </a:r>
                      <a:r>
                        <a:rPr sz="800" spc="0" dirty="0" smtClean="0">
                          <a:latin typeface="Calibri"/>
                          <a:cs typeface="Calibri"/>
                        </a:rPr>
                        <a:t>fe</a:t>
                      </a:r>
                      <a:r>
                        <a:rPr sz="800" spc="-5" dirty="0" smtClean="0">
                          <a:latin typeface="Calibri"/>
                          <a:cs typeface="Calibri"/>
                        </a:rPr>
                        <a:t> </a:t>
                      </a:r>
                      <a:r>
                        <a:rPr sz="800" spc="5" dirty="0" smtClean="0">
                          <a:latin typeface="Calibri"/>
                          <a:cs typeface="Calibri"/>
                        </a:rPr>
                        <a:t>i</a:t>
                      </a:r>
                      <a:r>
                        <a:rPr sz="800" spc="-10" dirty="0" smtClean="0">
                          <a:latin typeface="Calibri"/>
                          <a:cs typeface="Calibri"/>
                        </a:rPr>
                        <a:t>n</a:t>
                      </a:r>
                      <a:r>
                        <a:rPr sz="800" spc="0" dirty="0" smtClean="0">
                          <a:latin typeface="Calibri"/>
                          <a:cs typeface="Calibri"/>
                        </a:rPr>
                        <a:t>s</a:t>
                      </a:r>
                      <a:r>
                        <a:rPr sz="800" spc="-10" dirty="0" smtClean="0">
                          <a:latin typeface="Calibri"/>
                          <a:cs typeface="Calibri"/>
                        </a:rPr>
                        <a:t>u</a:t>
                      </a:r>
                      <a:r>
                        <a:rPr sz="800" spc="10" dirty="0" smtClean="0">
                          <a:latin typeface="Calibri"/>
                          <a:cs typeface="Calibri"/>
                        </a:rPr>
                        <a:t>r</a:t>
                      </a:r>
                      <a:r>
                        <a:rPr sz="800" spc="25" dirty="0" smtClean="0">
                          <a:latin typeface="Calibri"/>
                          <a:cs typeface="Calibri"/>
                        </a:rPr>
                        <a:t>a</a:t>
                      </a:r>
                      <a:r>
                        <a:rPr sz="800" spc="-10" dirty="0" smtClean="0">
                          <a:latin typeface="Calibri"/>
                          <a:cs typeface="Calibri"/>
                        </a:rPr>
                        <a:t>n</a:t>
                      </a:r>
                      <a:r>
                        <a:rPr sz="800" spc="0" dirty="0" smtClean="0">
                          <a:latin typeface="Calibri"/>
                          <a:cs typeface="Calibri"/>
                        </a:rPr>
                        <a:t>ce c</a:t>
                      </a:r>
                      <a:r>
                        <a:rPr sz="800" spc="10" dirty="0" smtClean="0">
                          <a:latin typeface="Calibri"/>
                          <a:cs typeface="Calibri"/>
                        </a:rPr>
                        <a:t>om</a:t>
                      </a:r>
                      <a:r>
                        <a:rPr sz="800" spc="-10" dirty="0" smtClean="0">
                          <a:latin typeface="Calibri"/>
                          <a:cs typeface="Calibri"/>
                        </a:rPr>
                        <a:t>p</a:t>
                      </a:r>
                      <a:r>
                        <a:rPr sz="800" spc="0" dirty="0" smtClean="0">
                          <a:latin typeface="Calibri"/>
                          <a:cs typeface="Calibri"/>
                        </a:rPr>
                        <a:t>a</a:t>
                      </a:r>
                      <a:r>
                        <a:rPr sz="800" spc="-10" dirty="0" smtClean="0">
                          <a:latin typeface="Calibri"/>
                          <a:cs typeface="Calibri"/>
                        </a:rPr>
                        <a:t>n</a:t>
                      </a:r>
                      <a:r>
                        <a:rPr sz="800" spc="5" dirty="0" smtClean="0">
                          <a:latin typeface="Calibri"/>
                          <a:cs typeface="Calibri"/>
                        </a:rPr>
                        <a:t>i</a:t>
                      </a:r>
                      <a:r>
                        <a:rPr sz="800" spc="-10" dirty="0" smtClean="0">
                          <a:latin typeface="Calibri"/>
                          <a:cs typeface="Calibri"/>
                        </a:rPr>
                        <a:t>e</a:t>
                      </a:r>
                      <a:r>
                        <a:rPr sz="800" spc="0" dirty="0" smtClean="0">
                          <a:latin typeface="Calibri"/>
                          <a:cs typeface="Calibri"/>
                        </a:rPr>
                        <a:t>s</a:t>
                      </a:r>
                      <a:r>
                        <a:rPr sz="800" spc="10" dirty="0" smtClean="0">
                          <a:latin typeface="Calibri"/>
                          <a:cs typeface="Calibri"/>
                        </a:rPr>
                        <a:t> </a:t>
                      </a:r>
                      <a:r>
                        <a:rPr sz="800" spc="20" dirty="0" smtClean="0">
                          <a:latin typeface="Calibri"/>
                          <a:cs typeface="Calibri"/>
                        </a:rPr>
                        <a:t>t</a:t>
                      </a:r>
                      <a:r>
                        <a:rPr sz="800" spc="-10" dirty="0" smtClean="0">
                          <a:latin typeface="Calibri"/>
                          <a:cs typeface="Calibri"/>
                        </a:rPr>
                        <a:t>h</a:t>
                      </a:r>
                      <a:r>
                        <a:rPr sz="800" spc="0" dirty="0" smtClean="0">
                          <a:latin typeface="Calibri"/>
                          <a:cs typeface="Calibri"/>
                        </a:rPr>
                        <a:t>at</a:t>
                      </a:r>
                      <a:r>
                        <a:rPr sz="800" spc="-15" dirty="0" smtClean="0">
                          <a:latin typeface="Calibri"/>
                          <a:cs typeface="Calibri"/>
                        </a:rPr>
                        <a:t> </a:t>
                      </a:r>
                      <a:r>
                        <a:rPr sz="800" spc="0" dirty="0" smtClean="0">
                          <a:latin typeface="Calibri"/>
                          <a:cs typeface="Calibri"/>
                        </a:rPr>
                        <a:t>a</a:t>
                      </a:r>
                      <a:r>
                        <a:rPr sz="800" spc="10" dirty="0" smtClean="0">
                          <a:latin typeface="Calibri"/>
                          <a:cs typeface="Calibri"/>
                        </a:rPr>
                        <a:t>r</a:t>
                      </a:r>
                      <a:r>
                        <a:rPr sz="800" spc="0" dirty="0" smtClean="0">
                          <a:latin typeface="Calibri"/>
                          <a:cs typeface="Calibri"/>
                        </a:rPr>
                        <a:t>e a</a:t>
                      </a:r>
                      <a:r>
                        <a:rPr sz="800" spc="10" dirty="0" smtClean="0">
                          <a:latin typeface="Calibri"/>
                          <a:cs typeface="Calibri"/>
                        </a:rPr>
                        <a:t>ggr</a:t>
                      </a:r>
                      <a:r>
                        <a:rPr sz="800" spc="-10" dirty="0" smtClean="0">
                          <a:latin typeface="Calibri"/>
                          <a:cs typeface="Calibri"/>
                        </a:rPr>
                        <a:t>e</a:t>
                      </a:r>
                      <a:r>
                        <a:rPr sz="800" spc="25" dirty="0" smtClean="0">
                          <a:latin typeface="Calibri"/>
                          <a:cs typeface="Calibri"/>
                        </a:rPr>
                        <a:t>s</a:t>
                      </a:r>
                      <a:r>
                        <a:rPr sz="800" spc="0" dirty="0" smtClean="0">
                          <a:latin typeface="Calibri"/>
                          <a:cs typeface="Calibri"/>
                        </a:rPr>
                        <a:t>s</a:t>
                      </a:r>
                      <a:r>
                        <a:rPr sz="800" spc="10" dirty="0" smtClean="0">
                          <a:latin typeface="Calibri"/>
                          <a:cs typeface="Calibri"/>
                        </a:rPr>
                        <a:t>i</a:t>
                      </a:r>
                      <a:r>
                        <a:rPr sz="800" spc="0" dirty="0" smtClean="0">
                          <a:latin typeface="Calibri"/>
                          <a:cs typeface="Calibri"/>
                        </a:rPr>
                        <a:t>ve</a:t>
                      </a:r>
                      <a:r>
                        <a:rPr sz="800" spc="-25" dirty="0" smtClean="0">
                          <a:latin typeface="Calibri"/>
                          <a:cs typeface="Calibri"/>
                        </a:rPr>
                        <a:t> </a:t>
                      </a:r>
                      <a:r>
                        <a:rPr sz="800" spc="25" dirty="0" smtClean="0">
                          <a:latin typeface="Calibri"/>
                          <a:cs typeface="Calibri"/>
                        </a:rPr>
                        <a:t>a</a:t>
                      </a:r>
                      <a:r>
                        <a:rPr sz="800" spc="-10" dirty="0" smtClean="0">
                          <a:latin typeface="Calibri"/>
                          <a:cs typeface="Calibri"/>
                        </a:rPr>
                        <a:t>n</a:t>
                      </a:r>
                      <a:r>
                        <a:rPr sz="800" spc="0" dirty="0" smtClean="0">
                          <a:latin typeface="Calibri"/>
                          <a:cs typeface="Calibri"/>
                        </a:rPr>
                        <a:t>d fa</a:t>
                      </a:r>
                      <a:r>
                        <a:rPr sz="800" spc="25" dirty="0" smtClean="0">
                          <a:latin typeface="Calibri"/>
                          <a:cs typeface="Calibri"/>
                        </a:rPr>
                        <a:t>v</a:t>
                      </a:r>
                      <a:r>
                        <a:rPr sz="800" spc="-10" dirty="0" smtClean="0">
                          <a:latin typeface="Calibri"/>
                          <a:cs typeface="Calibri"/>
                        </a:rPr>
                        <a:t>o</a:t>
                      </a:r>
                      <a:r>
                        <a:rPr sz="800" spc="10" dirty="0" smtClean="0">
                          <a:latin typeface="Calibri"/>
                          <a:cs typeface="Calibri"/>
                        </a:rPr>
                        <a:t>r</a:t>
                      </a:r>
                      <a:r>
                        <a:rPr sz="800" spc="0" dirty="0" smtClean="0">
                          <a:latin typeface="Calibri"/>
                          <a:cs typeface="Calibri"/>
                        </a:rPr>
                        <a:t>a</a:t>
                      </a:r>
                      <a:r>
                        <a:rPr sz="800" spc="-10" dirty="0" smtClean="0">
                          <a:latin typeface="Calibri"/>
                          <a:cs typeface="Calibri"/>
                        </a:rPr>
                        <a:t>b</a:t>
                      </a:r>
                      <a:r>
                        <a:rPr sz="800" spc="5" dirty="0" smtClean="0">
                          <a:latin typeface="Calibri"/>
                          <a:cs typeface="Calibri"/>
                        </a:rPr>
                        <a:t>l</a:t>
                      </a:r>
                      <a:r>
                        <a:rPr sz="800" spc="0" dirty="0" smtClean="0">
                          <a:latin typeface="Calibri"/>
                          <a:cs typeface="Calibri"/>
                        </a:rPr>
                        <a:t>e to</a:t>
                      </a:r>
                      <a:r>
                        <a:rPr sz="800" spc="-5" dirty="0" smtClean="0">
                          <a:latin typeface="Calibri"/>
                          <a:cs typeface="Calibri"/>
                        </a:rPr>
                        <a:t> </a:t>
                      </a:r>
                      <a:r>
                        <a:rPr sz="800" spc="5" dirty="0" smtClean="0">
                          <a:latin typeface="Calibri"/>
                          <a:cs typeface="Calibri"/>
                        </a:rPr>
                        <a:t>i</a:t>
                      </a:r>
                      <a:r>
                        <a:rPr sz="800" spc="10" dirty="0" smtClean="0">
                          <a:latin typeface="Calibri"/>
                          <a:cs typeface="Calibri"/>
                        </a:rPr>
                        <a:t>n</a:t>
                      </a:r>
                      <a:r>
                        <a:rPr sz="800" spc="-10" dirty="0" smtClean="0">
                          <a:latin typeface="Calibri"/>
                          <a:cs typeface="Calibri"/>
                        </a:rPr>
                        <a:t>d</a:t>
                      </a:r>
                      <a:r>
                        <a:rPr sz="800" spc="5" dirty="0" smtClean="0">
                          <a:latin typeface="Calibri"/>
                          <a:cs typeface="Calibri"/>
                        </a:rPr>
                        <a:t>i</a:t>
                      </a:r>
                      <a:r>
                        <a:rPr sz="800" spc="0" dirty="0" smtClean="0">
                          <a:latin typeface="Calibri"/>
                          <a:cs typeface="Calibri"/>
                        </a:rPr>
                        <a:t>v</a:t>
                      </a:r>
                      <a:r>
                        <a:rPr sz="800" spc="10" dirty="0" smtClean="0">
                          <a:latin typeface="Calibri"/>
                          <a:cs typeface="Calibri"/>
                        </a:rPr>
                        <a:t>i</a:t>
                      </a:r>
                      <a:r>
                        <a:rPr sz="800" spc="-10" dirty="0" smtClean="0">
                          <a:latin typeface="Calibri"/>
                          <a:cs typeface="Calibri"/>
                        </a:rPr>
                        <a:t>du</a:t>
                      </a:r>
                      <a:r>
                        <a:rPr sz="800" spc="0" dirty="0" smtClean="0">
                          <a:latin typeface="Calibri"/>
                          <a:cs typeface="Calibri"/>
                        </a:rPr>
                        <a:t>a</a:t>
                      </a:r>
                      <a:r>
                        <a:rPr sz="800" spc="5" dirty="0" smtClean="0">
                          <a:latin typeface="Calibri"/>
                          <a:cs typeface="Calibri"/>
                        </a:rPr>
                        <a:t>l</a:t>
                      </a:r>
                      <a:r>
                        <a:rPr sz="800" spc="0" dirty="0" smtClean="0">
                          <a:latin typeface="Calibri"/>
                          <a:cs typeface="Calibri"/>
                        </a:rPr>
                        <a:t>s</a:t>
                      </a:r>
                      <a:r>
                        <a:rPr sz="800" spc="-15" dirty="0" smtClean="0">
                          <a:latin typeface="Calibri"/>
                          <a:cs typeface="Calibri"/>
                        </a:rPr>
                        <a:t> </a:t>
                      </a:r>
                      <a:r>
                        <a:rPr sz="800" spc="5" dirty="0" smtClean="0">
                          <a:latin typeface="Calibri"/>
                          <a:cs typeface="Calibri"/>
                        </a:rPr>
                        <a:t>wi</a:t>
                      </a:r>
                      <a:r>
                        <a:rPr sz="800" spc="0" dirty="0" smtClean="0">
                          <a:latin typeface="Calibri"/>
                          <a:cs typeface="Calibri"/>
                        </a:rPr>
                        <a:t>th </a:t>
                      </a:r>
                      <a:r>
                        <a:rPr sz="800" spc="5" dirty="0" smtClean="0">
                          <a:latin typeface="Calibri"/>
                          <a:cs typeface="Calibri"/>
                        </a:rPr>
                        <a:t>w</a:t>
                      </a:r>
                      <a:r>
                        <a:rPr sz="800" spc="-10" dirty="0" smtClean="0">
                          <a:latin typeface="Calibri"/>
                          <a:cs typeface="Calibri"/>
                        </a:rPr>
                        <a:t>e</a:t>
                      </a:r>
                      <a:r>
                        <a:rPr sz="800" spc="5" dirty="0" smtClean="0">
                          <a:latin typeface="Calibri"/>
                          <a:cs typeface="Calibri"/>
                        </a:rPr>
                        <a:t>l</a:t>
                      </a:r>
                      <a:r>
                        <a:rPr sz="800" spc="0" dirty="0" smtClean="0">
                          <a:latin typeface="Calibri"/>
                          <a:cs typeface="Calibri"/>
                        </a:rPr>
                        <a:t>l</a:t>
                      </a:r>
                      <a:r>
                        <a:rPr sz="800" spc="-5" dirty="0" smtClean="0">
                          <a:latin typeface="Calibri"/>
                          <a:cs typeface="Calibri"/>
                        </a:rPr>
                        <a:t> </a:t>
                      </a:r>
                      <a:r>
                        <a:rPr sz="800" spc="20" dirty="0" smtClean="0">
                          <a:latin typeface="Calibri"/>
                          <a:cs typeface="Calibri"/>
                        </a:rPr>
                        <a:t>c</a:t>
                      </a:r>
                      <a:r>
                        <a:rPr sz="800" spc="-10" dirty="0" smtClean="0">
                          <a:latin typeface="Calibri"/>
                          <a:cs typeface="Calibri"/>
                        </a:rPr>
                        <a:t>on</a:t>
                      </a:r>
                      <a:r>
                        <a:rPr sz="800" spc="0" dirty="0" smtClean="0">
                          <a:latin typeface="Calibri"/>
                          <a:cs typeface="Calibri"/>
                        </a:rPr>
                        <a:t>t</a:t>
                      </a:r>
                      <a:r>
                        <a:rPr sz="800" spc="30" dirty="0" smtClean="0">
                          <a:latin typeface="Calibri"/>
                          <a:cs typeface="Calibri"/>
                        </a:rPr>
                        <a:t>r</a:t>
                      </a:r>
                      <a:r>
                        <a:rPr sz="800" spc="-10" dirty="0" smtClean="0">
                          <a:latin typeface="Calibri"/>
                          <a:cs typeface="Calibri"/>
                        </a:rPr>
                        <a:t>o</a:t>
                      </a:r>
                      <a:r>
                        <a:rPr sz="800" spc="5" dirty="0" smtClean="0">
                          <a:latin typeface="Calibri"/>
                          <a:cs typeface="Calibri"/>
                        </a:rPr>
                        <a:t>ll</a:t>
                      </a:r>
                      <a:r>
                        <a:rPr sz="800" spc="-10" dirty="0" smtClean="0">
                          <a:latin typeface="Calibri"/>
                          <a:cs typeface="Calibri"/>
                        </a:rPr>
                        <a:t>e</a:t>
                      </a:r>
                      <a:r>
                        <a:rPr sz="800" spc="0" dirty="0" smtClean="0">
                          <a:latin typeface="Calibri"/>
                          <a:cs typeface="Calibri"/>
                        </a:rPr>
                        <a:t>d ast</a:t>
                      </a:r>
                      <a:r>
                        <a:rPr sz="800" spc="-10" dirty="0" smtClean="0">
                          <a:latin typeface="Calibri"/>
                          <a:cs typeface="Calibri"/>
                        </a:rPr>
                        <a:t>hm</a:t>
                      </a:r>
                      <a:r>
                        <a:rPr sz="800" spc="25" dirty="0" smtClean="0">
                          <a:latin typeface="Calibri"/>
                          <a:cs typeface="Calibri"/>
                        </a:rPr>
                        <a:t>a</a:t>
                      </a:r>
                      <a:r>
                        <a:rPr sz="800" spc="0" dirty="0" smtClean="0">
                          <a:latin typeface="Calibri"/>
                          <a:cs typeface="Calibri"/>
                        </a:rPr>
                        <a:t>. </a:t>
                      </a:r>
                      <a:r>
                        <a:rPr sz="800" spc="-10" dirty="0" smtClean="0">
                          <a:latin typeface="Calibri"/>
                          <a:cs typeface="Calibri"/>
                        </a:rPr>
                        <a:t> </a:t>
                      </a:r>
                      <a:r>
                        <a:rPr sz="800" spc="10" dirty="0" smtClean="0">
                          <a:latin typeface="Calibri"/>
                          <a:cs typeface="Calibri"/>
                        </a:rPr>
                        <a:t>W</a:t>
                      </a:r>
                      <a:r>
                        <a:rPr sz="800" spc="0" dirty="0" smtClean="0">
                          <a:latin typeface="Calibri"/>
                          <a:cs typeface="Calibri"/>
                        </a:rPr>
                        <a:t>e </a:t>
                      </a:r>
                      <a:r>
                        <a:rPr sz="800" spc="-10" dirty="0" smtClean="0">
                          <a:latin typeface="Calibri"/>
                          <a:cs typeface="Calibri"/>
                        </a:rPr>
                        <a:t>h</a:t>
                      </a:r>
                      <a:r>
                        <a:rPr sz="800" spc="0" dirty="0" smtClean="0">
                          <a:latin typeface="Calibri"/>
                          <a:cs typeface="Calibri"/>
                        </a:rPr>
                        <a:t>a</a:t>
                      </a:r>
                      <a:r>
                        <a:rPr sz="800" spc="25" dirty="0" smtClean="0">
                          <a:latin typeface="Calibri"/>
                          <a:cs typeface="Calibri"/>
                        </a:rPr>
                        <a:t>v</a:t>
                      </a:r>
                      <a:r>
                        <a:rPr sz="800" spc="0" dirty="0" smtClean="0">
                          <a:latin typeface="Calibri"/>
                          <a:cs typeface="Calibri"/>
                        </a:rPr>
                        <a:t>e</a:t>
                      </a:r>
                      <a:r>
                        <a:rPr sz="800" spc="-25" dirty="0" smtClean="0">
                          <a:latin typeface="Calibri"/>
                          <a:cs typeface="Calibri"/>
                        </a:rPr>
                        <a:t> </a:t>
                      </a:r>
                      <a:r>
                        <a:rPr sz="800" spc="25" dirty="0" smtClean="0">
                          <a:latin typeface="Calibri"/>
                          <a:cs typeface="Calibri"/>
                        </a:rPr>
                        <a:t>s</a:t>
                      </a:r>
                      <a:r>
                        <a:rPr sz="800" spc="-10" dirty="0" smtClean="0">
                          <a:latin typeface="Calibri"/>
                          <a:cs typeface="Calibri"/>
                        </a:rPr>
                        <a:t>e</a:t>
                      </a:r>
                      <a:r>
                        <a:rPr sz="800" spc="10" dirty="0" smtClean="0">
                          <a:latin typeface="Calibri"/>
                          <a:cs typeface="Calibri"/>
                        </a:rPr>
                        <a:t>e</a:t>
                      </a:r>
                      <a:r>
                        <a:rPr sz="800" spc="0" dirty="0" smtClean="0">
                          <a:latin typeface="Calibri"/>
                          <a:cs typeface="Calibri"/>
                        </a:rPr>
                        <a:t>n</a:t>
                      </a:r>
                      <a:r>
                        <a:rPr sz="800" spc="-25" dirty="0" smtClean="0">
                          <a:latin typeface="Calibri"/>
                          <a:cs typeface="Calibri"/>
                        </a:rPr>
                        <a:t> </a:t>
                      </a:r>
                      <a:r>
                        <a:rPr sz="800" spc="0" dirty="0" smtClean="0">
                          <a:latin typeface="Calibri"/>
                          <a:cs typeface="Calibri"/>
                        </a:rPr>
                        <a:t>a</a:t>
                      </a:r>
                      <a:r>
                        <a:rPr sz="800" spc="10" dirty="0" smtClean="0">
                          <a:latin typeface="Calibri"/>
                          <a:cs typeface="Calibri"/>
                        </a:rPr>
                        <a:t> gr</a:t>
                      </a:r>
                      <a:r>
                        <a:rPr sz="800" spc="-10" dirty="0" smtClean="0">
                          <a:latin typeface="Calibri"/>
                          <a:cs typeface="Calibri"/>
                        </a:rPr>
                        <a:t>e</a:t>
                      </a:r>
                      <a:r>
                        <a:rPr sz="800" spc="0" dirty="0" smtClean="0">
                          <a:latin typeface="Calibri"/>
                          <a:cs typeface="Calibri"/>
                        </a:rPr>
                        <a:t>a</a:t>
                      </a:r>
                      <a:r>
                        <a:rPr sz="800" spc="20" dirty="0" smtClean="0">
                          <a:latin typeface="Calibri"/>
                          <a:cs typeface="Calibri"/>
                        </a:rPr>
                        <a:t>t</a:t>
                      </a:r>
                      <a:r>
                        <a:rPr sz="800" spc="-10" dirty="0" smtClean="0">
                          <a:latin typeface="Calibri"/>
                          <a:cs typeface="Calibri"/>
                        </a:rPr>
                        <a:t>e</a:t>
                      </a:r>
                      <a:r>
                        <a:rPr sz="800" spc="0" dirty="0" smtClean="0">
                          <a:latin typeface="Calibri"/>
                          <a:cs typeface="Calibri"/>
                        </a:rPr>
                        <a:t>r</a:t>
                      </a:r>
                      <a:r>
                        <a:rPr sz="800" spc="-5" dirty="0" smtClean="0">
                          <a:latin typeface="Calibri"/>
                          <a:cs typeface="Calibri"/>
                        </a:rPr>
                        <a:t> </a:t>
                      </a:r>
                      <a:r>
                        <a:rPr sz="800" spc="10" dirty="0" smtClean="0">
                          <a:latin typeface="Calibri"/>
                          <a:cs typeface="Calibri"/>
                        </a:rPr>
                        <a:t>n</a:t>
                      </a:r>
                      <a:r>
                        <a:rPr sz="800" spc="-10" dirty="0" smtClean="0">
                          <a:latin typeface="Calibri"/>
                          <a:cs typeface="Calibri"/>
                        </a:rPr>
                        <a:t>u</a:t>
                      </a:r>
                      <a:r>
                        <a:rPr sz="800" spc="10" dirty="0" smtClean="0">
                          <a:latin typeface="Calibri"/>
                          <a:cs typeface="Calibri"/>
                        </a:rPr>
                        <a:t>m</a:t>
                      </a:r>
                      <a:r>
                        <a:rPr sz="800" spc="-10" dirty="0" smtClean="0">
                          <a:latin typeface="Calibri"/>
                          <a:cs typeface="Calibri"/>
                        </a:rPr>
                        <a:t>be</a:t>
                      </a:r>
                      <a:r>
                        <a:rPr sz="800" spc="0" dirty="0" smtClean="0">
                          <a:latin typeface="Calibri"/>
                          <a:cs typeface="Calibri"/>
                        </a:rPr>
                        <a:t>r</a:t>
                      </a:r>
                      <a:r>
                        <a:rPr sz="800" spc="20" dirty="0" smtClean="0">
                          <a:latin typeface="Calibri"/>
                          <a:cs typeface="Calibri"/>
                        </a:rPr>
                        <a:t> </a:t>
                      </a:r>
                      <a:r>
                        <a:rPr sz="800" spc="-10" dirty="0" smtClean="0">
                          <a:latin typeface="Calibri"/>
                          <a:cs typeface="Calibri"/>
                        </a:rPr>
                        <a:t>o</a:t>
                      </a:r>
                      <a:r>
                        <a:rPr sz="800" spc="0" dirty="0" smtClean="0">
                          <a:latin typeface="Calibri"/>
                          <a:cs typeface="Calibri"/>
                        </a:rPr>
                        <a:t>f</a:t>
                      </a:r>
                      <a:r>
                        <a:rPr sz="800" spc="5" dirty="0" smtClean="0">
                          <a:latin typeface="Calibri"/>
                          <a:cs typeface="Calibri"/>
                        </a:rPr>
                        <a:t> C</a:t>
                      </a:r>
                      <a:r>
                        <a:rPr sz="800" spc="0" dirty="0" smtClean="0">
                          <a:latin typeface="Calibri"/>
                          <a:cs typeface="Calibri"/>
                        </a:rPr>
                        <a:t>OPD ca</a:t>
                      </a:r>
                      <a:r>
                        <a:rPr sz="800" spc="25" dirty="0" smtClean="0">
                          <a:latin typeface="Calibri"/>
                          <a:cs typeface="Calibri"/>
                        </a:rPr>
                        <a:t>s</a:t>
                      </a:r>
                      <a:r>
                        <a:rPr sz="800" spc="-10" dirty="0" smtClean="0">
                          <a:latin typeface="Calibri"/>
                          <a:cs typeface="Calibri"/>
                        </a:rPr>
                        <a:t>e</a:t>
                      </a:r>
                      <a:r>
                        <a:rPr sz="800" spc="0" dirty="0" smtClean="0">
                          <a:latin typeface="Calibri"/>
                          <a:cs typeface="Calibri"/>
                        </a:rPr>
                        <a:t>s</a:t>
                      </a:r>
                      <a:r>
                        <a:rPr sz="800" spc="-15" dirty="0" smtClean="0">
                          <a:latin typeface="Calibri"/>
                          <a:cs typeface="Calibri"/>
                        </a:rPr>
                        <a:t> </a:t>
                      </a:r>
                      <a:r>
                        <a:rPr sz="800" spc="20" dirty="0" smtClean="0">
                          <a:latin typeface="Calibri"/>
                          <a:cs typeface="Calibri"/>
                        </a:rPr>
                        <a:t>t</a:t>
                      </a:r>
                      <a:r>
                        <a:rPr sz="800" spc="-10" dirty="0" smtClean="0">
                          <a:latin typeface="Calibri"/>
                          <a:cs typeface="Calibri"/>
                        </a:rPr>
                        <a:t>h</a:t>
                      </a:r>
                      <a:r>
                        <a:rPr sz="800" spc="5" dirty="0" smtClean="0">
                          <a:latin typeface="Calibri"/>
                          <a:cs typeface="Calibri"/>
                        </a:rPr>
                        <a:t>i</a:t>
                      </a:r>
                      <a:r>
                        <a:rPr sz="800" spc="0" dirty="0" smtClean="0">
                          <a:latin typeface="Calibri"/>
                          <a:cs typeface="Calibri"/>
                        </a:rPr>
                        <a:t>s</a:t>
                      </a:r>
                      <a:r>
                        <a:rPr sz="800" spc="-15" dirty="0" smtClean="0">
                          <a:latin typeface="Calibri"/>
                          <a:cs typeface="Calibri"/>
                        </a:rPr>
                        <a:t> </a:t>
                      </a:r>
                      <a:r>
                        <a:rPr sz="800" spc="20" dirty="0" smtClean="0">
                          <a:latin typeface="Calibri"/>
                          <a:cs typeface="Calibri"/>
                        </a:rPr>
                        <a:t>y</a:t>
                      </a:r>
                      <a:r>
                        <a:rPr sz="800" spc="-10" dirty="0" smtClean="0">
                          <a:latin typeface="Calibri"/>
                          <a:cs typeface="Calibri"/>
                        </a:rPr>
                        <a:t>e</a:t>
                      </a:r>
                      <a:r>
                        <a:rPr sz="800" spc="0" dirty="0" smtClean="0">
                          <a:latin typeface="Calibri"/>
                          <a:cs typeface="Calibri"/>
                        </a:rPr>
                        <a:t>ar</a:t>
                      </a:r>
                      <a:r>
                        <a:rPr sz="800" spc="-5" dirty="0" smtClean="0">
                          <a:latin typeface="Calibri"/>
                          <a:cs typeface="Calibri"/>
                        </a:rPr>
                        <a:t> </a:t>
                      </a:r>
                      <a:r>
                        <a:rPr sz="800" spc="0" dirty="0" smtClean="0">
                          <a:latin typeface="Calibri"/>
                          <a:cs typeface="Calibri"/>
                        </a:rPr>
                        <a:t>as</a:t>
                      </a:r>
                      <a:r>
                        <a:rPr sz="800" spc="-15" dirty="0" smtClean="0">
                          <a:latin typeface="Calibri"/>
                          <a:cs typeface="Calibri"/>
                        </a:rPr>
                        <a:t> </a:t>
                      </a:r>
                      <a:r>
                        <a:rPr sz="800" spc="30" dirty="0" smtClean="0">
                          <a:latin typeface="Calibri"/>
                          <a:cs typeface="Calibri"/>
                        </a:rPr>
                        <a:t>w</a:t>
                      </a:r>
                      <a:r>
                        <a:rPr sz="800" spc="-10" dirty="0" smtClean="0">
                          <a:latin typeface="Calibri"/>
                          <a:cs typeface="Calibri"/>
                        </a:rPr>
                        <a:t>e</a:t>
                      </a:r>
                      <a:r>
                        <a:rPr sz="800" spc="5" dirty="0" smtClean="0">
                          <a:latin typeface="Calibri"/>
                          <a:cs typeface="Calibri"/>
                        </a:rPr>
                        <a:t>ll</a:t>
                      </a:r>
                      <a:r>
                        <a:rPr sz="800" spc="0" dirty="0" smtClean="0">
                          <a:latin typeface="Calibri"/>
                          <a:cs typeface="Calibri"/>
                        </a:rPr>
                        <a:t>.</a:t>
                      </a:r>
                      <a:endParaRPr sz="800" dirty="0">
                        <a:latin typeface="Calibri"/>
                        <a:cs typeface="Calibri"/>
                      </a:endParaRPr>
                    </a:p>
                    <a:p>
                      <a:pPr>
                        <a:lnSpc>
                          <a:spcPts val="950"/>
                        </a:lnSpc>
                        <a:spcBef>
                          <a:spcPts val="9"/>
                        </a:spcBef>
                      </a:pPr>
                      <a:endParaRPr sz="950" dirty="0"/>
                    </a:p>
                    <a:p>
                      <a:pPr marL="57150" marR="137795">
                        <a:lnSpc>
                          <a:spcPct val="102499"/>
                        </a:lnSpc>
                      </a:pPr>
                      <a:r>
                        <a:rPr sz="800" b="1" u="sng" spc="5" dirty="0" smtClean="0">
                          <a:solidFill>
                            <a:srgbClr val="0000FF"/>
                          </a:solidFill>
                          <a:latin typeface="Calibri"/>
                          <a:cs typeface="Calibri"/>
                          <a:hlinkClick r:id="rId4"/>
                        </a:rPr>
                        <a:t>S</a:t>
                      </a:r>
                      <a:r>
                        <a:rPr sz="800" b="1" u="sng" spc="-5" dirty="0" smtClean="0">
                          <a:solidFill>
                            <a:srgbClr val="0000FF"/>
                          </a:solidFill>
                          <a:latin typeface="Calibri"/>
                          <a:cs typeface="Calibri"/>
                          <a:hlinkClick r:id="rId4"/>
                        </a:rPr>
                        <a:t>l</a:t>
                      </a:r>
                      <a:r>
                        <a:rPr sz="800" b="1" u="sng" spc="5" dirty="0" smtClean="0">
                          <a:solidFill>
                            <a:srgbClr val="0000FF"/>
                          </a:solidFill>
                          <a:latin typeface="Calibri"/>
                          <a:cs typeface="Calibri"/>
                          <a:hlinkClick r:id="rId4"/>
                        </a:rPr>
                        <a:t>ee</a:t>
                      </a:r>
                      <a:r>
                        <a:rPr sz="800" b="1" u="sng" spc="0" dirty="0" smtClean="0">
                          <a:solidFill>
                            <a:srgbClr val="0000FF"/>
                          </a:solidFill>
                          <a:latin typeface="Calibri"/>
                          <a:cs typeface="Calibri"/>
                          <a:hlinkClick r:id="rId4"/>
                        </a:rPr>
                        <a:t>p</a:t>
                      </a:r>
                      <a:r>
                        <a:rPr sz="800" b="1" u="sng" spc="-10" dirty="0" smtClean="0">
                          <a:solidFill>
                            <a:srgbClr val="0000FF"/>
                          </a:solidFill>
                          <a:latin typeface="Calibri"/>
                          <a:cs typeface="Calibri"/>
                          <a:hlinkClick r:id="rId4"/>
                        </a:rPr>
                        <a:t> </a:t>
                      </a:r>
                      <a:r>
                        <a:rPr sz="800" b="1" u="sng" spc="0" dirty="0" smtClean="0">
                          <a:solidFill>
                            <a:srgbClr val="0000FF"/>
                          </a:solidFill>
                          <a:latin typeface="Calibri"/>
                          <a:cs typeface="Calibri"/>
                          <a:hlinkClick r:id="rId4"/>
                        </a:rPr>
                        <a:t>A</a:t>
                      </a:r>
                      <a:r>
                        <a:rPr sz="800" b="1" u="sng" spc="5" dirty="0" smtClean="0">
                          <a:solidFill>
                            <a:srgbClr val="0000FF"/>
                          </a:solidFill>
                          <a:latin typeface="Calibri"/>
                          <a:cs typeface="Calibri"/>
                          <a:hlinkClick r:id="rId4"/>
                        </a:rPr>
                        <a:t>pne</a:t>
                      </a:r>
                      <a:r>
                        <a:rPr sz="800" b="1" u="sng" spc="0" dirty="0" smtClean="0">
                          <a:solidFill>
                            <a:srgbClr val="0000FF"/>
                          </a:solidFill>
                          <a:latin typeface="Calibri"/>
                          <a:cs typeface="Calibri"/>
                          <a:hlinkClick r:id="rId4"/>
                        </a:rPr>
                        <a:t>a</a:t>
                      </a:r>
                      <a:r>
                        <a:rPr sz="800" b="1" spc="-15" dirty="0" smtClean="0">
                          <a:solidFill>
                            <a:srgbClr val="0000FF"/>
                          </a:solidFill>
                          <a:latin typeface="Calibri"/>
                          <a:cs typeface="Calibri"/>
                          <a:hlinkClick r:id="rId4"/>
                        </a:rPr>
                        <a:t> </a:t>
                      </a:r>
                      <a:r>
                        <a:rPr sz="800" spc="0" dirty="0" smtClean="0">
                          <a:latin typeface="Calibri"/>
                          <a:cs typeface="Calibri"/>
                        </a:rPr>
                        <a:t>-</a:t>
                      </a:r>
                      <a:r>
                        <a:rPr sz="800" spc="5" dirty="0" smtClean="0">
                          <a:latin typeface="Calibri"/>
                          <a:cs typeface="Calibri"/>
                        </a:rPr>
                        <a:t> </a:t>
                      </a:r>
                      <a:r>
                        <a:rPr sz="800" spc="-5" dirty="0" smtClean="0">
                          <a:latin typeface="Calibri"/>
                          <a:cs typeface="Calibri"/>
                        </a:rPr>
                        <a:t>A</a:t>
                      </a:r>
                      <a:r>
                        <a:rPr sz="800" spc="0" dirty="0" smtClean="0">
                          <a:latin typeface="Calibri"/>
                          <a:cs typeface="Calibri"/>
                        </a:rPr>
                        <a:t>s</a:t>
                      </a:r>
                      <a:r>
                        <a:rPr sz="800" spc="-15" dirty="0" smtClean="0">
                          <a:latin typeface="Calibri"/>
                          <a:cs typeface="Calibri"/>
                        </a:rPr>
                        <a:t> </a:t>
                      </a:r>
                      <a:r>
                        <a:rPr sz="800" spc="20" dirty="0" smtClean="0">
                          <a:latin typeface="Calibri"/>
                          <a:cs typeface="Calibri"/>
                        </a:rPr>
                        <a:t>t</a:t>
                      </a:r>
                      <a:r>
                        <a:rPr sz="800" spc="-10" dirty="0" smtClean="0">
                          <a:latin typeface="Calibri"/>
                          <a:cs typeface="Calibri"/>
                        </a:rPr>
                        <a:t>h</a:t>
                      </a:r>
                      <a:r>
                        <a:rPr sz="800" spc="0" dirty="0" smtClean="0">
                          <a:latin typeface="Calibri"/>
                          <a:cs typeface="Calibri"/>
                        </a:rPr>
                        <a:t>e</a:t>
                      </a:r>
                      <a:r>
                        <a:rPr sz="800" spc="20" dirty="0" smtClean="0">
                          <a:latin typeface="Calibri"/>
                          <a:cs typeface="Calibri"/>
                        </a:rPr>
                        <a:t> </a:t>
                      </a:r>
                      <a:r>
                        <a:rPr sz="800" spc="-10" dirty="0" smtClean="0">
                          <a:latin typeface="Calibri"/>
                          <a:cs typeface="Calibri"/>
                        </a:rPr>
                        <a:t>p</a:t>
                      </a:r>
                      <a:r>
                        <a:rPr sz="800" spc="10" dirty="0" smtClean="0">
                          <a:latin typeface="Calibri"/>
                          <a:cs typeface="Calibri"/>
                        </a:rPr>
                        <a:t>o</a:t>
                      </a:r>
                      <a:r>
                        <a:rPr sz="800" spc="-10" dirty="0" smtClean="0">
                          <a:latin typeface="Calibri"/>
                          <a:cs typeface="Calibri"/>
                        </a:rPr>
                        <a:t>pu</a:t>
                      </a:r>
                      <a:r>
                        <a:rPr sz="800" spc="5" dirty="0" smtClean="0">
                          <a:latin typeface="Calibri"/>
                          <a:cs typeface="Calibri"/>
                        </a:rPr>
                        <a:t>l</a:t>
                      </a:r>
                      <a:r>
                        <a:rPr sz="800" spc="0" dirty="0" smtClean="0">
                          <a:latin typeface="Calibri"/>
                          <a:cs typeface="Calibri"/>
                        </a:rPr>
                        <a:t>at</a:t>
                      </a:r>
                      <a:r>
                        <a:rPr sz="800" spc="5" dirty="0" smtClean="0">
                          <a:latin typeface="Calibri"/>
                          <a:cs typeface="Calibri"/>
                        </a:rPr>
                        <a:t>i</a:t>
                      </a:r>
                      <a:r>
                        <a:rPr sz="800" spc="10" dirty="0" smtClean="0">
                          <a:latin typeface="Calibri"/>
                          <a:cs typeface="Calibri"/>
                        </a:rPr>
                        <a:t>o</a:t>
                      </a:r>
                      <a:r>
                        <a:rPr sz="800" spc="0" dirty="0" smtClean="0">
                          <a:latin typeface="Calibri"/>
                          <a:cs typeface="Calibri"/>
                        </a:rPr>
                        <a:t>n </a:t>
                      </a:r>
                      <a:r>
                        <a:rPr sz="800" spc="-10" dirty="0" smtClean="0">
                          <a:latin typeface="Calibri"/>
                          <a:cs typeface="Calibri"/>
                        </a:rPr>
                        <a:t>be</a:t>
                      </a:r>
                      <a:r>
                        <a:rPr sz="800" spc="20" dirty="0" smtClean="0">
                          <a:latin typeface="Calibri"/>
                          <a:cs typeface="Calibri"/>
                        </a:rPr>
                        <a:t>c</a:t>
                      </a:r>
                      <a:r>
                        <a:rPr sz="800" spc="10" dirty="0" smtClean="0">
                          <a:latin typeface="Calibri"/>
                          <a:cs typeface="Calibri"/>
                        </a:rPr>
                        <a:t>o</a:t>
                      </a:r>
                      <a:r>
                        <a:rPr sz="800" spc="-10" dirty="0" smtClean="0">
                          <a:latin typeface="Calibri"/>
                          <a:cs typeface="Calibri"/>
                        </a:rPr>
                        <a:t>m</a:t>
                      </a:r>
                      <a:r>
                        <a:rPr sz="800" spc="0" dirty="0" smtClean="0">
                          <a:latin typeface="Calibri"/>
                          <a:cs typeface="Calibri"/>
                        </a:rPr>
                        <a:t>es</a:t>
                      </a:r>
                      <a:r>
                        <a:rPr sz="800" spc="10" dirty="0" smtClean="0">
                          <a:latin typeface="Calibri"/>
                          <a:cs typeface="Calibri"/>
                        </a:rPr>
                        <a:t> m</a:t>
                      </a:r>
                      <a:r>
                        <a:rPr sz="800" spc="-10" dirty="0" smtClean="0">
                          <a:latin typeface="Calibri"/>
                          <a:cs typeface="Calibri"/>
                        </a:rPr>
                        <a:t>o</a:t>
                      </a:r>
                      <a:r>
                        <a:rPr sz="800" spc="10" dirty="0" smtClean="0">
                          <a:latin typeface="Calibri"/>
                          <a:cs typeface="Calibri"/>
                        </a:rPr>
                        <a:t>r</a:t>
                      </a:r>
                      <a:r>
                        <a:rPr sz="800" spc="0" dirty="0" smtClean="0">
                          <a:latin typeface="Calibri"/>
                          <a:cs typeface="Calibri"/>
                        </a:rPr>
                        <a:t>e </a:t>
                      </a:r>
                      <a:r>
                        <a:rPr sz="800" spc="-10" dirty="0" smtClean="0">
                          <a:latin typeface="Calibri"/>
                          <a:cs typeface="Calibri"/>
                        </a:rPr>
                        <a:t>o</a:t>
                      </a:r>
                      <a:r>
                        <a:rPr sz="800" spc="25" dirty="0" smtClean="0">
                          <a:latin typeface="Calibri"/>
                          <a:cs typeface="Calibri"/>
                        </a:rPr>
                        <a:t>v</a:t>
                      </a:r>
                      <a:r>
                        <a:rPr sz="800" spc="-10" dirty="0" smtClean="0">
                          <a:latin typeface="Calibri"/>
                          <a:cs typeface="Calibri"/>
                        </a:rPr>
                        <a:t>e</a:t>
                      </a:r>
                      <a:r>
                        <a:rPr sz="800" spc="10" dirty="0" smtClean="0">
                          <a:latin typeface="Calibri"/>
                          <a:cs typeface="Calibri"/>
                        </a:rPr>
                        <a:t>r</a:t>
                      </a:r>
                      <a:r>
                        <a:rPr sz="800" spc="5" dirty="0" smtClean="0">
                          <a:latin typeface="Calibri"/>
                          <a:cs typeface="Calibri"/>
                        </a:rPr>
                        <a:t>w</a:t>
                      </a:r>
                      <a:r>
                        <a:rPr sz="800" spc="-10" dirty="0" smtClean="0">
                          <a:latin typeface="Calibri"/>
                          <a:cs typeface="Calibri"/>
                        </a:rPr>
                        <a:t>e</a:t>
                      </a:r>
                      <a:r>
                        <a:rPr sz="800" spc="5" dirty="0" smtClean="0">
                          <a:latin typeface="Calibri"/>
                          <a:cs typeface="Calibri"/>
                        </a:rPr>
                        <a:t>i</a:t>
                      </a:r>
                      <a:r>
                        <a:rPr sz="800" spc="10" dirty="0" smtClean="0">
                          <a:latin typeface="Calibri"/>
                          <a:cs typeface="Calibri"/>
                        </a:rPr>
                        <a:t>g</a:t>
                      </a:r>
                      <a:r>
                        <a:rPr sz="800" spc="-10" dirty="0" smtClean="0">
                          <a:latin typeface="Calibri"/>
                          <a:cs typeface="Calibri"/>
                        </a:rPr>
                        <a:t>h</a:t>
                      </a:r>
                      <a:r>
                        <a:rPr sz="800" spc="0" dirty="0" smtClean="0">
                          <a:latin typeface="Calibri"/>
                          <a:cs typeface="Calibri"/>
                        </a:rPr>
                        <a:t>t</a:t>
                      </a:r>
                      <a:r>
                        <a:rPr sz="800" spc="-15" dirty="0" smtClean="0">
                          <a:latin typeface="Calibri"/>
                          <a:cs typeface="Calibri"/>
                        </a:rPr>
                        <a:t> </a:t>
                      </a:r>
                      <a:r>
                        <a:rPr sz="800" spc="25" dirty="0" smtClean="0">
                          <a:latin typeface="Calibri"/>
                          <a:cs typeface="Calibri"/>
                        </a:rPr>
                        <a:t>a</a:t>
                      </a:r>
                      <a:r>
                        <a:rPr sz="800" spc="-10" dirty="0" smtClean="0">
                          <a:latin typeface="Calibri"/>
                          <a:cs typeface="Calibri"/>
                        </a:rPr>
                        <a:t>n</a:t>
                      </a:r>
                      <a:r>
                        <a:rPr sz="800" spc="0" dirty="0" smtClean="0">
                          <a:latin typeface="Calibri"/>
                          <a:cs typeface="Calibri"/>
                        </a:rPr>
                        <a:t>d</a:t>
                      </a:r>
                      <a:r>
                        <a:rPr sz="800" spc="20" dirty="0" smtClean="0">
                          <a:latin typeface="Calibri"/>
                          <a:cs typeface="Calibri"/>
                        </a:rPr>
                        <a:t> </a:t>
                      </a:r>
                      <a:r>
                        <a:rPr sz="800" spc="-10" dirty="0" smtClean="0">
                          <a:latin typeface="Calibri"/>
                          <a:cs typeface="Calibri"/>
                        </a:rPr>
                        <a:t>o</a:t>
                      </a:r>
                      <a:r>
                        <a:rPr sz="800" spc="0" dirty="0" smtClean="0">
                          <a:latin typeface="Calibri"/>
                          <a:cs typeface="Calibri"/>
                        </a:rPr>
                        <a:t>t</a:t>
                      </a:r>
                      <a:r>
                        <a:rPr sz="800" spc="10" dirty="0" smtClean="0">
                          <a:latin typeface="Calibri"/>
                          <a:cs typeface="Calibri"/>
                        </a:rPr>
                        <a:t>h</a:t>
                      </a:r>
                      <a:r>
                        <a:rPr sz="800" spc="-10" dirty="0" smtClean="0">
                          <a:latin typeface="Calibri"/>
                          <a:cs typeface="Calibri"/>
                        </a:rPr>
                        <a:t>e</a:t>
                      </a:r>
                      <a:r>
                        <a:rPr sz="800" spc="0" dirty="0" smtClean="0">
                          <a:latin typeface="Calibri"/>
                          <a:cs typeface="Calibri"/>
                        </a:rPr>
                        <a:t>r</a:t>
                      </a:r>
                      <a:r>
                        <a:rPr sz="800" spc="-5" dirty="0" smtClean="0">
                          <a:latin typeface="Calibri"/>
                          <a:cs typeface="Calibri"/>
                        </a:rPr>
                        <a:t> </a:t>
                      </a:r>
                      <a:r>
                        <a:rPr sz="800" spc="10" dirty="0" smtClean="0">
                          <a:latin typeface="Calibri"/>
                          <a:cs typeface="Calibri"/>
                        </a:rPr>
                        <a:t>h</a:t>
                      </a:r>
                      <a:r>
                        <a:rPr sz="800" spc="-10" dirty="0" smtClean="0">
                          <a:latin typeface="Calibri"/>
                          <a:cs typeface="Calibri"/>
                        </a:rPr>
                        <a:t>e</a:t>
                      </a:r>
                      <a:r>
                        <a:rPr sz="800" spc="0" dirty="0" smtClean="0">
                          <a:latin typeface="Calibri"/>
                          <a:cs typeface="Calibri"/>
                        </a:rPr>
                        <a:t>a</a:t>
                      </a:r>
                      <a:r>
                        <a:rPr sz="800" spc="30" dirty="0" smtClean="0">
                          <a:latin typeface="Calibri"/>
                          <a:cs typeface="Calibri"/>
                        </a:rPr>
                        <a:t>l</a:t>
                      </a:r>
                      <a:r>
                        <a:rPr sz="800" spc="0" dirty="0" smtClean="0">
                          <a:latin typeface="Calibri"/>
                          <a:cs typeface="Calibri"/>
                        </a:rPr>
                        <a:t>th</a:t>
                      </a:r>
                      <a:r>
                        <a:rPr sz="800" spc="-25" dirty="0" smtClean="0">
                          <a:latin typeface="Calibri"/>
                          <a:cs typeface="Calibri"/>
                        </a:rPr>
                        <a:t> </a:t>
                      </a:r>
                      <a:r>
                        <a:rPr sz="800" spc="5" dirty="0" smtClean="0">
                          <a:latin typeface="Calibri"/>
                          <a:cs typeface="Calibri"/>
                        </a:rPr>
                        <a:t>i</a:t>
                      </a:r>
                      <a:r>
                        <a:rPr sz="800" spc="10" dirty="0" smtClean="0">
                          <a:latin typeface="Calibri"/>
                          <a:cs typeface="Calibri"/>
                        </a:rPr>
                        <a:t>m</a:t>
                      </a:r>
                      <a:r>
                        <a:rPr sz="800" spc="-10" dirty="0" smtClean="0">
                          <a:latin typeface="Calibri"/>
                          <a:cs typeface="Calibri"/>
                        </a:rPr>
                        <a:t>p</a:t>
                      </a:r>
                      <a:r>
                        <a:rPr sz="800" spc="0" dirty="0" smtClean="0">
                          <a:latin typeface="Calibri"/>
                          <a:cs typeface="Calibri"/>
                        </a:rPr>
                        <a:t>a</a:t>
                      </a:r>
                      <a:r>
                        <a:rPr sz="800" spc="5" dirty="0" smtClean="0">
                          <a:latin typeface="Calibri"/>
                          <a:cs typeface="Calibri"/>
                        </a:rPr>
                        <a:t>i</a:t>
                      </a:r>
                      <a:r>
                        <a:rPr sz="800" spc="10" dirty="0" smtClean="0">
                          <a:latin typeface="Calibri"/>
                          <a:cs typeface="Calibri"/>
                        </a:rPr>
                        <a:t>r</a:t>
                      </a:r>
                      <a:r>
                        <a:rPr sz="800" spc="-10" dirty="0" smtClean="0">
                          <a:latin typeface="Calibri"/>
                          <a:cs typeface="Calibri"/>
                        </a:rPr>
                        <a:t>m</a:t>
                      </a:r>
                      <a:r>
                        <a:rPr sz="800" spc="10" dirty="0" smtClean="0">
                          <a:latin typeface="Calibri"/>
                          <a:cs typeface="Calibri"/>
                        </a:rPr>
                        <a:t>e</a:t>
                      </a:r>
                      <a:r>
                        <a:rPr sz="800" spc="-10" dirty="0" smtClean="0">
                          <a:latin typeface="Calibri"/>
                          <a:cs typeface="Calibri"/>
                        </a:rPr>
                        <a:t>n</a:t>
                      </a:r>
                      <a:r>
                        <a:rPr sz="800" spc="0" dirty="0" smtClean="0">
                          <a:latin typeface="Calibri"/>
                          <a:cs typeface="Calibri"/>
                        </a:rPr>
                        <a:t>ts</a:t>
                      </a:r>
                      <a:r>
                        <a:rPr sz="800" spc="10" dirty="0" smtClean="0">
                          <a:latin typeface="Calibri"/>
                          <a:cs typeface="Calibri"/>
                        </a:rPr>
                        <a:t> </a:t>
                      </a:r>
                      <a:r>
                        <a:rPr sz="800" spc="0" dirty="0" smtClean="0">
                          <a:latin typeface="Calibri"/>
                          <a:cs typeface="Calibri"/>
                        </a:rPr>
                        <a:t>s</a:t>
                      </a:r>
                      <a:r>
                        <a:rPr sz="800" spc="-10" dirty="0" smtClean="0">
                          <a:latin typeface="Calibri"/>
                          <a:cs typeface="Calibri"/>
                        </a:rPr>
                        <a:t>u</a:t>
                      </a:r>
                      <a:r>
                        <a:rPr sz="800" spc="20" dirty="0" smtClean="0">
                          <a:latin typeface="Calibri"/>
                          <a:cs typeface="Calibri"/>
                        </a:rPr>
                        <a:t>c</a:t>
                      </a:r>
                      <a:r>
                        <a:rPr sz="800" spc="0" dirty="0" smtClean="0">
                          <a:latin typeface="Calibri"/>
                          <a:cs typeface="Calibri"/>
                        </a:rPr>
                        <a:t>h</a:t>
                      </a:r>
                      <a:r>
                        <a:rPr sz="800" spc="-25" dirty="0" smtClean="0">
                          <a:latin typeface="Calibri"/>
                          <a:cs typeface="Calibri"/>
                        </a:rPr>
                        <a:t> </a:t>
                      </a:r>
                      <a:r>
                        <a:rPr sz="800" spc="0" dirty="0" smtClean="0">
                          <a:latin typeface="Calibri"/>
                          <a:cs typeface="Calibri"/>
                        </a:rPr>
                        <a:t>as</a:t>
                      </a:r>
                      <a:r>
                        <a:rPr sz="800" spc="10" dirty="0" smtClean="0">
                          <a:latin typeface="Calibri"/>
                          <a:cs typeface="Calibri"/>
                        </a:rPr>
                        <a:t> </a:t>
                      </a:r>
                      <a:r>
                        <a:rPr sz="800" spc="-10" dirty="0" smtClean="0">
                          <a:latin typeface="Calibri"/>
                          <a:cs typeface="Calibri"/>
                        </a:rPr>
                        <a:t>d</a:t>
                      </a:r>
                      <a:r>
                        <a:rPr sz="800" spc="5" dirty="0" smtClean="0">
                          <a:latin typeface="Calibri"/>
                          <a:cs typeface="Calibri"/>
                        </a:rPr>
                        <a:t>i</a:t>
                      </a:r>
                      <a:r>
                        <a:rPr sz="800" spc="25" dirty="0" smtClean="0">
                          <a:latin typeface="Calibri"/>
                          <a:cs typeface="Calibri"/>
                        </a:rPr>
                        <a:t>a</a:t>
                      </a:r>
                      <a:r>
                        <a:rPr sz="800" spc="-10" dirty="0" smtClean="0">
                          <a:latin typeface="Calibri"/>
                          <a:cs typeface="Calibri"/>
                        </a:rPr>
                        <a:t>be</a:t>
                      </a:r>
                      <a:r>
                        <a:rPr sz="800" spc="20" dirty="0" smtClean="0">
                          <a:latin typeface="Calibri"/>
                          <a:cs typeface="Calibri"/>
                        </a:rPr>
                        <a:t>t</a:t>
                      </a:r>
                      <a:r>
                        <a:rPr sz="800" spc="-10" dirty="0" smtClean="0">
                          <a:latin typeface="Calibri"/>
                          <a:cs typeface="Calibri"/>
                        </a:rPr>
                        <a:t>e</a:t>
                      </a:r>
                      <a:r>
                        <a:rPr sz="800" spc="0" dirty="0" smtClean="0">
                          <a:latin typeface="Calibri"/>
                          <a:cs typeface="Calibri"/>
                        </a:rPr>
                        <a:t>s a</a:t>
                      </a:r>
                      <a:r>
                        <a:rPr sz="800" spc="-10" dirty="0" smtClean="0">
                          <a:latin typeface="Calibri"/>
                          <a:cs typeface="Calibri"/>
                        </a:rPr>
                        <a:t>n</a:t>
                      </a:r>
                      <a:r>
                        <a:rPr sz="800" spc="0" dirty="0" smtClean="0">
                          <a:latin typeface="Calibri"/>
                          <a:cs typeface="Calibri"/>
                        </a:rPr>
                        <a:t>d </a:t>
                      </a:r>
                      <a:r>
                        <a:rPr sz="800" spc="10" dirty="0" smtClean="0">
                          <a:latin typeface="Calibri"/>
                          <a:cs typeface="Calibri"/>
                        </a:rPr>
                        <a:t>h</a:t>
                      </a:r>
                      <a:r>
                        <a:rPr sz="800" spc="-10" dirty="0" smtClean="0">
                          <a:latin typeface="Calibri"/>
                          <a:cs typeface="Calibri"/>
                        </a:rPr>
                        <a:t>e</a:t>
                      </a:r>
                      <a:r>
                        <a:rPr sz="800" spc="0" dirty="0" smtClean="0">
                          <a:latin typeface="Calibri"/>
                          <a:cs typeface="Calibri"/>
                        </a:rPr>
                        <a:t>a</a:t>
                      </a:r>
                      <a:r>
                        <a:rPr sz="800" spc="10" dirty="0" smtClean="0">
                          <a:latin typeface="Calibri"/>
                          <a:cs typeface="Calibri"/>
                        </a:rPr>
                        <a:t>r</a:t>
                      </a:r>
                      <a:r>
                        <a:rPr sz="800" spc="0" dirty="0" smtClean="0">
                          <a:latin typeface="Calibri"/>
                          <a:cs typeface="Calibri"/>
                        </a:rPr>
                        <a:t>t</a:t>
                      </a:r>
                      <a:r>
                        <a:rPr sz="800" spc="-15" dirty="0" smtClean="0">
                          <a:latin typeface="Calibri"/>
                          <a:cs typeface="Calibri"/>
                        </a:rPr>
                        <a:t> </a:t>
                      </a:r>
                      <a:r>
                        <a:rPr sz="800" spc="-10" dirty="0" smtClean="0">
                          <a:latin typeface="Calibri"/>
                          <a:cs typeface="Calibri"/>
                        </a:rPr>
                        <a:t>d</a:t>
                      </a:r>
                      <a:r>
                        <a:rPr sz="800" spc="5" dirty="0" smtClean="0">
                          <a:latin typeface="Calibri"/>
                          <a:cs typeface="Calibri"/>
                        </a:rPr>
                        <a:t>i</a:t>
                      </a:r>
                      <a:r>
                        <a:rPr sz="800" spc="25" dirty="0" smtClean="0">
                          <a:latin typeface="Calibri"/>
                          <a:cs typeface="Calibri"/>
                        </a:rPr>
                        <a:t>s</a:t>
                      </a:r>
                      <a:r>
                        <a:rPr sz="800" spc="-10" dirty="0" smtClean="0">
                          <a:latin typeface="Calibri"/>
                          <a:cs typeface="Calibri"/>
                        </a:rPr>
                        <a:t>e</a:t>
                      </a:r>
                      <a:r>
                        <a:rPr sz="800" spc="0" dirty="0" smtClean="0">
                          <a:latin typeface="Calibri"/>
                          <a:cs typeface="Calibri"/>
                        </a:rPr>
                        <a:t>ase </a:t>
                      </a:r>
                      <a:r>
                        <a:rPr sz="800" spc="5" dirty="0" smtClean="0">
                          <a:latin typeface="Calibri"/>
                          <a:cs typeface="Calibri"/>
                        </a:rPr>
                        <a:t>i</a:t>
                      </a:r>
                      <a:r>
                        <a:rPr sz="800" spc="-10" dirty="0" smtClean="0">
                          <a:latin typeface="Calibri"/>
                          <a:cs typeface="Calibri"/>
                        </a:rPr>
                        <a:t>n</a:t>
                      </a:r>
                      <a:r>
                        <a:rPr sz="800" spc="0" dirty="0" smtClean="0">
                          <a:latin typeface="Calibri"/>
                          <a:cs typeface="Calibri"/>
                        </a:rPr>
                        <a:t>c</a:t>
                      </a:r>
                      <a:r>
                        <a:rPr sz="800" spc="10" dirty="0" smtClean="0">
                          <a:latin typeface="Calibri"/>
                          <a:cs typeface="Calibri"/>
                        </a:rPr>
                        <a:t>r</a:t>
                      </a:r>
                      <a:r>
                        <a:rPr sz="800" spc="-10" dirty="0" smtClean="0">
                          <a:latin typeface="Calibri"/>
                          <a:cs typeface="Calibri"/>
                        </a:rPr>
                        <a:t>e</a:t>
                      </a:r>
                      <a:r>
                        <a:rPr sz="800" spc="0" dirty="0" smtClean="0">
                          <a:latin typeface="Calibri"/>
                          <a:cs typeface="Calibri"/>
                        </a:rPr>
                        <a:t>a</a:t>
                      </a:r>
                      <a:r>
                        <a:rPr sz="800" spc="25" dirty="0" smtClean="0">
                          <a:latin typeface="Calibri"/>
                          <a:cs typeface="Calibri"/>
                        </a:rPr>
                        <a:t>s</a:t>
                      </a:r>
                      <a:r>
                        <a:rPr sz="800" spc="-10" dirty="0" smtClean="0">
                          <a:latin typeface="Calibri"/>
                          <a:cs typeface="Calibri"/>
                        </a:rPr>
                        <a:t>e</a:t>
                      </a:r>
                      <a:r>
                        <a:rPr sz="800" spc="0" dirty="0" smtClean="0">
                          <a:latin typeface="Calibri"/>
                          <a:cs typeface="Calibri"/>
                        </a:rPr>
                        <a:t>,</a:t>
                      </a:r>
                      <a:r>
                        <a:rPr sz="800" spc="5" dirty="0" smtClean="0">
                          <a:latin typeface="Calibri"/>
                          <a:cs typeface="Calibri"/>
                        </a:rPr>
                        <a:t> w</a:t>
                      </a:r>
                      <a:r>
                        <a:rPr sz="800" spc="0" dirty="0" smtClean="0">
                          <a:latin typeface="Calibri"/>
                          <a:cs typeface="Calibri"/>
                        </a:rPr>
                        <a:t>e </a:t>
                      </a:r>
                      <a:r>
                        <a:rPr sz="800" spc="-10" dirty="0" smtClean="0">
                          <a:latin typeface="Calibri"/>
                          <a:cs typeface="Calibri"/>
                        </a:rPr>
                        <a:t>h</a:t>
                      </a:r>
                      <a:r>
                        <a:rPr sz="800" spc="0" dirty="0" smtClean="0">
                          <a:latin typeface="Calibri"/>
                          <a:cs typeface="Calibri"/>
                        </a:rPr>
                        <a:t>a</a:t>
                      </a:r>
                      <a:r>
                        <a:rPr sz="800" spc="25" dirty="0" smtClean="0">
                          <a:latin typeface="Calibri"/>
                          <a:cs typeface="Calibri"/>
                        </a:rPr>
                        <a:t>v</a:t>
                      </a:r>
                      <a:r>
                        <a:rPr sz="800" spc="0" dirty="0" smtClean="0">
                          <a:latin typeface="Calibri"/>
                          <a:cs typeface="Calibri"/>
                        </a:rPr>
                        <a:t>e</a:t>
                      </a:r>
                      <a:r>
                        <a:rPr sz="800" spc="-25" dirty="0" smtClean="0">
                          <a:latin typeface="Calibri"/>
                          <a:cs typeface="Calibri"/>
                        </a:rPr>
                        <a:t> </a:t>
                      </a:r>
                      <a:r>
                        <a:rPr sz="800" spc="25" dirty="0" smtClean="0">
                          <a:latin typeface="Calibri"/>
                          <a:cs typeface="Calibri"/>
                        </a:rPr>
                        <a:t>s</a:t>
                      </a:r>
                      <a:r>
                        <a:rPr sz="800" spc="-10" dirty="0" smtClean="0">
                          <a:latin typeface="Calibri"/>
                          <a:cs typeface="Calibri"/>
                        </a:rPr>
                        <a:t>e</a:t>
                      </a:r>
                      <a:r>
                        <a:rPr sz="800" spc="10" dirty="0" smtClean="0">
                          <a:latin typeface="Calibri"/>
                          <a:cs typeface="Calibri"/>
                        </a:rPr>
                        <a:t>e</a:t>
                      </a:r>
                      <a:r>
                        <a:rPr sz="800" spc="0" dirty="0" smtClean="0">
                          <a:latin typeface="Calibri"/>
                          <a:cs typeface="Calibri"/>
                        </a:rPr>
                        <a:t>n a</a:t>
                      </a:r>
                      <a:r>
                        <a:rPr sz="800" spc="-10" dirty="0" smtClean="0">
                          <a:latin typeface="Calibri"/>
                          <a:cs typeface="Calibri"/>
                        </a:rPr>
                        <a:t> </a:t>
                      </a:r>
                      <a:r>
                        <a:rPr sz="800" spc="10" dirty="0" smtClean="0">
                          <a:latin typeface="Calibri"/>
                          <a:cs typeface="Calibri"/>
                        </a:rPr>
                        <a:t>gr</a:t>
                      </a:r>
                      <a:r>
                        <a:rPr sz="800" spc="-10" dirty="0" smtClean="0">
                          <a:latin typeface="Calibri"/>
                          <a:cs typeface="Calibri"/>
                        </a:rPr>
                        <a:t>e</a:t>
                      </a:r>
                      <a:r>
                        <a:rPr sz="800" spc="0" dirty="0" smtClean="0">
                          <a:latin typeface="Calibri"/>
                          <a:cs typeface="Calibri"/>
                        </a:rPr>
                        <a:t>a</a:t>
                      </a:r>
                      <a:r>
                        <a:rPr sz="800" spc="20" dirty="0" smtClean="0">
                          <a:latin typeface="Calibri"/>
                          <a:cs typeface="Calibri"/>
                        </a:rPr>
                        <a:t>t</a:t>
                      </a:r>
                      <a:r>
                        <a:rPr sz="800" spc="-10" dirty="0" smtClean="0">
                          <a:latin typeface="Calibri"/>
                          <a:cs typeface="Calibri"/>
                        </a:rPr>
                        <a:t>e</a:t>
                      </a:r>
                      <a:r>
                        <a:rPr sz="800" spc="0" dirty="0" smtClean="0">
                          <a:latin typeface="Calibri"/>
                          <a:cs typeface="Calibri"/>
                        </a:rPr>
                        <a:t>r</a:t>
                      </a:r>
                      <a:r>
                        <a:rPr sz="800" spc="-5" dirty="0" smtClean="0">
                          <a:latin typeface="Calibri"/>
                          <a:cs typeface="Calibri"/>
                        </a:rPr>
                        <a:t> </a:t>
                      </a:r>
                      <a:r>
                        <a:rPr sz="800" spc="10" dirty="0" smtClean="0">
                          <a:latin typeface="Calibri"/>
                          <a:cs typeface="Calibri"/>
                        </a:rPr>
                        <a:t>n</a:t>
                      </a:r>
                      <a:r>
                        <a:rPr sz="800" spc="-10" dirty="0" smtClean="0">
                          <a:latin typeface="Calibri"/>
                          <a:cs typeface="Calibri"/>
                        </a:rPr>
                        <a:t>u</a:t>
                      </a:r>
                      <a:r>
                        <a:rPr sz="800" spc="10" dirty="0" smtClean="0">
                          <a:latin typeface="Calibri"/>
                          <a:cs typeface="Calibri"/>
                        </a:rPr>
                        <a:t>m</a:t>
                      </a:r>
                      <a:r>
                        <a:rPr sz="800" spc="-10" dirty="0" smtClean="0">
                          <a:latin typeface="Calibri"/>
                          <a:cs typeface="Calibri"/>
                        </a:rPr>
                        <a:t>be</a:t>
                      </a:r>
                      <a:r>
                        <a:rPr sz="800" spc="0" dirty="0" smtClean="0">
                          <a:latin typeface="Calibri"/>
                          <a:cs typeface="Calibri"/>
                        </a:rPr>
                        <a:t>r</a:t>
                      </a:r>
                      <a:r>
                        <a:rPr sz="800" spc="20" dirty="0" smtClean="0">
                          <a:latin typeface="Calibri"/>
                          <a:cs typeface="Calibri"/>
                        </a:rPr>
                        <a:t> </a:t>
                      </a:r>
                      <a:r>
                        <a:rPr sz="800" spc="-10" dirty="0" smtClean="0">
                          <a:latin typeface="Calibri"/>
                          <a:cs typeface="Calibri"/>
                        </a:rPr>
                        <a:t>o</a:t>
                      </a:r>
                      <a:r>
                        <a:rPr sz="800" spc="0" dirty="0" smtClean="0">
                          <a:latin typeface="Calibri"/>
                          <a:cs typeface="Calibri"/>
                        </a:rPr>
                        <a:t>f</a:t>
                      </a:r>
                      <a:r>
                        <a:rPr sz="800" spc="5" dirty="0" smtClean="0">
                          <a:latin typeface="Calibri"/>
                          <a:cs typeface="Calibri"/>
                        </a:rPr>
                        <a:t> </a:t>
                      </a:r>
                      <a:r>
                        <a:rPr sz="800" spc="0" dirty="0" smtClean="0">
                          <a:latin typeface="Calibri"/>
                          <a:cs typeface="Calibri"/>
                        </a:rPr>
                        <a:t>ca</a:t>
                      </a:r>
                      <a:r>
                        <a:rPr sz="800" spc="25" dirty="0" smtClean="0">
                          <a:latin typeface="Calibri"/>
                          <a:cs typeface="Calibri"/>
                        </a:rPr>
                        <a:t>s</a:t>
                      </a:r>
                      <a:r>
                        <a:rPr sz="800" spc="-10" dirty="0" smtClean="0">
                          <a:latin typeface="Calibri"/>
                          <a:cs typeface="Calibri"/>
                        </a:rPr>
                        <a:t>e</a:t>
                      </a:r>
                      <a:r>
                        <a:rPr sz="800" spc="0" dirty="0" smtClean="0">
                          <a:latin typeface="Calibri"/>
                          <a:cs typeface="Calibri"/>
                        </a:rPr>
                        <a:t>s</a:t>
                      </a:r>
                      <a:r>
                        <a:rPr sz="800" spc="-15" dirty="0" smtClean="0">
                          <a:latin typeface="Calibri"/>
                          <a:cs typeface="Calibri"/>
                        </a:rPr>
                        <a:t> </a:t>
                      </a:r>
                      <a:r>
                        <a:rPr sz="800" spc="5" dirty="0" smtClean="0">
                          <a:latin typeface="Calibri"/>
                          <a:cs typeface="Calibri"/>
                        </a:rPr>
                        <a:t>i</a:t>
                      </a:r>
                      <a:r>
                        <a:rPr sz="800" spc="-10" dirty="0" smtClean="0">
                          <a:latin typeface="Calibri"/>
                          <a:cs typeface="Calibri"/>
                        </a:rPr>
                        <a:t>n</a:t>
                      </a:r>
                      <a:r>
                        <a:rPr sz="800" spc="25" dirty="0" smtClean="0">
                          <a:latin typeface="Calibri"/>
                          <a:cs typeface="Calibri"/>
                        </a:rPr>
                        <a:t>v</a:t>
                      </a:r>
                      <a:r>
                        <a:rPr sz="800" spc="-10" dirty="0" smtClean="0">
                          <a:latin typeface="Calibri"/>
                          <a:cs typeface="Calibri"/>
                        </a:rPr>
                        <a:t>o</a:t>
                      </a:r>
                      <a:r>
                        <a:rPr sz="800" spc="5" dirty="0" smtClean="0">
                          <a:latin typeface="Calibri"/>
                          <a:cs typeface="Calibri"/>
                        </a:rPr>
                        <a:t>l</a:t>
                      </a:r>
                      <a:r>
                        <a:rPr sz="800" spc="0" dirty="0" smtClean="0">
                          <a:latin typeface="Calibri"/>
                          <a:cs typeface="Calibri"/>
                        </a:rPr>
                        <a:t>v</a:t>
                      </a:r>
                      <a:r>
                        <a:rPr sz="800" spc="10" dirty="0" smtClean="0">
                          <a:latin typeface="Calibri"/>
                          <a:cs typeface="Calibri"/>
                        </a:rPr>
                        <a:t>i</a:t>
                      </a:r>
                      <a:r>
                        <a:rPr sz="800" spc="-10" dirty="0" smtClean="0">
                          <a:latin typeface="Calibri"/>
                          <a:cs typeface="Calibri"/>
                        </a:rPr>
                        <a:t>n</a:t>
                      </a:r>
                      <a:r>
                        <a:rPr sz="800" spc="0" dirty="0" smtClean="0">
                          <a:latin typeface="Calibri"/>
                          <a:cs typeface="Calibri"/>
                        </a:rPr>
                        <a:t>g</a:t>
                      </a:r>
                      <a:r>
                        <a:rPr sz="800" spc="-5" dirty="0" smtClean="0">
                          <a:latin typeface="Calibri"/>
                          <a:cs typeface="Calibri"/>
                        </a:rPr>
                        <a:t> </a:t>
                      </a:r>
                      <a:r>
                        <a:rPr sz="800" spc="0" dirty="0" smtClean="0">
                          <a:latin typeface="Calibri"/>
                          <a:cs typeface="Calibri"/>
                        </a:rPr>
                        <a:t>s</a:t>
                      </a:r>
                      <a:r>
                        <a:rPr sz="800" spc="10" dirty="0" smtClean="0">
                          <a:latin typeface="Calibri"/>
                          <a:cs typeface="Calibri"/>
                        </a:rPr>
                        <a:t>le</a:t>
                      </a:r>
                      <a:r>
                        <a:rPr sz="800" spc="-10" dirty="0" smtClean="0">
                          <a:latin typeface="Calibri"/>
                          <a:cs typeface="Calibri"/>
                        </a:rPr>
                        <a:t>e</a:t>
                      </a:r>
                      <a:r>
                        <a:rPr sz="800" spc="0" dirty="0" smtClean="0">
                          <a:latin typeface="Calibri"/>
                          <a:cs typeface="Calibri"/>
                        </a:rPr>
                        <a:t>p a</a:t>
                      </a:r>
                      <a:r>
                        <a:rPr sz="800" spc="10" dirty="0" smtClean="0">
                          <a:latin typeface="Calibri"/>
                          <a:cs typeface="Calibri"/>
                        </a:rPr>
                        <a:t>p</a:t>
                      </a:r>
                      <a:r>
                        <a:rPr sz="800" spc="-10" dirty="0" smtClean="0">
                          <a:latin typeface="Calibri"/>
                          <a:cs typeface="Calibri"/>
                        </a:rPr>
                        <a:t>ne</a:t>
                      </a:r>
                      <a:r>
                        <a:rPr sz="800" spc="25" dirty="0" smtClean="0">
                          <a:latin typeface="Calibri"/>
                          <a:cs typeface="Calibri"/>
                        </a:rPr>
                        <a:t>a</a:t>
                      </a:r>
                      <a:r>
                        <a:rPr sz="800" spc="0" dirty="0" smtClean="0">
                          <a:latin typeface="Calibri"/>
                          <a:cs typeface="Calibri"/>
                        </a:rPr>
                        <a:t>.</a:t>
                      </a:r>
                      <a:endParaRPr sz="800" dirty="0">
                        <a:latin typeface="Calibri"/>
                        <a:cs typeface="Calibri"/>
                      </a:endParaRPr>
                    </a:p>
                    <a:p>
                      <a:pPr>
                        <a:lnSpc>
                          <a:spcPts val="950"/>
                        </a:lnSpc>
                        <a:spcBef>
                          <a:spcPts val="8"/>
                        </a:spcBef>
                      </a:pPr>
                      <a:endParaRPr sz="950" dirty="0"/>
                    </a:p>
                    <a:p>
                      <a:pPr marL="57150" marR="78105">
                        <a:lnSpc>
                          <a:spcPct val="102699"/>
                        </a:lnSpc>
                      </a:pPr>
                      <a:r>
                        <a:rPr sz="800" b="1" u="sng" spc="5" dirty="0" smtClean="0">
                          <a:solidFill>
                            <a:srgbClr val="0000FF"/>
                          </a:solidFill>
                          <a:latin typeface="Calibri"/>
                          <a:cs typeface="Calibri"/>
                          <a:hlinkClick r:id="rId5"/>
                        </a:rPr>
                        <a:t>S</a:t>
                      </a:r>
                      <a:r>
                        <a:rPr sz="800" b="1" u="sng" spc="-15" dirty="0" smtClean="0">
                          <a:solidFill>
                            <a:srgbClr val="0000FF"/>
                          </a:solidFill>
                          <a:latin typeface="Calibri"/>
                          <a:cs typeface="Calibri"/>
                          <a:hlinkClick r:id="rId5"/>
                        </a:rPr>
                        <a:t>t</a:t>
                      </a:r>
                      <a:r>
                        <a:rPr sz="800" b="1" u="sng" spc="5" dirty="0" smtClean="0">
                          <a:solidFill>
                            <a:srgbClr val="0000FF"/>
                          </a:solidFill>
                          <a:latin typeface="Calibri"/>
                          <a:cs typeface="Calibri"/>
                          <a:hlinkClick r:id="rId5"/>
                        </a:rPr>
                        <a:t>ro</a:t>
                      </a:r>
                      <a:r>
                        <a:rPr sz="800" b="1" u="sng" spc="0" dirty="0" smtClean="0">
                          <a:solidFill>
                            <a:srgbClr val="0000FF"/>
                          </a:solidFill>
                          <a:latin typeface="Calibri"/>
                          <a:cs typeface="Calibri"/>
                          <a:hlinkClick r:id="rId5"/>
                        </a:rPr>
                        <a:t>ke</a:t>
                      </a:r>
                      <a:r>
                        <a:rPr sz="800" b="1" spc="-5" dirty="0" smtClean="0">
                          <a:solidFill>
                            <a:srgbClr val="0000FF"/>
                          </a:solidFill>
                          <a:latin typeface="Calibri"/>
                          <a:cs typeface="Calibri"/>
                          <a:hlinkClick r:id="rId5"/>
                        </a:rPr>
                        <a:t> </a:t>
                      </a:r>
                      <a:r>
                        <a:rPr sz="800" spc="0" dirty="0" smtClean="0">
                          <a:latin typeface="Calibri"/>
                          <a:cs typeface="Calibri"/>
                        </a:rPr>
                        <a:t>-</a:t>
                      </a:r>
                      <a:r>
                        <a:rPr sz="800" spc="-20" dirty="0" smtClean="0">
                          <a:latin typeface="Calibri"/>
                          <a:cs typeface="Calibri"/>
                        </a:rPr>
                        <a:t> </a:t>
                      </a:r>
                      <a:r>
                        <a:rPr sz="800" spc="20" dirty="0" smtClean="0">
                          <a:latin typeface="Calibri"/>
                          <a:cs typeface="Calibri"/>
                        </a:rPr>
                        <a:t>S</a:t>
                      </a:r>
                      <a:r>
                        <a:rPr sz="800" spc="0" dirty="0" smtClean="0">
                          <a:latin typeface="Calibri"/>
                          <a:cs typeface="Calibri"/>
                        </a:rPr>
                        <a:t>t</a:t>
                      </a:r>
                      <a:r>
                        <a:rPr sz="800" spc="10" dirty="0" smtClean="0">
                          <a:latin typeface="Calibri"/>
                          <a:cs typeface="Calibri"/>
                        </a:rPr>
                        <a:t>r</a:t>
                      </a:r>
                      <a:r>
                        <a:rPr sz="800" spc="-10" dirty="0" smtClean="0">
                          <a:latin typeface="Calibri"/>
                          <a:cs typeface="Calibri"/>
                        </a:rPr>
                        <a:t>o</a:t>
                      </a:r>
                      <a:r>
                        <a:rPr sz="800" spc="20" dirty="0" smtClean="0">
                          <a:latin typeface="Calibri"/>
                          <a:cs typeface="Calibri"/>
                        </a:rPr>
                        <a:t>k</a:t>
                      </a:r>
                      <a:r>
                        <a:rPr sz="800" spc="-10" dirty="0" smtClean="0">
                          <a:latin typeface="Calibri"/>
                          <a:cs typeface="Calibri"/>
                        </a:rPr>
                        <a:t>e</a:t>
                      </a:r>
                      <a:r>
                        <a:rPr sz="800" spc="0" dirty="0" smtClean="0">
                          <a:latin typeface="Calibri"/>
                          <a:cs typeface="Calibri"/>
                        </a:rPr>
                        <a:t>s</a:t>
                      </a:r>
                      <a:r>
                        <a:rPr sz="800" spc="-15" dirty="0" smtClean="0">
                          <a:latin typeface="Calibri"/>
                          <a:cs typeface="Calibri"/>
                        </a:rPr>
                        <a:t> </a:t>
                      </a:r>
                      <a:r>
                        <a:rPr sz="800" spc="25" dirty="0" smtClean="0">
                          <a:latin typeface="Calibri"/>
                          <a:cs typeface="Calibri"/>
                        </a:rPr>
                        <a:t>a</a:t>
                      </a:r>
                      <a:r>
                        <a:rPr sz="800" spc="-10" dirty="0" smtClean="0">
                          <a:latin typeface="Calibri"/>
                          <a:cs typeface="Calibri"/>
                        </a:rPr>
                        <a:t>n</a:t>
                      </a:r>
                      <a:r>
                        <a:rPr sz="800" spc="0" dirty="0" smtClean="0">
                          <a:latin typeface="Calibri"/>
                          <a:cs typeface="Calibri"/>
                        </a:rPr>
                        <a:t>d T</a:t>
                      </a:r>
                      <a:r>
                        <a:rPr sz="800" spc="10" dirty="0" smtClean="0">
                          <a:latin typeface="Calibri"/>
                          <a:cs typeface="Calibri"/>
                        </a:rPr>
                        <a:t>I</a:t>
                      </a:r>
                      <a:r>
                        <a:rPr sz="800" spc="0" dirty="0" smtClean="0">
                          <a:latin typeface="Calibri"/>
                          <a:cs typeface="Calibri"/>
                        </a:rPr>
                        <a:t>A</a:t>
                      </a:r>
                      <a:r>
                        <a:rPr sz="800" spc="-15" dirty="0" smtClean="0">
                          <a:latin typeface="Calibri"/>
                          <a:cs typeface="Calibri"/>
                        </a:rPr>
                        <a:t> </a:t>
                      </a:r>
                      <a:r>
                        <a:rPr sz="800" spc="0" dirty="0" smtClean="0">
                          <a:latin typeface="Calibri"/>
                          <a:cs typeface="Calibri"/>
                        </a:rPr>
                        <a:t>a</a:t>
                      </a:r>
                      <a:r>
                        <a:rPr sz="800" spc="10" dirty="0" smtClean="0">
                          <a:latin typeface="Calibri"/>
                          <a:cs typeface="Calibri"/>
                        </a:rPr>
                        <a:t>r</a:t>
                      </a:r>
                      <a:r>
                        <a:rPr sz="800" spc="0" dirty="0" smtClean="0">
                          <a:latin typeface="Calibri"/>
                          <a:cs typeface="Calibri"/>
                        </a:rPr>
                        <a:t>e c</a:t>
                      </a:r>
                      <a:r>
                        <a:rPr sz="800" spc="10" dirty="0" smtClean="0">
                          <a:latin typeface="Calibri"/>
                          <a:cs typeface="Calibri"/>
                        </a:rPr>
                        <a:t>om</a:t>
                      </a:r>
                      <a:r>
                        <a:rPr sz="800" spc="-10" dirty="0" smtClean="0">
                          <a:latin typeface="Calibri"/>
                          <a:cs typeface="Calibri"/>
                        </a:rPr>
                        <a:t>m</a:t>
                      </a:r>
                      <a:r>
                        <a:rPr sz="800" spc="10" dirty="0" smtClean="0">
                          <a:latin typeface="Calibri"/>
                          <a:cs typeface="Calibri"/>
                        </a:rPr>
                        <a:t>o</a:t>
                      </a:r>
                      <a:r>
                        <a:rPr sz="800" spc="0" dirty="0" smtClean="0">
                          <a:latin typeface="Calibri"/>
                          <a:cs typeface="Calibri"/>
                        </a:rPr>
                        <a:t>n</a:t>
                      </a:r>
                      <a:r>
                        <a:rPr sz="800" spc="-25" dirty="0" smtClean="0">
                          <a:latin typeface="Calibri"/>
                          <a:cs typeface="Calibri"/>
                        </a:rPr>
                        <a:t> </a:t>
                      </a:r>
                      <a:r>
                        <a:rPr sz="800" spc="30" dirty="0" smtClean="0">
                          <a:latin typeface="Calibri"/>
                          <a:cs typeface="Calibri"/>
                        </a:rPr>
                        <a:t>i</a:t>
                      </a:r>
                      <a:r>
                        <a:rPr sz="800" spc="-10" dirty="0" smtClean="0">
                          <a:latin typeface="Calibri"/>
                          <a:cs typeface="Calibri"/>
                        </a:rPr>
                        <a:t>mp</a:t>
                      </a:r>
                      <a:r>
                        <a:rPr sz="800" spc="0" dirty="0" smtClean="0">
                          <a:latin typeface="Calibri"/>
                          <a:cs typeface="Calibri"/>
                        </a:rPr>
                        <a:t>a</a:t>
                      </a:r>
                      <a:r>
                        <a:rPr sz="800" spc="5" dirty="0" smtClean="0">
                          <a:latin typeface="Calibri"/>
                          <a:cs typeface="Calibri"/>
                        </a:rPr>
                        <a:t>i</a:t>
                      </a:r>
                      <a:r>
                        <a:rPr sz="800" spc="10" dirty="0" smtClean="0">
                          <a:latin typeface="Calibri"/>
                          <a:cs typeface="Calibri"/>
                        </a:rPr>
                        <a:t>r</a:t>
                      </a:r>
                      <a:r>
                        <a:rPr sz="800" spc="-10" dirty="0" smtClean="0">
                          <a:latin typeface="Calibri"/>
                          <a:cs typeface="Calibri"/>
                        </a:rPr>
                        <a:t>e</a:t>
                      </a:r>
                      <a:r>
                        <a:rPr sz="800" spc="0" dirty="0" smtClean="0">
                          <a:latin typeface="Calibri"/>
                          <a:cs typeface="Calibri"/>
                        </a:rPr>
                        <a:t>d </a:t>
                      </a:r>
                      <a:r>
                        <a:rPr sz="800" spc="10" dirty="0" smtClean="0">
                          <a:latin typeface="Calibri"/>
                          <a:cs typeface="Calibri"/>
                        </a:rPr>
                        <a:t>r</a:t>
                      </a:r>
                      <a:r>
                        <a:rPr sz="800" spc="5" dirty="0" smtClean="0">
                          <a:latin typeface="Calibri"/>
                          <a:cs typeface="Calibri"/>
                        </a:rPr>
                        <a:t>i</a:t>
                      </a:r>
                      <a:r>
                        <a:rPr sz="800" spc="0" dirty="0" smtClean="0">
                          <a:latin typeface="Calibri"/>
                          <a:cs typeface="Calibri"/>
                        </a:rPr>
                        <a:t>sk</a:t>
                      </a:r>
                      <a:r>
                        <a:rPr sz="800" spc="-15" dirty="0" smtClean="0">
                          <a:latin typeface="Calibri"/>
                          <a:cs typeface="Calibri"/>
                        </a:rPr>
                        <a:t> </a:t>
                      </a:r>
                      <a:r>
                        <a:rPr sz="800" spc="5" dirty="0" smtClean="0">
                          <a:latin typeface="Calibri"/>
                          <a:cs typeface="Calibri"/>
                        </a:rPr>
                        <a:t>li</a:t>
                      </a:r>
                      <a:r>
                        <a:rPr sz="800" spc="0" dirty="0" smtClean="0">
                          <a:latin typeface="Calibri"/>
                          <a:cs typeface="Calibri"/>
                        </a:rPr>
                        <a:t>fe</a:t>
                      </a:r>
                      <a:r>
                        <a:rPr sz="800" spc="-5" dirty="0" smtClean="0">
                          <a:latin typeface="Calibri"/>
                          <a:cs typeface="Calibri"/>
                        </a:rPr>
                        <a:t> </a:t>
                      </a:r>
                      <a:r>
                        <a:rPr sz="800" spc="5" dirty="0" smtClean="0">
                          <a:latin typeface="Calibri"/>
                          <a:cs typeface="Calibri"/>
                        </a:rPr>
                        <a:t>i</a:t>
                      </a:r>
                      <a:r>
                        <a:rPr sz="800" spc="-10" dirty="0" smtClean="0">
                          <a:latin typeface="Calibri"/>
                          <a:cs typeface="Calibri"/>
                        </a:rPr>
                        <a:t>n</a:t>
                      </a:r>
                      <a:r>
                        <a:rPr sz="800" spc="0" dirty="0" smtClean="0">
                          <a:latin typeface="Calibri"/>
                          <a:cs typeface="Calibri"/>
                        </a:rPr>
                        <a:t>s</a:t>
                      </a:r>
                      <a:r>
                        <a:rPr sz="800" spc="-10" dirty="0" smtClean="0">
                          <a:latin typeface="Calibri"/>
                          <a:cs typeface="Calibri"/>
                        </a:rPr>
                        <a:t>u</a:t>
                      </a:r>
                      <a:r>
                        <a:rPr sz="800" spc="10" dirty="0" smtClean="0">
                          <a:latin typeface="Calibri"/>
                          <a:cs typeface="Calibri"/>
                        </a:rPr>
                        <a:t>r</a:t>
                      </a:r>
                      <a:r>
                        <a:rPr sz="800" spc="0" dirty="0" smtClean="0">
                          <a:latin typeface="Calibri"/>
                          <a:cs typeface="Calibri"/>
                        </a:rPr>
                        <a:t>a</a:t>
                      </a:r>
                      <a:r>
                        <a:rPr sz="800" spc="-10" dirty="0" smtClean="0">
                          <a:latin typeface="Calibri"/>
                          <a:cs typeface="Calibri"/>
                        </a:rPr>
                        <a:t>n</a:t>
                      </a:r>
                      <a:r>
                        <a:rPr sz="800" spc="20" dirty="0" smtClean="0">
                          <a:latin typeface="Calibri"/>
                          <a:cs typeface="Calibri"/>
                        </a:rPr>
                        <a:t>c</a:t>
                      </a:r>
                      <a:r>
                        <a:rPr sz="800" spc="0" dirty="0" smtClean="0">
                          <a:latin typeface="Calibri"/>
                          <a:cs typeface="Calibri"/>
                        </a:rPr>
                        <a:t>e </a:t>
                      </a:r>
                      <a:r>
                        <a:rPr sz="800" spc="5" dirty="0" smtClean="0">
                          <a:latin typeface="Calibri"/>
                          <a:cs typeface="Calibri"/>
                        </a:rPr>
                        <a:t>i</a:t>
                      </a:r>
                      <a:r>
                        <a:rPr sz="800" spc="0" dirty="0" smtClean="0">
                          <a:latin typeface="Calibri"/>
                          <a:cs typeface="Calibri"/>
                        </a:rPr>
                        <a:t>ss</a:t>
                      </a:r>
                      <a:r>
                        <a:rPr sz="800" spc="-10" dirty="0" smtClean="0">
                          <a:latin typeface="Calibri"/>
                          <a:cs typeface="Calibri"/>
                        </a:rPr>
                        <a:t>ue</a:t>
                      </a:r>
                      <a:r>
                        <a:rPr sz="800" spc="0" dirty="0" smtClean="0">
                          <a:latin typeface="Calibri"/>
                          <a:cs typeface="Calibri"/>
                        </a:rPr>
                        <a:t>s</a:t>
                      </a:r>
                      <a:r>
                        <a:rPr sz="800" spc="10" dirty="0" smtClean="0">
                          <a:latin typeface="Calibri"/>
                          <a:cs typeface="Calibri"/>
                        </a:rPr>
                        <a:t> </a:t>
                      </a:r>
                      <a:r>
                        <a:rPr sz="800" spc="20" dirty="0" smtClean="0">
                          <a:latin typeface="Calibri"/>
                          <a:cs typeface="Calibri"/>
                        </a:rPr>
                        <a:t>t</a:t>
                      </a:r>
                      <a:r>
                        <a:rPr sz="800" spc="-10" dirty="0" smtClean="0">
                          <a:latin typeface="Calibri"/>
                          <a:cs typeface="Calibri"/>
                        </a:rPr>
                        <a:t>h</a:t>
                      </a:r>
                      <a:r>
                        <a:rPr sz="800" spc="25" dirty="0" smtClean="0">
                          <a:latin typeface="Calibri"/>
                          <a:cs typeface="Calibri"/>
                        </a:rPr>
                        <a:t>a</a:t>
                      </a:r>
                      <a:r>
                        <a:rPr sz="800" spc="0" dirty="0" smtClean="0">
                          <a:latin typeface="Calibri"/>
                          <a:cs typeface="Calibri"/>
                        </a:rPr>
                        <a:t>t</a:t>
                      </a:r>
                      <a:r>
                        <a:rPr sz="800" spc="-15" dirty="0" smtClean="0">
                          <a:latin typeface="Calibri"/>
                          <a:cs typeface="Calibri"/>
                        </a:rPr>
                        <a:t> </a:t>
                      </a:r>
                      <a:r>
                        <a:rPr sz="800" spc="5" dirty="0" smtClean="0">
                          <a:latin typeface="Calibri"/>
                          <a:cs typeface="Calibri"/>
                        </a:rPr>
                        <a:t>w</a:t>
                      </a:r>
                      <a:r>
                        <a:rPr sz="800" spc="0" dirty="0" smtClean="0">
                          <a:latin typeface="Calibri"/>
                          <a:cs typeface="Calibri"/>
                        </a:rPr>
                        <a:t>e </a:t>
                      </a:r>
                      <a:r>
                        <a:rPr sz="800" spc="10" dirty="0" smtClean="0">
                          <a:latin typeface="Calibri"/>
                          <a:cs typeface="Calibri"/>
                        </a:rPr>
                        <a:t>d</a:t>
                      </a:r>
                      <a:r>
                        <a:rPr sz="800" spc="-10" dirty="0" smtClean="0">
                          <a:latin typeface="Calibri"/>
                          <a:cs typeface="Calibri"/>
                        </a:rPr>
                        <a:t>e</a:t>
                      </a:r>
                      <a:r>
                        <a:rPr sz="800" spc="0" dirty="0" smtClean="0">
                          <a:latin typeface="Calibri"/>
                          <a:cs typeface="Calibri"/>
                        </a:rPr>
                        <a:t>al</a:t>
                      </a:r>
                      <a:r>
                        <a:rPr sz="800" spc="-5" dirty="0" smtClean="0">
                          <a:latin typeface="Calibri"/>
                          <a:cs typeface="Calibri"/>
                        </a:rPr>
                        <a:t> </a:t>
                      </a:r>
                      <a:r>
                        <a:rPr sz="800" spc="5" dirty="0" smtClean="0">
                          <a:latin typeface="Calibri"/>
                          <a:cs typeface="Calibri"/>
                        </a:rPr>
                        <a:t>wi</a:t>
                      </a:r>
                      <a:r>
                        <a:rPr sz="800" spc="0" dirty="0" smtClean="0">
                          <a:latin typeface="Calibri"/>
                          <a:cs typeface="Calibri"/>
                        </a:rPr>
                        <a:t>t</a:t>
                      </a:r>
                      <a:r>
                        <a:rPr sz="800" spc="-10" dirty="0" smtClean="0">
                          <a:latin typeface="Calibri"/>
                          <a:cs typeface="Calibri"/>
                        </a:rPr>
                        <a:t>h</a:t>
                      </a:r>
                      <a:r>
                        <a:rPr sz="800" spc="0" dirty="0" smtClean="0">
                          <a:latin typeface="Calibri"/>
                          <a:cs typeface="Calibri"/>
                        </a:rPr>
                        <a:t>. </a:t>
                      </a:r>
                      <a:r>
                        <a:rPr sz="800" spc="55" dirty="0" smtClean="0">
                          <a:latin typeface="Calibri"/>
                          <a:cs typeface="Calibri"/>
                        </a:rPr>
                        <a:t> </a:t>
                      </a:r>
                      <a:r>
                        <a:rPr sz="800" spc="-5" dirty="0" smtClean="0">
                          <a:latin typeface="Calibri"/>
                          <a:cs typeface="Calibri"/>
                        </a:rPr>
                        <a:t>A</a:t>
                      </a:r>
                      <a:r>
                        <a:rPr sz="800" spc="0" dirty="0" smtClean="0">
                          <a:latin typeface="Calibri"/>
                          <a:cs typeface="Calibri"/>
                        </a:rPr>
                        <a:t>s</a:t>
                      </a:r>
                      <a:r>
                        <a:rPr sz="800" spc="10" dirty="0" smtClean="0">
                          <a:latin typeface="Calibri"/>
                          <a:cs typeface="Calibri"/>
                        </a:rPr>
                        <a:t> </a:t>
                      </a:r>
                      <a:r>
                        <a:rPr sz="800" spc="-10" dirty="0" smtClean="0">
                          <a:latin typeface="Calibri"/>
                          <a:cs typeface="Calibri"/>
                        </a:rPr>
                        <a:t>he</a:t>
                      </a:r>
                      <a:r>
                        <a:rPr sz="800" spc="0" dirty="0" smtClean="0">
                          <a:latin typeface="Calibri"/>
                          <a:cs typeface="Calibri"/>
                        </a:rPr>
                        <a:t>a</a:t>
                      </a:r>
                      <a:r>
                        <a:rPr sz="800" spc="5" dirty="0" smtClean="0">
                          <a:latin typeface="Calibri"/>
                          <a:cs typeface="Calibri"/>
                        </a:rPr>
                        <a:t>l</a:t>
                      </a:r>
                      <a:r>
                        <a:rPr sz="800" spc="20" dirty="0" smtClean="0">
                          <a:latin typeface="Calibri"/>
                          <a:cs typeface="Calibri"/>
                        </a:rPr>
                        <a:t>t</a:t>
                      </a:r>
                      <a:r>
                        <a:rPr sz="800" spc="0" dirty="0" smtClean="0">
                          <a:latin typeface="Calibri"/>
                          <a:cs typeface="Calibri"/>
                        </a:rPr>
                        <a:t>h t</a:t>
                      </a:r>
                      <a:r>
                        <a:rPr sz="800" spc="5" dirty="0" smtClean="0">
                          <a:latin typeface="Calibri"/>
                          <a:cs typeface="Calibri"/>
                        </a:rPr>
                        <a:t>r</a:t>
                      </a:r>
                      <a:r>
                        <a:rPr sz="800" spc="-10" dirty="0" smtClean="0">
                          <a:latin typeface="Calibri"/>
                          <a:cs typeface="Calibri"/>
                        </a:rPr>
                        <a:t>e</a:t>
                      </a:r>
                      <a:r>
                        <a:rPr sz="800" spc="0" dirty="0" smtClean="0">
                          <a:latin typeface="Calibri"/>
                          <a:cs typeface="Calibri"/>
                        </a:rPr>
                        <a:t>at</a:t>
                      </a:r>
                      <a:r>
                        <a:rPr sz="800" spc="10" dirty="0" smtClean="0">
                          <a:latin typeface="Calibri"/>
                          <a:cs typeface="Calibri"/>
                        </a:rPr>
                        <a:t>m</a:t>
                      </a:r>
                      <a:r>
                        <a:rPr sz="800" spc="-10" dirty="0" smtClean="0">
                          <a:latin typeface="Calibri"/>
                          <a:cs typeface="Calibri"/>
                        </a:rPr>
                        <a:t>en</a:t>
                      </a:r>
                      <a:r>
                        <a:rPr sz="800" spc="0" dirty="0" smtClean="0">
                          <a:latin typeface="Calibri"/>
                          <a:cs typeface="Calibri"/>
                        </a:rPr>
                        <a:t>t</a:t>
                      </a:r>
                      <a:r>
                        <a:rPr sz="800" spc="5" dirty="0" smtClean="0">
                          <a:latin typeface="Calibri"/>
                          <a:cs typeface="Calibri"/>
                        </a:rPr>
                        <a:t> </a:t>
                      </a:r>
                      <a:r>
                        <a:rPr sz="800" spc="10" dirty="0" smtClean="0">
                          <a:latin typeface="Calibri"/>
                          <a:cs typeface="Calibri"/>
                        </a:rPr>
                        <a:t>o</a:t>
                      </a:r>
                      <a:r>
                        <a:rPr sz="800" spc="0" dirty="0" smtClean="0">
                          <a:latin typeface="Calibri"/>
                          <a:cs typeface="Calibri"/>
                        </a:rPr>
                        <a:t>f</a:t>
                      </a:r>
                      <a:r>
                        <a:rPr sz="800" spc="-15" dirty="0" smtClean="0">
                          <a:latin typeface="Calibri"/>
                          <a:cs typeface="Calibri"/>
                        </a:rPr>
                        <a:t> </a:t>
                      </a:r>
                      <a:r>
                        <a:rPr sz="800" spc="20" dirty="0" smtClean="0">
                          <a:latin typeface="Calibri"/>
                          <a:cs typeface="Calibri"/>
                        </a:rPr>
                        <a:t>T</a:t>
                      </a:r>
                      <a:r>
                        <a:rPr sz="800" spc="-10" dirty="0" smtClean="0">
                          <a:latin typeface="Calibri"/>
                          <a:cs typeface="Calibri"/>
                        </a:rPr>
                        <a:t>I</a:t>
                      </a:r>
                      <a:r>
                        <a:rPr sz="800" spc="0" dirty="0" smtClean="0">
                          <a:latin typeface="Calibri"/>
                          <a:cs typeface="Calibri"/>
                        </a:rPr>
                        <a:t>A</a:t>
                      </a:r>
                      <a:r>
                        <a:rPr sz="800" spc="5" dirty="0" smtClean="0">
                          <a:latin typeface="Calibri"/>
                          <a:cs typeface="Calibri"/>
                        </a:rPr>
                        <a:t> </a:t>
                      </a:r>
                      <a:r>
                        <a:rPr sz="800" spc="0" dirty="0" smtClean="0">
                          <a:latin typeface="Calibri"/>
                          <a:cs typeface="Calibri"/>
                        </a:rPr>
                        <a:t>a</a:t>
                      </a:r>
                      <a:r>
                        <a:rPr sz="800" spc="10" dirty="0" smtClean="0">
                          <a:latin typeface="Calibri"/>
                          <a:cs typeface="Calibri"/>
                        </a:rPr>
                        <a:t>n</a:t>
                      </a:r>
                      <a:r>
                        <a:rPr sz="800" spc="0" dirty="0" smtClean="0">
                          <a:latin typeface="Calibri"/>
                          <a:cs typeface="Calibri"/>
                        </a:rPr>
                        <a:t>d</a:t>
                      </a:r>
                      <a:r>
                        <a:rPr sz="800" spc="-25" dirty="0" smtClean="0">
                          <a:latin typeface="Calibri"/>
                          <a:cs typeface="Calibri"/>
                        </a:rPr>
                        <a:t> </a:t>
                      </a:r>
                      <a:r>
                        <a:rPr sz="800" spc="0" dirty="0" smtClean="0">
                          <a:latin typeface="Calibri"/>
                          <a:cs typeface="Calibri"/>
                        </a:rPr>
                        <a:t>st</a:t>
                      </a:r>
                      <a:r>
                        <a:rPr sz="800" spc="35" dirty="0" smtClean="0">
                          <a:latin typeface="Calibri"/>
                          <a:cs typeface="Calibri"/>
                        </a:rPr>
                        <a:t>r</a:t>
                      </a:r>
                      <a:r>
                        <a:rPr sz="800" spc="-10" dirty="0" smtClean="0">
                          <a:latin typeface="Calibri"/>
                          <a:cs typeface="Calibri"/>
                        </a:rPr>
                        <a:t>o</a:t>
                      </a:r>
                      <a:r>
                        <a:rPr sz="800" spc="0" dirty="0" smtClean="0">
                          <a:latin typeface="Calibri"/>
                          <a:cs typeface="Calibri"/>
                        </a:rPr>
                        <a:t>k</a:t>
                      </a:r>
                      <a:r>
                        <a:rPr sz="800" spc="-15" dirty="0" smtClean="0">
                          <a:latin typeface="Calibri"/>
                          <a:cs typeface="Calibri"/>
                        </a:rPr>
                        <a:t>e</a:t>
                      </a:r>
                      <a:r>
                        <a:rPr sz="800" spc="0" dirty="0" smtClean="0">
                          <a:latin typeface="Calibri"/>
                          <a:cs typeface="Calibri"/>
                        </a:rPr>
                        <a:t>s</a:t>
                      </a:r>
                      <a:r>
                        <a:rPr sz="800" spc="10" dirty="0" smtClean="0">
                          <a:latin typeface="Calibri"/>
                          <a:cs typeface="Calibri"/>
                        </a:rPr>
                        <a:t> </a:t>
                      </a:r>
                      <a:r>
                        <a:rPr sz="800" spc="5" dirty="0" smtClean="0">
                          <a:latin typeface="Calibri"/>
                          <a:cs typeface="Calibri"/>
                        </a:rPr>
                        <a:t>i</a:t>
                      </a:r>
                      <a:r>
                        <a:rPr sz="800" spc="10" dirty="0" smtClean="0">
                          <a:latin typeface="Calibri"/>
                          <a:cs typeface="Calibri"/>
                        </a:rPr>
                        <a:t>m</a:t>
                      </a:r>
                      <a:r>
                        <a:rPr sz="800" spc="-10" dirty="0" smtClean="0">
                          <a:latin typeface="Calibri"/>
                          <a:cs typeface="Calibri"/>
                        </a:rPr>
                        <a:t>p</a:t>
                      </a:r>
                      <a:r>
                        <a:rPr sz="800" spc="10" dirty="0" smtClean="0">
                          <a:latin typeface="Calibri"/>
                          <a:cs typeface="Calibri"/>
                        </a:rPr>
                        <a:t>r</a:t>
                      </a:r>
                      <a:r>
                        <a:rPr sz="800" spc="-10" dirty="0" smtClean="0">
                          <a:latin typeface="Calibri"/>
                          <a:cs typeface="Calibri"/>
                        </a:rPr>
                        <a:t>o</a:t>
                      </a:r>
                      <a:r>
                        <a:rPr sz="800" spc="0" dirty="0" smtClean="0">
                          <a:latin typeface="Calibri"/>
                          <a:cs typeface="Calibri"/>
                        </a:rPr>
                        <a:t>v</a:t>
                      </a:r>
                      <a:r>
                        <a:rPr sz="800" spc="15" dirty="0" smtClean="0">
                          <a:latin typeface="Calibri"/>
                          <a:cs typeface="Calibri"/>
                        </a:rPr>
                        <a:t>e</a:t>
                      </a:r>
                      <a:r>
                        <a:rPr sz="800" spc="0" dirty="0" smtClean="0">
                          <a:latin typeface="Calibri"/>
                          <a:cs typeface="Calibri"/>
                        </a:rPr>
                        <a:t>,</a:t>
                      </a:r>
                      <a:r>
                        <a:rPr sz="800" spc="-20" dirty="0" smtClean="0">
                          <a:latin typeface="Calibri"/>
                          <a:cs typeface="Calibri"/>
                        </a:rPr>
                        <a:t> </a:t>
                      </a:r>
                      <a:r>
                        <a:rPr sz="800" spc="30" dirty="0" smtClean="0">
                          <a:latin typeface="Calibri"/>
                          <a:cs typeface="Calibri"/>
                        </a:rPr>
                        <a:t>w</a:t>
                      </a:r>
                      <a:r>
                        <a:rPr sz="800" spc="0" dirty="0" smtClean="0">
                          <a:latin typeface="Calibri"/>
                          <a:cs typeface="Calibri"/>
                        </a:rPr>
                        <a:t>e </a:t>
                      </a:r>
                      <a:r>
                        <a:rPr sz="800" spc="-10" dirty="0" smtClean="0">
                          <a:latin typeface="Calibri"/>
                          <a:cs typeface="Calibri"/>
                        </a:rPr>
                        <a:t>h</a:t>
                      </a:r>
                      <a:r>
                        <a:rPr sz="800" spc="0" dirty="0" smtClean="0">
                          <a:latin typeface="Calibri"/>
                          <a:cs typeface="Calibri"/>
                        </a:rPr>
                        <a:t>ave a</a:t>
                      </a:r>
                      <a:r>
                        <a:rPr sz="800" spc="-10" dirty="0" smtClean="0">
                          <a:latin typeface="Calibri"/>
                          <a:cs typeface="Calibri"/>
                        </a:rPr>
                        <a:t> </a:t>
                      </a:r>
                      <a:r>
                        <a:rPr sz="800" spc="10" dirty="0" smtClean="0">
                          <a:latin typeface="Calibri"/>
                          <a:cs typeface="Calibri"/>
                        </a:rPr>
                        <a:t>gr</a:t>
                      </a:r>
                      <a:r>
                        <a:rPr sz="800" spc="-10" dirty="0" smtClean="0">
                          <a:latin typeface="Calibri"/>
                          <a:cs typeface="Calibri"/>
                        </a:rPr>
                        <a:t>e</a:t>
                      </a:r>
                      <a:r>
                        <a:rPr sz="800" spc="0" dirty="0" smtClean="0">
                          <a:latin typeface="Calibri"/>
                          <a:cs typeface="Calibri"/>
                        </a:rPr>
                        <a:t>a</a:t>
                      </a:r>
                      <a:r>
                        <a:rPr sz="800" spc="20" dirty="0" smtClean="0">
                          <a:latin typeface="Calibri"/>
                          <a:cs typeface="Calibri"/>
                        </a:rPr>
                        <a:t>t</a:t>
                      </a:r>
                      <a:r>
                        <a:rPr sz="800" spc="-10" dirty="0" smtClean="0">
                          <a:latin typeface="Calibri"/>
                          <a:cs typeface="Calibri"/>
                        </a:rPr>
                        <a:t>e</a:t>
                      </a:r>
                      <a:r>
                        <a:rPr sz="800" spc="0" dirty="0" smtClean="0">
                          <a:latin typeface="Calibri"/>
                          <a:cs typeface="Calibri"/>
                        </a:rPr>
                        <a:t>r</a:t>
                      </a:r>
                      <a:r>
                        <a:rPr sz="800" spc="20" dirty="0" smtClean="0">
                          <a:latin typeface="Calibri"/>
                          <a:cs typeface="Calibri"/>
                        </a:rPr>
                        <a:t> </a:t>
                      </a:r>
                      <a:r>
                        <a:rPr sz="800" spc="-10" dirty="0" smtClean="0">
                          <a:latin typeface="Calibri"/>
                          <a:cs typeface="Calibri"/>
                        </a:rPr>
                        <a:t>n</a:t>
                      </a:r>
                      <a:r>
                        <a:rPr sz="800" spc="10" dirty="0" smtClean="0">
                          <a:latin typeface="Calibri"/>
                          <a:cs typeface="Calibri"/>
                        </a:rPr>
                        <a:t>u</a:t>
                      </a:r>
                      <a:r>
                        <a:rPr sz="800" spc="-10" dirty="0" smtClean="0">
                          <a:latin typeface="Calibri"/>
                          <a:cs typeface="Calibri"/>
                        </a:rPr>
                        <a:t>m</a:t>
                      </a:r>
                      <a:r>
                        <a:rPr sz="800" spc="10" dirty="0" smtClean="0">
                          <a:latin typeface="Calibri"/>
                          <a:cs typeface="Calibri"/>
                        </a:rPr>
                        <a:t>b</a:t>
                      </a:r>
                      <a:r>
                        <a:rPr sz="800" spc="-10" dirty="0" smtClean="0">
                          <a:latin typeface="Calibri"/>
                          <a:cs typeface="Calibri"/>
                        </a:rPr>
                        <a:t>e</a:t>
                      </a:r>
                      <a:r>
                        <a:rPr sz="800" spc="0" dirty="0" smtClean="0">
                          <a:latin typeface="Calibri"/>
                          <a:cs typeface="Calibri"/>
                        </a:rPr>
                        <a:t>r</a:t>
                      </a:r>
                      <a:r>
                        <a:rPr sz="800" spc="20" dirty="0" smtClean="0">
                          <a:latin typeface="Calibri"/>
                          <a:cs typeface="Calibri"/>
                        </a:rPr>
                        <a:t> </a:t>
                      </a:r>
                      <a:r>
                        <a:rPr sz="800" spc="-10" dirty="0" smtClean="0">
                          <a:latin typeface="Calibri"/>
                          <a:cs typeface="Calibri"/>
                        </a:rPr>
                        <a:t>o</a:t>
                      </a:r>
                      <a:r>
                        <a:rPr sz="800" spc="0" dirty="0" smtClean="0">
                          <a:latin typeface="Calibri"/>
                          <a:cs typeface="Calibri"/>
                        </a:rPr>
                        <a:t>f</a:t>
                      </a:r>
                      <a:r>
                        <a:rPr sz="800" spc="-15" dirty="0" smtClean="0">
                          <a:latin typeface="Calibri"/>
                          <a:cs typeface="Calibri"/>
                        </a:rPr>
                        <a:t> </a:t>
                      </a:r>
                      <a:r>
                        <a:rPr sz="800" spc="5" dirty="0" smtClean="0">
                          <a:latin typeface="Calibri"/>
                          <a:cs typeface="Calibri"/>
                        </a:rPr>
                        <a:t>li</a:t>
                      </a:r>
                      <a:r>
                        <a:rPr sz="800" spc="0" dirty="0" smtClean="0">
                          <a:latin typeface="Calibri"/>
                          <a:cs typeface="Calibri"/>
                        </a:rPr>
                        <a:t>fe</a:t>
                      </a:r>
                      <a:r>
                        <a:rPr sz="800" spc="-5" dirty="0" smtClean="0">
                          <a:latin typeface="Calibri"/>
                          <a:cs typeface="Calibri"/>
                        </a:rPr>
                        <a:t> </a:t>
                      </a:r>
                      <a:r>
                        <a:rPr sz="800" spc="5" dirty="0" smtClean="0">
                          <a:latin typeface="Calibri"/>
                          <a:cs typeface="Calibri"/>
                        </a:rPr>
                        <a:t>i</a:t>
                      </a:r>
                      <a:r>
                        <a:rPr sz="800" spc="-10" dirty="0" smtClean="0">
                          <a:latin typeface="Calibri"/>
                          <a:cs typeface="Calibri"/>
                        </a:rPr>
                        <a:t>n</a:t>
                      </a:r>
                      <a:r>
                        <a:rPr sz="800" spc="25" dirty="0" smtClean="0">
                          <a:latin typeface="Calibri"/>
                          <a:cs typeface="Calibri"/>
                        </a:rPr>
                        <a:t>s</a:t>
                      </a:r>
                      <a:r>
                        <a:rPr sz="800" spc="-10" dirty="0" smtClean="0">
                          <a:latin typeface="Calibri"/>
                          <a:cs typeface="Calibri"/>
                        </a:rPr>
                        <a:t>u</a:t>
                      </a:r>
                      <a:r>
                        <a:rPr sz="800" spc="10" dirty="0" smtClean="0">
                          <a:latin typeface="Calibri"/>
                          <a:cs typeface="Calibri"/>
                        </a:rPr>
                        <a:t>r</a:t>
                      </a:r>
                      <a:r>
                        <a:rPr sz="800" spc="0" dirty="0" smtClean="0">
                          <a:latin typeface="Calibri"/>
                          <a:cs typeface="Calibri"/>
                        </a:rPr>
                        <a:t>a</a:t>
                      </a:r>
                      <a:r>
                        <a:rPr sz="800" spc="-10" dirty="0" smtClean="0">
                          <a:latin typeface="Calibri"/>
                          <a:cs typeface="Calibri"/>
                        </a:rPr>
                        <a:t>n</a:t>
                      </a:r>
                      <a:r>
                        <a:rPr sz="800" spc="0" dirty="0" smtClean="0">
                          <a:latin typeface="Calibri"/>
                          <a:cs typeface="Calibri"/>
                        </a:rPr>
                        <a:t>ce c</a:t>
                      </a:r>
                      <a:r>
                        <a:rPr sz="800" spc="10" dirty="0" smtClean="0">
                          <a:latin typeface="Calibri"/>
                          <a:cs typeface="Calibri"/>
                        </a:rPr>
                        <a:t>om</a:t>
                      </a:r>
                      <a:r>
                        <a:rPr sz="800" spc="-10" dirty="0" smtClean="0">
                          <a:latin typeface="Calibri"/>
                          <a:cs typeface="Calibri"/>
                        </a:rPr>
                        <a:t>p</a:t>
                      </a:r>
                      <a:r>
                        <a:rPr sz="800" spc="0" dirty="0" smtClean="0">
                          <a:latin typeface="Calibri"/>
                          <a:cs typeface="Calibri"/>
                        </a:rPr>
                        <a:t>a</a:t>
                      </a:r>
                      <a:r>
                        <a:rPr sz="800" spc="-10" dirty="0" smtClean="0">
                          <a:latin typeface="Calibri"/>
                          <a:cs typeface="Calibri"/>
                        </a:rPr>
                        <a:t>n</a:t>
                      </a:r>
                      <a:r>
                        <a:rPr sz="800" spc="5" dirty="0" smtClean="0">
                          <a:latin typeface="Calibri"/>
                          <a:cs typeface="Calibri"/>
                        </a:rPr>
                        <a:t>i</a:t>
                      </a:r>
                      <a:r>
                        <a:rPr sz="800" spc="-10" dirty="0" smtClean="0">
                          <a:latin typeface="Calibri"/>
                          <a:cs typeface="Calibri"/>
                        </a:rPr>
                        <a:t>e</a:t>
                      </a:r>
                      <a:r>
                        <a:rPr sz="800" spc="0" dirty="0" smtClean="0">
                          <a:latin typeface="Calibri"/>
                          <a:cs typeface="Calibri"/>
                        </a:rPr>
                        <a:t>s</a:t>
                      </a:r>
                      <a:r>
                        <a:rPr sz="800" spc="10" dirty="0" smtClean="0">
                          <a:latin typeface="Calibri"/>
                          <a:cs typeface="Calibri"/>
                        </a:rPr>
                        <a:t> </a:t>
                      </a:r>
                      <a:r>
                        <a:rPr sz="800" spc="20" dirty="0" smtClean="0">
                          <a:latin typeface="Calibri"/>
                          <a:cs typeface="Calibri"/>
                        </a:rPr>
                        <a:t>t</a:t>
                      </a:r>
                      <a:r>
                        <a:rPr sz="800" spc="-10" dirty="0" smtClean="0">
                          <a:latin typeface="Calibri"/>
                          <a:cs typeface="Calibri"/>
                        </a:rPr>
                        <a:t>h</a:t>
                      </a:r>
                      <a:r>
                        <a:rPr sz="800" spc="0" dirty="0" smtClean="0">
                          <a:latin typeface="Calibri"/>
                          <a:cs typeface="Calibri"/>
                        </a:rPr>
                        <a:t>at</a:t>
                      </a:r>
                      <a:r>
                        <a:rPr sz="800" spc="-15" dirty="0" smtClean="0">
                          <a:latin typeface="Calibri"/>
                          <a:cs typeface="Calibri"/>
                        </a:rPr>
                        <a:t> </a:t>
                      </a:r>
                      <a:r>
                        <a:rPr sz="800" spc="0" dirty="0" smtClean="0">
                          <a:latin typeface="Calibri"/>
                          <a:cs typeface="Calibri"/>
                        </a:rPr>
                        <a:t>a</a:t>
                      </a:r>
                      <a:r>
                        <a:rPr sz="800" spc="10" dirty="0" smtClean="0">
                          <a:latin typeface="Calibri"/>
                          <a:cs typeface="Calibri"/>
                        </a:rPr>
                        <a:t>r</a:t>
                      </a:r>
                      <a:r>
                        <a:rPr sz="800" spc="0" dirty="0" smtClean="0">
                          <a:latin typeface="Calibri"/>
                          <a:cs typeface="Calibri"/>
                        </a:rPr>
                        <a:t>e </a:t>
                      </a:r>
                      <a:r>
                        <a:rPr sz="800" spc="5" dirty="0" smtClean="0">
                          <a:latin typeface="Calibri"/>
                          <a:cs typeface="Calibri"/>
                        </a:rPr>
                        <a:t>willi</a:t>
                      </a:r>
                      <a:r>
                        <a:rPr sz="800" spc="-10" dirty="0" smtClean="0">
                          <a:latin typeface="Calibri"/>
                          <a:cs typeface="Calibri"/>
                        </a:rPr>
                        <a:t>n</a:t>
                      </a:r>
                      <a:r>
                        <a:rPr sz="800" spc="0" dirty="0" smtClean="0">
                          <a:latin typeface="Calibri"/>
                          <a:cs typeface="Calibri"/>
                        </a:rPr>
                        <a:t>g to</a:t>
                      </a:r>
                      <a:r>
                        <a:rPr sz="800" spc="-25" dirty="0" smtClean="0">
                          <a:latin typeface="Calibri"/>
                          <a:cs typeface="Calibri"/>
                        </a:rPr>
                        <a:t> </a:t>
                      </a:r>
                      <a:r>
                        <a:rPr sz="800" spc="30" dirty="0" smtClean="0">
                          <a:latin typeface="Calibri"/>
                          <a:cs typeface="Calibri"/>
                        </a:rPr>
                        <a:t>w</a:t>
                      </a:r>
                      <a:r>
                        <a:rPr sz="800" spc="-10" dirty="0" smtClean="0">
                          <a:latin typeface="Calibri"/>
                          <a:cs typeface="Calibri"/>
                        </a:rPr>
                        <a:t>o</a:t>
                      </a:r>
                      <a:r>
                        <a:rPr sz="800" spc="10" dirty="0" smtClean="0">
                          <a:latin typeface="Calibri"/>
                          <a:cs typeface="Calibri"/>
                        </a:rPr>
                        <a:t>r</a:t>
                      </a:r>
                      <a:r>
                        <a:rPr sz="800" spc="0" dirty="0" smtClean="0">
                          <a:latin typeface="Calibri"/>
                          <a:cs typeface="Calibri"/>
                        </a:rPr>
                        <a:t>k</a:t>
                      </a:r>
                      <a:r>
                        <a:rPr sz="800" spc="-15" dirty="0" smtClean="0">
                          <a:latin typeface="Calibri"/>
                          <a:cs typeface="Calibri"/>
                        </a:rPr>
                        <a:t> </a:t>
                      </a:r>
                      <a:r>
                        <a:rPr sz="800" spc="5" dirty="0" smtClean="0">
                          <a:latin typeface="Calibri"/>
                          <a:cs typeface="Calibri"/>
                        </a:rPr>
                        <a:t>wi</a:t>
                      </a:r>
                      <a:r>
                        <a:rPr sz="800" spc="0" dirty="0" smtClean="0">
                          <a:latin typeface="Calibri"/>
                          <a:cs typeface="Calibri"/>
                        </a:rPr>
                        <a:t>th y</a:t>
                      </a:r>
                      <a:r>
                        <a:rPr sz="800" spc="15" dirty="0" smtClean="0">
                          <a:latin typeface="Calibri"/>
                          <a:cs typeface="Calibri"/>
                        </a:rPr>
                        <a:t>o</a:t>
                      </a:r>
                      <a:r>
                        <a:rPr sz="800" spc="0" dirty="0" smtClean="0">
                          <a:latin typeface="Calibri"/>
                          <a:cs typeface="Calibri"/>
                        </a:rPr>
                        <a:t>u</a:t>
                      </a:r>
                      <a:r>
                        <a:rPr sz="800" spc="-25" dirty="0" smtClean="0">
                          <a:latin typeface="Calibri"/>
                          <a:cs typeface="Calibri"/>
                        </a:rPr>
                        <a:t> </a:t>
                      </a:r>
                      <a:r>
                        <a:rPr sz="800" spc="5" dirty="0" smtClean="0">
                          <a:latin typeface="Calibri"/>
                          <a:cs typeface="Calibri"/>
                        </a:rPr>
                        <a:t>i</a:t>
                      </a:r>
                      <a:r>
                        <a:rPr sz="800" spc="0" dirty="0" smtClean="0">
                          <a:latin typeface="Calibri"/>
                          <a:cs typeface="Calibri"/>
                        </a:rPr>
                        <a:t>f</a:t>
                      </a:r>
                      <a:r>
                        <a:rPr sz="800" spc="5" dirty="0" smtClean="0">
                          <a:latin typeface="Calibri"/>
                          <a:cs typeface="Calibri"/>
                        </a:rPr>
                        <a:t> </a:t>
                      </a:r>
                      <a:r>
                        <a:rPr sz="800" spc="0" dirty="0" smtClean="0">
                          <a:latin typeface="Calibri"/>
                          <a:cs typeface="Calibri"/>
                        </a:rPr>
                        <a:t>y</a:t>
                      </a:r>
                      <a:r>
                        <a:rPr sz="800" spc="15" dirty="0" smtClean="0">
                          <a:latin typeface="Calibri"/>
                          <a:cs typeface="Calibri"/>
                        </a:rPr>
                        <a:t>o</a:t>
                      </a:r>
                      <a:r>
                        <a:rPr sz="800" spc="0" dirty="0" smtClean="0">
                          <a:latin typeface="Calibri"/>
                          <a:cs typeface="Calibri"/>
                        </a:rPr>
                        <a:t>u </a:t>
                      </a:r>
                      <a:r>
                        <a:rPr sz="800" spc="-10" dirty="0" smtClean="0">
                          <a:latin typeface="Calibri"/>
                          <a:cs typeface="Calibri"/>
                        </a:rPr>
                        <a:t>h</a:t>
                      </a:r>
                      <a:r>
                        <a:rPr sz="800" spc="0" dirty="0" smtClean="0">
                          <a:latin typeface="Calibri"/>
                          <a:cs typeface="Calibri"/>
                        </a:rPr>
                        <a:t>a</a:t>
                      </a:r>
                      <a:r>
                        <a:rPr sz="800" spc="25" dirty="0" smtClean="0">
                          <a:latin typeface="Calibri"/>
                          <a:cs typeface="Calibri"/>
                        </a:rPr>
                        <a:t>v</a:t>
                      </a:r>
                      <a:r>
                        <a:rPr sz="800" spc="0" dirty="0" smtClean="0">
                          <a:latin typeface="Calibri"/>
                          <a:cs typeface="Calibri"/>
                        </a:rPr>
                        <a:t>e </a:t>
                      </a:r>
                      <a:r>
                        <a:rPr sz="800" spc="-10" dirty="0" smtClean="0">
                          <a:latin typeface="Calibri"/>
                          <a:cs typeface="Calibri"/>
                        </a:rPr>
                        <a:t>h</a:t>
                      </a:r>
                      <a:r>
                        <a:rPr sz="800" spc="0" dirty="0" smtClean="0">
                          <a:latin typeface="Calibri"/>
                          <a:cs typeface="Calibri"/>
                        </a:rPr>
                        <a:t>ad a</a:t>
                      </a:r>
                      <a:r>
                        <a:rPr sz="800" spc="-10" dirty="0" smtClean="0">
                          <a:latin typeface="Calibri"/>
                          <a:cs typeface="Calibri"/>
                        </a:rPr>
                        <a:t> </a:t>
                      </a:r>
                      <a:r>
                        <a:rPr sz="800" spc="0" dirty="0" smtClean="0">
                          <a:latin typeface="Calibri"/>
                          <a:cs typeface="Calibri"/>
                        </a:rPr>
                        <a:t>st</a:t>
                      </a:r>
                      <a:r>
                        <a:rPr sz="800" spc="10" dirty="0" smtClean="0">
                          <a:latin typeface="Calibri"/>
                          <a:cs typeface="Calibri"/>
                        </a:rPr>
                        <a:t>ro</a:t>
                      </a:r>
                      <a:r>
                        <a:rPr sz="800" spc="0" dirty="0" smtClean="0">
                          <a:latin typeface="Calibri"/>
                          <a:cs typeface="Calibri"/>
                        </a:rPr>
                        <a:t>k</a:t>
                      </a:r>
                      <a:r>
                        <a:rPr sz="800" spc="10" dirty="0" smtClean="0">
                          <a:latin typeface="Calibri"/>
                          <a:cs typeface="Calibri"/>
                        </a:rPr>
                        <a:t>e</a:t>
                      </a:r>
                      <a:r>
                        <a:rPr sz="800" spc="0" dirty="0" smtClean="0">
                          <a:latin typeface="Calibri"/>
                          <a:cs typeface="Calibri"/>
                        </a:rPr>
                        <a:t>.</a:t>
                      </a:r>
                      <a:endParaRPr sz="800" dirty="0">
                        <a:latin typeface="Calibri"/>
                        <a:cs typeface="Calibri"/>
                      </a:endParaRPr>
                    </a:p>
                    <a:p>
                      <a:pPr>
                        <a:lnSpc>
                          <a:spcPts val="950"/>
                        </a:lnSpc>
                        <a:spcBef>
                          <a:spcPts val="28"/>
                        </a:spcBef>
                      </a:pPr>
                      <a:endParaRPr sz="950" dirty="0"/>
                    </a:p>
                    <a:p>
                      <a:pPr marL="57150" marR="125730">
                        <a:lnSpc>
                          <a:spcPct val="100600"/>
                        </a:lnSpc>
                      </a:pPr>
                      <a:r>
                        <a:rPr sz="800" b="1" u="sng" dirty="0" smtClean="0">
                          <a:solidFill>
                            <a:srgbClr val="0000FF"/>
                          </a:solidFill>
                          <a:latin typeface="Calibri"/>
                          <a:cs typeface="Calibri"/>
                          <a:hlinkClick r:id="rId6"/>
                        </a:rPr>
                        <a:t>H</a:t>
                      </a:r>
                      <a:r>
                        <a:rPr sz="800" b="1" u="sng" spc="5" dirty="0" smtClean="0">
                          <a:solidFill>
                            <a:srgbClr val="0000FF"/>
                          </a:solidFill>
                          <a:latin typeface="Calibri"/>
                          <a:cs typeface="Calibri"/>
                          <a:hlinkClick r:id="rId6"/>
                        </a:rPr>
                        <a:t>ep</a:t>
                      </a:r>
                      <a:r>
                        <a:rPr sz="800" b="1" u="sng" spc="-10" dirty="0" smtClean="0">
                          <a:solidFill>
                            <a:srgbClr val="0000FF"/>
                          </a:solidFill>
                          <a:latin typeface="Calibri"/>
                          <a:cs typeface="Calibri"/>
                          <a:hlinkClick r:id="rId6"/>
                        </a:rPr>
                        <a:t>a</a:t>
                      </a:r>
                      <a:r>
                        <a:rPr sz="800" b="1" u="sng" spc="-15" dirty="0" smtClean="0">
                          <a:solidFill>
                            <a:srgbClr val="0000FF"/>
                          </a:solidFill>
                          <a:latin typeface="Calibri"/>
                          <a:cs typeface="Calibri"/>
                          <a:hlinkClick r:id="rId6"/>
                        </a:rPr>
                        <a:t>t</a:t>
                      </a:r>
                      <a:r>
                        <a:rPr sz="800" b="1" u="sng" spc="-5" dirty="0" smtClean="0">
                          <a:solidFill>
                            <a:srgbClr val="0000FF"/>
                          </a:solidFill>
                          <a:latin typeface="Calibri"/>
                          <a:cs typeface="Calibri"/>
                          <a:hlinkClick r:id="rId6"/>
                        </a:rPr>
                        <a:t>i</a:t>
                      </a:r>
                      <a:r>
                        <a:rPr sz="800" b="1" u="sng" spc="10" dirty="0" smtClean="0">
                          <a:solidFill>
                            <a:srgbClr val="0000FF"/>
                          </a:solidFill>
                          <a:latin typeface="Calibri"/>
                          <a:cs typeface="Calibri"/>
                          <a:hlinkClick r:id="rId6"/>
                        </a:rPr>
                        <a:t>t</a:t>
                      </a:r>
                      <a:r>
                        <a:rPr sz="800" b="1" u="sng" spc="-5" dirty="0" smtClean="0">
                          <a:solidFill>
                            <a:srgbClr val="0000FF"/>
                          </a:solidFill>
                          <a:latin typeface="Calibri"/>
                          <a:cs typeface="Calibri"/>
                          <a:hlinkClick r:id="rId6"/>
                        </a:rPr>
                        <a:t>i</a:t>
                      </a:r>
                      <a:r>
                        <a:rPr sz="800" b="1" u="sng" spc="0" dirty="0" smtClean="0">
                          <a:solidFill>
                            <a:srgbClr val="0000FF"/>
                          </a:solidFill>
                          <a:latin typeface="Calibri"/>
                          <a:cs typeface="Calibri"/>
                          <a:hlinkClick r:id="rId6"/>
                        </a:rPr>
                        <a:t>s</a:t>
                      </a:r>
                      <a:r>
                        <a:rPr sz="800" b="1" spc="10" dirty="0" smtClean="0">
                          <a:solidFill>
                            <a:srgbClr val="0000FF"/>
                          </a:solidFill>
                          <a:latin typeface="Calibri"/>
                          <a:cs typeface="Calibri"/>
                          <a:hlinkClick r:id="rId6"/>
                        </a:rPr>
                        <a:t> </a:t>
                      </a:r>
                      <a:r>
                        <a:rPr sz="800" spc="0" dirty="0" smtClean="0">
                          <a:latin typeface="Calibri"/>
                          <a:cs typeface="Calibri"/>
                        </a:rPr>
                        <a:t>-</a:t>
                      </a:r>
                      <a:r>
                        <a:rPr sz="800" spc="-15" dirty="0" smtClean="0">
                          <a:latin typeface="Calibri"/>
                          <a:cs typeface="Calibri"/>
                        </a:rPr>
                        <a:t> </a:t>
                      </a:r>
                      <a:r>
                        <a:rPr sz="800" spc="30" dirty="0" smtClean="0">
                          <a:latin typeface="Calibri"/>
                          <a:cs typeface="Calibri"/>
                        </a:rPr>
                        <a:t>H</a:t>
                      </a:r>
                      <a:r>
                        <a:rPr sz="800" spc="-10" dirty="0" smtClean="0">
                          <a:latin typeface="Calibri"/>
                          <a:cs typeface="Calibri"/>
                        </a:rPr>
                        <a:t>ep</a:t>
                      </a:r>
                      <a:r>
                        <a:rPr sz="800" spc="0" dirty="0" smtClean="0">
                          <a:latin typeface="Calibri"/>
                          <a:cs typeface="Calibri"/>
                        </a:rPr>
                        <a:t>at</a:t>
                      </a:r>
                      <a:r>
                        <a:rPr sz="800" spc="5" dirty="0" smtClean="0">
                          <a:latin typeface="Calibri"/>
                          <a:cs typeface="Calibri"/>
                        </a:rPr>
                        <a:t>i</a:t>
                      </a:r>
                      <a:r>
                        <a:rPr sz="800" spc="0" dirty="0" smtClean="0">
                          <a:latin typeface="Calibri"/>
                          <a:cs typeface="Calibri"/>
                        </a:rPr>
                        <a:t>t</a:t>
                      </a:r>
                      <a:r>
                        <a:rPr sz="800" spc="5" dirty="0" smtClean="0">
                          <a:latin typeface="Calibri"/>
                          <a:cs typeface="Calibri"/>
                        </a:rPr>
                        <a:t>i</a:t>
                      </a:r>
                      <a:r>
                        <a:rPr sz="800" spc="0" dirty="0" smtClean="0">
                          <a:latin typeface="Calibri"/>
                          <a:cs typeface="Calibri"/>
                        </a:rPr>
                        <a:t>s</a:t>
                      </a:r>
                      <a:r>
                        <a:rPr sz="800" spc="-15" dirty="0" smtClean="0">
                          <a:latin typeface="Calibri"/>
                          <a:cs typeface="Calibri"/>
                        </a:rPr>
                        <a:t> </a:t>
                      </a:r>
                      <a:r>
                        <a:rPr sz="800" spc="5" dirty="0" smtClean="0">
                          <a:latin typeface="Calibri"/>
                          <a:cs typeface="Calibri"/>
                        </a:rPr>
                        <a:t>li</a:t>
                      </a:r>
                      <a:r>
                        <a:rPr sz="800" spc="0" dirty="0" smtClean="0">
                          <a:latin typeface="Calibri"/>
                          <a:cs typeface="Calibri"/>
                        </a:rPr>
                        <a:t>fe</a:t>
                      </a:r>
                      <a:r>
                        <a:rPr sz="800" spc="-5" dirty="0" smtClean="0">
                          <a:latin typeface="Calibri"/>
                          <a:cs typeface="Calibri"/>
                        </a:rPr>
                        <a:t> </a:t>
                      </a:r>
                      <a:r>
                        <a:rPr sz="800" spc="5" dirty="0" smtClean="0">
                          <a:latin typeface="Calibri"/>
                          <a:cs typeface="Calibri"/>
                        </a:rPr>
                        <a:t>i</a:t>
                      </a:r>
                      <a:r>
                        <a:rPr sz="800" spc="-10" dirty="0" smtClean="0">
                          <a:latin typeface="Calibri"/>
                          <a:cs typeface="Calibri"/>
                        </a:rPr>
                        <a:t>n</a:t>
                      </a:r>
                      <a:r>
                        <a:rPr sz="800" spc="0" dirty="0" smtClean="0">
                          <a:latin typeface="Calibri"/>
                          <a:cs typeface="Calibri"/>
                        </a:rPr>
                        <a:t>s</a:t>
                      </a:r>
                      <a:r>
                        <a:rPr sz="800" spc="-10" dirty="0" smtClean="0">
                          <a:latin typeface="Calibri"/>
                          <a:cs typeface="Calibri"/>
                        </a:rPr>
                        <a:t>u</a:t>
                      </a:r>
                      <a:r>
                        <a:rPr sz="800" spc="10" dirty="0" smtClean="0">
                          <a:latin typeface="Calibri"/>
                          <a:cs typeface="Calibri"/>
                        </a:rPr>
                        <a:t>r</a:t>
                      </a:r>
                      <a:r>
                        <a:rPr sz="800" spc="25" dirty="0" smtClean="0">
                          <a:latin typeface="Calibri"/>
                          <a:cs typeface="Calibri"/>
                        </a:rPr>
                        <a:t>a</a:t>
                      </a:r>
                      <a:r>
                        <a:rPr sz="800" spc="-10" dirty="0" smtClean="0">
                          <a:latin typeface="Calibri"/>
                          <a:cs typeface="Calibri"/>
                        </a:rPr>
                        <a:t>n</a:t>
                      </a:r>
                      <a:r>
                        <a:rPr sz="800" spc="0" dirty="0" smtClean="0">
                          <a:latin typeface="Calibri"/>
                          <a:cs typeface="Calibri"/>
                        </a:rPr>
                        <a:t>ce </a:t>
                      </a:r>
                      <a:r>
                        <a:rPr sz="800" spc="10" dirty="0" smtClean="0">
                          <a:latin typeface="Calibri"/>
                          <a:cs typeface="Calibri"/>
                        </a:rPr>
                        <a:t>u</a:t>
                      </a:r>
                      <a:r>
                        <a:rPr sz="800" spc="-10" dirty="0" smtClean="0">
                          <a:latin typeface="Calibri"/>
                          <a:cs typeface="Calibri"/>
                        </a:rPr>
                        <a:t>n</a:t>
                      </a:r>
                      <a:r>
                        <a:rPr sz="800" spc="10" dirty="0" smtClean="0">
                          <a:latin typeface="Calibri"/>
                          <a:cs typeface="Calibri"/>
                        </a:rPr>
                        <a:t>d</a:t>
                      </a:r>
                      <a:r>
                        <a:rPr sz="800" spc="-10" dirty="0" smtClean="0">
                          <a:latin typeface="Calibri"/>
                          <a:cs typeface="Calibri"/>
                        </a:rPr>
                        <a:t>e</a:t>
                      </a:r>
                      <a:r>
                        <a:rPr sz="800" spc="10" dirty="0" smtClean="0">
                          <a:latin typeface="Calibri"/>
                          <a:cs typeface="Calibri"/>
                        </a:rPr>
                        <a:t>r</a:t>
                      </a:r>
                      <a:r>
                        <a:rPr sz="800" spc="5" dirty="0" smtClean="0">
                          <a:latin typeface="Calibri"/>
                          <a:cs typeface="Calibri"/>
                        </a:rPr>
                        <a:t>w</a:t>
                      </a:r>
                      <a:r>
                        <a:rPr sz="800" spc="10" dirty="0" smtClean="0">
                          <a:latin typeface="Calibri"/>
                          <a:cs typeface="Calibri"/>
                        </a:rPr>
                        <a:t>r</a:t>
                      </a:r>
                      <a:r>
                        <a:rPr sz="800" spc="5" dirty="0" smtClean="0">
                          <a:latin typeface="Calibri"/>
                          <a:cs typeface="Calibri"/>
                        </a:rPr>
                        <a:t>i</a:t>
                      </a:r>
                      <a:r>
                        <a:rPr sz="800" spc="0" dirty="0" smtClean="0">
                          <a:latin typeface="Calibri"/>
                          <a:cs typeface="Calibri"/>
                        </a:rPr>
                        <a:t>t</a:t>
                      </a:r>
                      <a:r>
                        <a:rPr sz="800" spc="5" dirty="0" smtClean="0">
                          <a:latin typeface="Calibri"/>
                          <a:cs typeface="Calibri"/>
                        </a:rPr>
                        <a:t>i</a:t>
                      </a:r>
                      <a:r>
                        <a:rPr sz="800" spc="-10" dirty="0" smtClean="0">
                          <a:latin typeface="Calibri"/>
                          <a:cs typeface="Calibri"/>
                        </a:rPr>
                        <a:t>n</a:t>
                      </a:r>
                      <a:r>
                        <a:rPr sz="800" spc="0" dirty="0" smtClean="0">
                          <a:latin typeface="Calibri"/>
                          <a:cs typeface="Calibri"/>
                        </a:rPr>
                        <a:t>g</a:t>
                      </a:r>
                      <a:r>
                        <a:rPr sz="800" spc="-5" dirty="0" smtClean="0">
                          <a:latin typeface="Calibri"/>
                          <a:cs typeface="Calibri"/>
                        </a:rPr>
                        <a:t> </a:t>
                      </a:r>
                      <a:r>
                        <a:rPr sz="800" spc="-10" dirty="0" smtClean="0">
                          <a:latin typeface="Calibri"/>
                          <a:cs typeface="Calibri"/>
                        </a:rPr>
                        <a:t>h</a:t>
                      </a:r>
                      <a:r>
                        <a:rPr sz="800" spc="0" dirty="0" smtClean="0">
                          <a:latin typeface="Calibri"/>
                          <a:cs typeface="Calibri"/>
                        </a:rPr>
                        <a:t>as</a:t>
                      </a:r>
                      <a:r>
                        <a:rPr sz="800" spc="10" dirty="0" smtClean="0">
                          <a:latin typeface="Calibri"/>
                          <a:cs typeface="Calibri"/>
                        </a:rPr>
                        <a:t> </a:t>
                      </a:r>
                      <a:r>
                        <a:rPr sz="800" spc="-10" dirty="0" smtClean="0">
                          <a:latin typeface="Calibri"/>
                          <a:cs typeface="Calibri"/>
                        </a:rPr>
                        <a:t>be</a:t>
                      </a:r>
                      <a:r>
                        <a:rPr sz="800" spc="20" dirty="0" smtClean="0">
                          <a:latin typeface="Calibri"/>
                          <a:cs typeface="Calibri"/>
                        </a:rPr>
                        <a:t>c</a:t>
                      </a:r>
                      <a:r>
                        <a:rPr sz="800" spc="10" dirty="0" smtClean="0">
                          <a:latin typeface="Calibri"/>
                          <a:cs typeface="Calibri"/>
                        </a:rPr>
                        <a:t>o</a:t>
                      </a:r>
                      <a:r>
                        <a:rPr sz="800" spc="-10" dirty="0" smtClean="0">
                          <a:latin typeface="Calibri"/>
                          <a:cs typeface="Calibri"/>
                        </a:rPr>
                        <a:t>m</a:t>
                      </a:r>
                      <a:r>
                        <a:rPr sz="800" spc="0" dirty="0" smtClean="0">
                          <a:latin typeface="Calibri"/>
                          <a:cs typeface="Calibri"/>
                        </a:rPr>
                        <a:t>e </a:t>
                      </a:r>
                      <a:r>
                        <a:rPr sz="800" spc="10" dirty="0" smtClean="0">
                          <a:latin typeface="Calibri"/>
                          <a:cs typeface="Calibri"/>
                        </a:rPr>
                        <a:t>m</a:t>
                      </a:r>
                      <a:r>
                        <a:rPr sz="800" spc="-10" dirty="0" smtClean="0">
                          <a:latin typeface="Calibri"/>
                          <a:cs typeface="Calibri"/>
                        </a:rPr>
                        <a:t>o</a:t>
                      </a:r>
                      <a:r>
                        <a:rPr sz="800" spc="10" dirty="0" smtClean="0">
                          <a:latin typeface="Calibri"/>
                          <a:cs typeface="Calibri"/>
                        </a:rPr>
                        <a:t>r</a:t>
                      </a:r>
                      <a:r>
                        <a:rPr sz="800" spc="0" dirty="0" smtClean="0">
                          <a:latin typeface="Calibri"/>
                          <a:cs typeface="Calibri"/>
                        </a:rPr>
                        <a:t>e a</a:t>
                      </a:r>
                      <a:r>
                        <a:rPr sz="800" spc="10" dirty="0" smtClean="0">
                          <a:latin typeface="Calibri"/>
                          <a:cs typeface="Calibri"/>
                        </a:rPr>
                        <a:t>ggr</a:t>
                      </a:r>
                      <a:r>
                        <a:rPr sz="800" spc="-10" dirty="0" smtClean="0">
                          <a:latin typeface="Calibri"/>
                          <a:cs typeface="Calibri"/>
                        </a:rPr>
                        <a:t>e</a:t>
                      </a:r>
                      <a:r>
                        <a:rPr sz="800" spc="0" dirty="0" smtClean="0">
                          <a:latin typeface="Calibri"/>
                          <a:cs typeface="Calibri"/>
                        </a:rPr>
                        <a:t>ss</a:t>
                      </a:r>
                      <a:r>
                        <a:rPr sz="800" spc="5" dirty="0" smtClean="0">
                          <a:latin typeface="Calibri"/>
                          <a:cs typeface="Calibri"/>
                        </a:rPr>
                        <a:t>i</a:t>
                      </a:r>
                      <a:r>
                        <a:rPr sz="800" spc="0" dirty="0" smtClean="0">
                          <a:latin typeface="Calibri"/>
                          <a:cs typeface="Calibri"/>
                        </a:rPr>
                        <a:t>ve </a:t>
                      </a:r>
                      <a:r>
                        <a:rPr sz="800" spc="-10" dirty="0" smtClean="0">
                          <a:latin typeface="Calibri"/>
                          <a:cs typeface="Calibri"/>
                        </a:rPr>
                        <a:t>o</a:t>
                      </a:r>
                      <a:r>
                        <a:rPr sz="800" spc="0" dirty="0" smtClean="0">
                          <a:latin typeface="Calibri"/>
                          <a:cs typeface="Calibri"/>
                        </a:rPr>
                        <a:t>v</a:t>
                      </a:r>
                      <a:r>
                        <a:rPr sz="800" spc="-10" dirty="0" smtClean="0">
                          <a:latin typeface="Calibri"/>
                          <a:cs typeface="Calibri"/>
                        </a:rPr>
                        <a:t>e</a:t>
                      </a:r>
                      <a:r>
                        <a:rPr sz="800" spc="0" dirty="0" smtClean="0">
                          <a:latin typeface="Calibri"/>
                          <a:cs typeface="Calibri"/>
                        </a:rPr>
                        <a:t>r</a:t>
                      </a:r>
                      <a:r>
                        <a:rPr sz="800" spc="20" dirty="0" smtClean="0">
                          <a:latin typeface="Calibri"/>
                          <a:cs typeface="Calibri"/>
                        </a:rPr>
                        <a:t> </a:t>
                      </a:r>
                      <a:r>
                        <a:rPr sz="800" spc="0" dirty="0" smtClean="0">
                          <a:latin typeface="Calibri"/>
                          <a:cs typeface="Calibri"/>
                        </a:rPr>
                        <a:t>t</a:t>
                      </a:r>
                      <a:r>
                        <a:rPr sz="800" spc="10" dirty="0" smtClean="0">
                          <a:latin typeface="Calibri"/>
                          <a:cs typeface="Calibri"/>
                        </a:rPr>
                        <a:t>h</a:t>
                      </a:r>
                      <a:r>
                        <a:rPr sz="800" spc="0" dirty="0" smtClean="0">
                          <a:latin typeface="Calibri"/>
                          <a:cs typeface="Calibri"/>
                        </a:rPr>
                        <a:t>e </a:t>
                      </a:r>
                      <a:r>
                        <a:rPr sz="800" spc="-10" dirty="0" smtClean="0">
                          <a:latin typeface="Calibri"/>
                          <a:cs typeface="Calibri"/>
                        </a:rPr>
                        <a:t>p</a:t>
                      </a:r>
                      <a:r>
                        <a:rPr sz="800" spc="0" dirty="0" smtClean="0">
                          <a:latin typeface="Calibri"/>
                          <a:cs typeface="Calibri"/>
                        </a:rPr>
                        <a:t>ast</a:t>
                      </a:r>
                      <a:r>
                        <a:rPr sz="800" spc="10" dirty="0" smtClean="0">
                          <a:latin typeface="Calibri"/>
                          <a:cs typeface="Calibri"/>
                        </a:rPr>
                        <a:t> </a:t>
                      </a:r>
                      <a:r>
                        <a:rPr sz="800" spc="0" dirty="0" smtClean="0">
                          <a:latin typeface="Calibri"/>
                          <a:cs typeface="Calibri"/>
                        </a:rPr>
                        <a:t>f</a:t>
                      </a:r>
                      <a:r>
                        <a:rPr sz="800" spc="-15" dirty="0" smtClean="0">
                          <a:latin typeface="Calibri"/>
                          <a:cs typeface="Calibri"/>
                        </a:rPr>
                        <a:t>e</a:t>
                      </a:r>
                      <a:r>
                        <a:rPr sz="800" spc="0" dirty="0" smtClean="0">
                          <a:latin typeface="Calibri"/>
                          <a:cs typeface="Calibri"/>
                        </a:rPr>
                        <a:t>w</a:t>
                      </a:r>
                      <a:r>
                        <a:rPr sz="800" spc="20" dirty="0" smtClean="0">
                          <a:latin typeface="Calibri"/>
                          <a:cs typeface="Calibri"/>
                        </a:rPr>
                        <a:t> </a:t>
                      </a:r>
                      <a:r>
                        <a:rPr sz="800" spc="0" dirty="0" smtClean="0">
                          <a:latin typeface="Calibri"/>
                          <a:cs typeface="Calibri"/>
                        </a:rPr>
                        <a:t>y</a:t>
                      </a:r>
                      <a:r>
                        <a:rPr sz="800" spc="-10" dirty="0" smtClean="0">
                          <a:latin typeface="Calibri"/>
                          <a:cs typeface="Calibri"/>
                        </a:rPr>
                        <a:t>e</a:t>
                      </a:r>
                      <a:r>
                        <a:rPr sz="800" spc="0" dirty="0" smtClean="0">
                          <a:latin typeface="Calibri"/>
                          <a:cs typeface="Calibri"/>
                        </a:rPr>
                        <a:t>a</a:t>
                      </a:r>
                      <a:r>
                        <a:rPr sz="800" spc="10" dirty="0" smtClean="0">
                          <a:latin typeface="Calibri"/>
                          <a:cs typeface="Calibri"/>
                        </a:rPr>
                        <a:t>r</a:t>
                      </a:r>
                      <a:r>
                        <a:rPr sz="800" spc="0" dirty="0" smtClean="0">
                          <a:latin typeface="Calibri"/>
                          <a:cs typeface="Calibri"/>
                        </a:rPr>
                        <a:t>s</a:t>
                      </a:r>
                      <a:r>
                        <a:rPr sz="800" spc="-15" dirty="0" smtClean="0">
                          <a:latin typeface="Calibri"/>
                          <a:cs typeface="Calibri"/>
                        </a:rPr>
                        <a:t> </a:t>
                      </a:r>
                      <a:r>
                        <a:rPr sz="800" spc="0" dirty="0" smtClean="0">
                          <a:latin typeface="Calibri"/>
                          <a:cs typeface="Calibri"/>
                        </a:rPr>
                        <a:t>as</a:t>
                      </a:r>
                      <a:r>
                        <a:rPr sz="800" spc="10" dirty="0" smtClean="0">
                          <a:latin typeface="Calibri"/>
                          <a:cs typeface="Calibri"/>
                        </a:rPr>
                        <a:t> </a:t>
                      </a:r>
                      <a:r>
                        <a:rPr sz="800" spc="20" dirty="0" smtClean="0">
                          <a:latin typeface="Calibri"/>
                          <a:cs typeface="Calibri"/>
                        </a:rPr>
                        <a:t>t</a:t>
                      </a:r>
                      <a:r>
                        <a:rPr sz="800" spc="-10" dirty="0" smtClean="0">
                          <a:latin typeface="Calibri"/>
                          <a:cs typeface="Calibri"/>
                        </a:rPr>
                        <a:t>h</a:t>
                      </a:r>
                      <a:r>
                        <a:rPr sz="800" spc="0" dirty="0" smtClean="0">
                          <a:latin typeface="Calibri"/>
                          <a:cs typeface="Calibri"/>
                        </a:rPr>
                        <a:t>e t</a:t>
                      </a:r>
                      <a:r>
                        <a:rPr sz="800" spc="5" dirty="0" smtClean="0">
                          <a:latin typeface="Calibri"/>
                          <a:cs typeface="Calibri"/>
                        </a:rPr>
                        <a:t>r</a:t>
                      </a:r>
                      <a:r>
                        <a:rPr sz="800" spc="-10" dirty="0" smtClean="0">
                          <a:latin typeface="Calibri"/>
                          <a:cs typeface="Calibri"/>
                        </a:rPr>
                        <a:t>e</a:t>
                      </a:r>
                      <a:r>
                        <a:rPr sz="800" spc="0" dirty="0" smtClean="0">
                          <a:latin typeface="Calibri"/>
                          <a:cs typeface="Calibri"/>
                        </a:rPr>
                        <a:t>at</a:t>
                      </a:r>
                      <a:r>
                        <a:rPr sz="800" spc="10" dirty="0" smtClean="0">
                          <a:latin typeface="Calibri"/>
                          <a:cs typeface="Calibri"/>
                        </a:rPr>
                        <a:t>m</a:t>
                      </a:r>
                      <a:r>
                        <a:rPr sz="800" spc="-10" dirty="0" smtClean="0">
                          <a:latin typeface="Calibri"/>
                          <a:cs typeface="Calibri"/>
                        </a:rPr>
                        <a:t>en</a:t>
                      </a:r>
                      <a:r>
                        <a:rPr sz="800" spc="0" dirty="0" smtClean="0">
                          <a:latin typeface="Calibri"/>
                          <a:cs typeface="Calibri"/>
                        </a:rPr>
                        <a:t>t</a:t>
                      </a:r>
                      <a:r>
                        <a:rPr sz="800" spc="5" dirty="0" smtClean="0">
                          <a:latin typeface="Calibri"/>
                          <a:cs typeface="Calibri"/>
                        </a:rPr>
                        <a:t> </a:t>
                      </a:r>
                      <a:r>
                        <a:rPr sz="800" spc="20" dirty="0" smtClean="0">
                          <a:latin typeface="Calibri"/>
                          <a:cs typeface="Calibri"/>
                        </a:rPr>
                        <a:t>f</a:t>
                      </a:r>
                      <a:r>
                        <a:rPr sz="800" spc="-10" dirty="0" smtClean="0">
                          <a:latin typeface="Calibri"/>
                          <a:cs typeface="Calibri"/>
                        </a:rPr>
                        <a:t>o</a:t>
                      </a:r>
                      <a:r>
                        <a:rPr sz="800" spc="0" dirty="0" smtClean="0">
                          <a:latin typeface="Calibri"/>
                          <a:cs typeface="Calibri"/>
                        </a:rPr>
                        <a:t>r</a:t>
                      </a:r>
                      <a:r>
                        <a:rPr sz="800" spc="-5" dirty="0" smtClean="0">
                          <a:latin typeface="Calibri"/>
                          <a:cs typeface="Calibri"/>
                        </a:rPr>
                        <a:t> </a:t>
                      </a:r>
                      <a:r>
                        <a:rPr sz="800" spc="10" dirty="0" smtClean="0">
                          <a:latin typeface="Calibri"/>
                          <a:cs typeface="Calibri"/>
                        </a:rPr>
                        <a:t>h</a:t>
                      </a:r>
                      <a:r>
                        <a:rPr sz="800" spc="-10" dirty="0" smtClean="0">
                          <a:latin typeface="Calibri"/>
                          <a:cs typeface="Calibri"/>
                        </a:rPr>
                        <a:t>ep</a:t>
                      </a:r>
                      <a:r>
                        <a:rPr sz="800" spc="25" dirty="0" smtClean="0">
                          <a:latin typeface="Calibri"/>
                          <a:cs typeface="Calibri"/>
                        </a:rPr>
                        <a:t>a</a:t>
                      </a:r>
                      <a:r>
                        <a:rPr sz="800" spc="0" dirty="0" smtClean="0">
                          <a:latin typeface="Calibri"/>
                          <a:cs typeface="Calibri"/>
                        </a:rPr>
                        <a:t>t</a:t>
                      </a:r>
                      <a:r>
                        <a:rPr sz="800" spc="5" dirty="0" smtClean="0">
                          <a:latin typeface="Calibri"/>
                          <a:cs typeface="Calibri"/>
                        </a:rPr>
                        <a:t>i</a:t>
                      </a:r>
                      <a:r>
                        <a:rPr sz="800" spc="0" dirty="0" smtClean="0">
                          <a:latin typeface="Calibri"/>
                          <a:cs typeface="Calibri"/>
                        </a:rPr>
                        <a:t>t</a:t>
                      </a:r>
                      <a:r>
                        <a:rPr sz="800" spc="5" dirty="0" smtClean="0">
                          <a:latin typeface="Calibri"/>
                          <a:cs typeface="Calibri"/>
                        </a:rPr>
                        <a:t>i</a:t>
                      </a:r>
                      <a:r>
                        <a:rPr sz="800" spc="0" dirty="0" smtClean="0">
                          <a:latin typeface="Calibri"/>
                          <a:cs typeface="Calibri"/>
                        </a:rPr>
                        <a:t>s</a:t>
                      </a:r>
                      <a:r>
                        <a:rPr sz="800" spc="-15" dirty="0" smtClean="0">
                          <a:latin typeface="Calibri"/>
                          <a:cs typeface="Calibri"/>
                        </a:rPr>
                        <a:t> </a:t>
                      </a:r>
                      <a:r>
                        <a:rPr sz="800" spc="5" dirty="0" smtClean="0">
                          <a:latin typeface="Calibri"/>
                          <a:cs typeface="Calibri"/>
                        </a:rPr>
                        <a:t>i</a:t>
                      </a:r>
                      <a:r>
                        <a:rPr sz="800" spc="-10" dirty="0" smtClean="0">
                          <a:latin typeface="Calibri"/>
                          <a:cs typeface="Calibri"/>
                        </a:rPr>
                        <a:t>mp</a:t>
                      </a:r>
                      <a:r>
                        <a:rPr sz="800" spc="35" dirty="0" smtClean="0">
                          <a:latin typeface="Calibri"/>
                          <a:cs typeface="Calibri"/>
                        </a:rPr>
                        <a:t>r</a:t>
                      </a:r>
                      <a:r>
                        <a:rPr sz="800" spc="-10" dirty="0" smtClean="0">
                          <a:latin typeface="Calibri"/>
                          <a:cs typeface="Calibri"/>
                        </a:rPr>
                        <a:t>o</a:t>
                      </a:r>
                      <a:r>
                        <a:rPr sz="800" spc="0" dirty="0" smtClean="0">
                          <a:latin typeface="Calibri"/>
                          <a:cs typeface="Calibri"/>
                        </a:rPr>
                        <a:t>v</a:t>
                      </a:r>
                      <a:r>
                        <a:rPr sz="800" spc="-10" dirty="0" smtClean="0">
                          <a:latin typeface="Calibri"/>
                          <a:cs typeface="Calibri"/>
                        </a:rPr>
                        <a:t>e</a:t>
                      </a:r>
                      <a:r>
                        <a:rPr sz="800" spc="25" dirty="0" smtClean="0">
                          <a:latin typeface="Calibri"/>
                          <a:cs typeface="Calibri"/>
                        </a:rPr>
                        <a:t>s</a:t>
                      </a:r>
                      <a:r>
                        <a:rPr sz="800" spc="0" dirty="0" smtClean="0">
                          <a:latin typeface="Calibri"/>
                          <a:cs typeface="Calibri"/>
                        </a:rPr>
                        <a:t>.  </a:t>
                      </a:r>
                      <a:r>
                        <a:rPr sz="800" spc="10" dirty="0" smtClean="0">
                          <a:latin typeface="Calibri"/>
                          <a:cs typeface="Calibri"/>
                        </a:rPr>
                        <a:t>W</a:t>
                      </a:r>
                      <a:r>
                        <a:rPr sz="800" spc="0" dirty="0" smtClean="0">
                          <a:latin typeface="Calibri"/>
                          <a:cs typeface="Calibri"/>
                        </a:rPr>
                        <a:t>e </a:t>
                      </a:r>
                      <a:r>
                        <a:rPr sz="800" spc="-10" dirty="0" smtClean="0">
                          <a:latin typeface="Calibri"/>
                          <a:cs typeface="Calibri"/>
                        </a:rPr>
                        <a:t>h</a:t>
                      </a:r>
                      <a:r>
                        <a:rPr sz="800" spc="0" dirty="0" smtClean="0">
                          <a:latin typeface="Calibri"/>
                          <a:cs typeface="Calibri"/>
                        </a:rPr>
                        <a:t>a</a:t>
                      </a:r>
                      <a:r>
                        <a:rPr sz="800" spc="25" dirty="0" smtClean="0">
                          <a:latin typeface="Calibri"/>
                          <a:cs typeface="Calibri"/>
                        </a:rPr>
                        <a:t>v</a:t>
                      </a:r>
                      <a:r>
                        <a:rPr sz="800" spc="0" dirty="0" smtClean="0">
                          <a:latin typeface="Calibri"/>
                          <a:cs typeface="Calibri"/>
                        </a:rPr>
                        <a:t>e</a:t>
                      </a:r>
                      <a:r>
                        <a:rPr sz="800" spc="-25" dirty="0" smtClean="0">
                          <a:latin typeface="Calibri"/>
                          <a:cs typeface="Calibri"/>
                        </a:rPr>
                        <a:t> </a:t>
                      </a:r>
                      <a:r>
                        <a:rPr sz="800" spc="0" dirty="0" smtClean="0">
                          <a:latin typeface="Calibri"/>
                          <a:cs typeface="Calibri"/>
                        </a:rPr>
                        <a:t>a</a:t>
                      </a:r>
                      <a:r>
                        <a:rPr sz="800" spc="10" dirty="0" smtClean="0">
                          <a:latin typeface="Calibri"/>
                          <a:cs typeface="Calibri"/>
                        </a:rPr>
                        <a:t> n</a:t>
                      </a:r>
                      <a:r>
                        <a:rPr sz="800" spc="-10" dirty="0" smtClean="0">
                          <a:latin typeface="Calibri"/>
                          <a:cs typeface="Calibri"/>
                        </a:rPr>
                        <a:t>u</a:t>
                      </a:r>
                      <a:r>
                        <a:rPr sz="800" spc="10" dirty="0" smtClean="0">
                          <a:latin typeface="Calibri"/>
                          <a:cs typeface="Calibri"/>
                        </a:rPr>
                        <a:t>m</a:t>
                      </a:r>
                      <a:r>
                        <a:rPr sz="800" spc="-10" dirty="0" smtClean="0">
                          <a:latin typeface="Calibri"/>
                          <a:cs typeface="Calibri"/>
                        </a:rPr>
                        <a:t>be</a:t>
                      </a:r>
                      <a:r>
                        <a:rPr sz="800" spc="0" dirty="0" smtClean="0">
                          <a:latin typeface="Calibri"/>
                          <a:cs typeface="Calibri"/>
                        </a:rPr>
                        <a:t>r</a:t>
                      </a:r>
                      <a:r>
                        <a:rPr sz="800" spc="20" dirty="0" smtClean="0">
                          <a:latin typeface="Calibri"/>
                          <a:cs typeface="Calibri"/>
                        </a:rPr>
                        <a:t> </a:t>
                      </a:r>
                      <a:r>
                        <a:rPr sz="800" spc="-10" dirty="0" smtClean="0">
                          <a:latin typeface="Calibri"/>
                          <a:cs typeface="Calibri"/>
                        </a:rPr>
                        <a:t>o</a:t>
                      </a:r>
                      <a:r>
                        <a:rPr sz="800" spc="0" dirty="0" smtClean="0">
                          <a:latin typeface="Calibri"/>
                          <a:cs typeface="Calibri"/>
                        </a:rPr>
                        <a:t>f</a:t>
                      </a:r>
                      <a:r>
                        <a:rPr sz="800" spc="5" dirty="0" smtClean="0">
                          <a:latin typeface="Calibri"/>
                          <a:cs typeface="Calibri"/>
                        </a:rPr>
                        <a:t> i</a:t>
                      </a:r>
                      <a:r>
                        <a:rPr sz="800" spc="10" dirty="0" smtClean="0">
                          <a:latin typeface="Calibri"/>
                          <a:cs typeface="Calibri"/>
                        </a:rPr>
                        <a:t>m</a:t>
                      </a:r>
                      <a:r>
                        <a:rPr sz="800" spc="-10" dirty="0" smtClean="0">
                          <a:latin typeface="Calibri"/>
                          <a:cs typeface="Calibri"/>
                        </a:rPr>
                        <a:t>p</a:t>
                      </a:r>
                      <a:r>
                        <a:rPr sz="800" spc="0" dirty="0" smtClean="0">
                          <a:latin typeface="Calibri"/>
                          <a:cs typeface="Calibri"/>
                        </a:rPr>
                        <a:t>a</a:t>
                      </a:r>
                      <a:r>
                        <a:rPr sz="800" spc="5" dirty="0" smtClean="0">
                          <a:latin typeface="Calibri"/>
                          <a:cs typeface="Calibri"/>
                        </a:rPr>
                        <a:t>i</a:t>
                      </a:r>
                      <a:r>
                        <a:rPr sz="800" spc="10" dirty="0" smtClean="0">
                          <a:latin typeface="Calibri"/>
                          <a:cs typeface="Calibri"/>
                        </a:rPr>
                        <a:t>r</a:t>
                      </a:r>
                      <a:r>
                        <a:rPr sz="800" spc="-10" dirty="0" smtClean="0">
                          <a:latin typeface="Calibri"/>
                          <a:cs typeface="Calibri"/>
                        </a:rPr>
                        <a:t>e</a:t>
                      </a:r>
                      <a:r>
                        <a:rPr sz="800" spc="0" dirty="0" smtClean="0">
                          <a:latin typeface="Calibri"/>
                          <a:cs typeface="Calibri"/>
                        </a:rPr>
                        <a:t>d</a:t>
                      </a:r>
                      <a:r>
                        <a:rPr sz="800" spc="-25" dirty="0" smtClean="0">
                          <a:latin typeface="Calibri"/>
                          <a:cs typeface="Calibri"/>
                        </a:rPr>
                        <a:t> </a:t>
                      </a:r>
                      <a:r>
                        <a:rPr sz="800" spc="10" dirty="0" smtClean="0">
                          <a:latin typeface="Calibri"/>
                          <a:cs typeface="Calibri"/>
                        </a:rPr>
                        <a:t>r</a:t>
                      </a:r>
                      <a:r>
                        <a:rPr sz="800" spc="5" dirty="0" smtClean="0">
                          <a:latin typeface="Calibri"/>
                          <a:cs typeface="Calibri"/>
                        </a:rPr>
                        <a:t>i</a:t>
                      </a:r>
                      <a:r>
                        <a:rPr sz="800" spc="0" dirty="0" smtClean="0">
                          <a:latin typeface="Calibri"/>
                          <a:cs typeface="Calibri"/>
                        </a:rPr>
                        <a:t>sk</a:t>
                      </a:r>
                      <a:r>
                        <a:rPr sz="800" spc="-15" dirty="0" smtClean="0">
                          <a:latin typeface="Calibri"/>
                          <a:cs typeface="Calibri"/>
                        </a:rPr>
                        <a:t> </a:t>
                      </a:r>
                      <a:r>
                        <a:rPr sz="800" spc="5" dirty="0" smtClean="0">
                          <a:latin typeface="Calibri"/>
                          <a:cs typeface="Calibri"/>
                        </a:rPr>
                        <a:t>li</a:t>
                      </a:r>
                      <a:r>
                        <a:rPr sz="800" spc="0" dirty="0" smtClean="0">
                          <a:latin typeface="Calibri"/>
                          <a:cs typeface="Calibri"/>
                        </a:rPr>
                        <a:t>fe</a:t>
                      </a:r>
                      <a:r>
                        <a:rPr sz="800" spc="20" dirty="0" smtClean="0">
                          <a:latin typeface="Calibri"/>
                          <a:cs typeface="Calibri"/>
                        </a:rPr>
                        <a:t> </a:t>
                      </a:r>
                      <a:r>
                        <a:rPr sz="800" spc="30" dirty="0" smtClean="0">
                          <a:latin typeface="Calibri"/>
                          <a:cs typeface="Calibri"/>
                        </a:rPr>
                        <a:t>i</a:t>
                      </a:r>
                      <a:r>
                        <a:rPr sz="800" spc="-10" dirty="0" smtClean="0">
                          <a:latin typeface="Calibri"/>
                          <a:cs typeface="Calibri"/>
                        </a:rPr>
                        <a:t>n</a:t>
                      </a:r>
                      <a:r>
                        <a:rPr sz="800" spc="0" dirty="0" smtClean="0">
                          <a:latin typeface="Calibri"/>
                          <a:cs typeface="Calibri"/>
                        </a:rPr>
                        <a:t>s</a:t>
                      </a:r>
                      <a:r>
                        <a:rPr sz="800" spc="-10" dirty="0" smtClean="0">
                          <a:latin typeface="Calibri"/>
                          <a:cs typeface="Calibri"/>
                        </a:rPr>
                        <a:t>u</a:t>
                      </a:r>
                      <a:r>
                        <a:rPr sz="800" spc="10" dirty="0" smtClean="0">
                          <a:latin typeface="Calibri"/>
                          <a:cs typeface="Calibri"/>
                        </a:rPr>
                        <a:t>r</a:t>
                      </a:r>
                      <a:r>
                        <a:rPr sz="800" spc="0" dirty="0" smtClean="0">
                          <a:latin typeface="Calibri"/>
                          <a:cs typeface="Calibri"/>
                        </a:rPr>
                        <a:t>a</a:t>
                      </a:r>
                      <a:r>
                        <a:rPr sz="800" spc="-10" dirty="0" smtClean="0">
                          <a:latin typeface="Calibri"/>
                          <a:cs typeface="Calibri"/>
                        </a:rPr>
                        <a:t>n</a:t>
                      </a:r>
                      <a:r>
                        <a:rPr sz="800" spc="20" dirty="0" smtClean="0">
                          <a:latin typeface="Calibri"/>
                          <a:cs typeface="Calibri"/>
                        </a:rPr>
                        <a:t>c</a:t>
                      </a:r>
                      <a:r>
                        <a:rPr sz="800" spc="0" dirty="0" smtClean="0">
                          <a:latin typeface="Calibri"/>
                          <a:cs typeface="Calibri"/>
                        </a:rPr>
                        <a:t>e</a:t>
                      </a:r>
                      <a:r>
                        <a:rPr sz="800" spc="-25" dirty="0" smtClean="0">
                          <a:latin typeface="Calibri"/>
                          <a:cs typeface="Calibri"/>
                        </a:rPr>
                        <a:t> </a:t>
                      </a:r>
                      <a:r>
                        <a:rPr sz="800" spc="20" dirty="0" smtClean="0">
                          <a:latin typeface="Calibri"/>
                          <a:cs typeface="Calibri"/>
                        </a:rPr>
                        <a:t>c</a:t>
                      </a:r>
                      <a:r>
                        <a:rPr sz="800" spc="10" dirty="0" smtClean="0">
                          <a:latin typeface="Calibri"/>
                          <a:cs typeface="Calibri"/>
                        </a:rPr>
                        <a:t>o</a:t>
                      </a:r>
                      <a:r>
                        <a:rPr sz="800" spc="-10" dirty="0" smtClean="0">
                          <a:latin typeface="Calibri"/>
                          <a:cs typeface="Calibri"/>
                        </a:rPr>
                        <a:t>mp</a:t>
                      </a:r>
                      <a:r>
                        <a:rPr sz="800" spc="25" dirty="0" smtClean="0">
                          <a:latin typeface="Calibri"/>
                          <a:cs typeface="Calibri"/>
                        </a:rPr>
                        <a:t>a</a:t>
                      </a:r>
                      <a:r>
                        <a:rPr sz="800" spc="-10" dirty="0" smtClean="0">
                          <a:latin typeface="Calibri"/>
                          <a:cs typeface="Calibri"/>
                        </a:rPr>
                        <a:t>n</a:t>
                      </a:r>
                      <a:r>
                        <a:rPr sz="800" spc="5" dirty="0" smtClean="0">
                          <a:latin typeface="Calibri"/>
                          <a:cs typeface="Calibri"/>
                        </a:rPr>
                        <a:t>i</a:t>
                      </a:r>
                      <a:r>
                        <a:rPr sz="800" spc="-10" dirty="0" smtClean="0">
                          <a:latin typeface="Calibri"/>
                          <a:cs typeface="Calibri"/>
                        </a:rPr>
                        <a:t>e</a:t>
                      </a:r>
                      <a:r>
                        <a:rPr sz="800" spc="0" dirty="0" smtClean="0">
                          <a:latin typeface="Calibri"/>
                          <a:cs typeface="Calibri"/>
                        </a:rPr>
                        <a:t>s</a:t>
                      </a:r>
                      <a:r>
                        <a:rPr sz="800" spc="-15" dirty="0" smtClean="0">
                          <a:latin typeface="Calibri"/>
                          <a:cs typeface="Calibri"/>
                        </a:rPr>
                        <a:t> </a:t>
                      </a:r>
                      <a:r>
                        <a:rPr sz="800" spc="0" dirty="0" smtClean="0">
                          <a:latin typeface="Calibri"/>
                          <a:cs typeface="Calibri"/>
                        </a:rPr>
                        <a:t>av</a:t>
                      </a:r>
                      <a:r>
                        <a:rPr sz="800" spc="5" dirty="0" smtClean="0">
                          <a:latin typeface="Calibri"/>
                          <a:cs typeface="Calibri"/>
                        </a:rPr>
                        <a:t>ail</a:t>
                      </a:r>
                      <a:r>
                        <a:rPr sz="800" spc="0" dirty="0" smtClean="0">
                          <a:latin typeface="Calibri"/>
                          <a:cs typeface="Calibri"/>
                        </a:rPr>
                        <a:t>a</a:t>
                      </a:r>
                      <a:r>
                        <a:rPr sz="800" spc="-10" dirty="0" smtClean="0">
                          <a:latin typeface="Calibri"/>
                          <a:cs typeface="Calibri"/>
                        </a:rPr>
                        <a:t>b</a:t>
                      </a:r>
                      <a:r>
                        <a:rPr sz="800" spc="5" dirty="0" smtClean="0">
                          <a:latin typeface="Calibri"/>
                          <a:cs typeface="Calibri"/>
                        </a:rPr>
                        <a:t>l</a:t>
                      </a:r>
                      <a:r>
                        <a:rPr sz="800" spc="0" dirty="0" smtClean="0">
                          <a:latin typeface="Calibri"/>
                          <a:cs typeface="Calibri"/>
                        </a:rPr>
                        <a:t>e t</a:t>
                      </a:r>
                      <a:r>
                        <a:rPr sz="800" spc="-10" dirty="0" smtClean="0">
                          <a:latin typeface="Calibri"/>
                          <a:cs typeface="Calibri"/>
                        </a:rPr>
                        <a:t>h</a:t>
                      </a:r>
                      <a:r>
                        <a:rPr sz="800" spc="0" dirty="0" smtClean="0">
                          <a:latin typeface="Calibri"/>
                          <a:cs typeface="Calibri"/>
                        </a:rPr>
                        <a:t>at</a:t>
                      </a:r>
                      <a:r>
                        <a:rPr sz="800" spc="-15" dirty="0" smtClean="0">
                          <a:latin typeface="Calibri"/>
                          <a:cs typeface="Calibri"/>
                        </a:rPr>
                        <a:t> </a:t>
                      </a:r>
                      <a:r>
                        <a:rPr sz="800" spc="5" dirty="0" smtClean="0">
                          <a:latin typeface="Calibri"/>
                          <a:cs typeface="Calibri"/>
                        </a:rPr>
                        <a:t>wil</a:t>
                      </a:r>
                      <a:r>
                        <a:rPr sz="800" spc="0" dirty="0" smtClean="0">
                          <a:latin typeface="Calibri"/>
                          <a:cs typeface="Calibri"/>
                        </a:rPr>
                        <a:t>l</a:t>
                      </a:r>
                      <a:r>
                        <a:rPr sz="800" spc="-5" dirty="0" smtClean="0">
                          <a:latin typeface="Calibri"/>
                          <a:cs typeface="Calibri"/>
                        </a:rPr>
                        <a:t> </a:t>
                      </a:r>
                      <a:r>
                        <a:rPr sz="800" spc="0" dirty="0" smtClean="0">
                          <a:latin typeface="Calibri"/>
                          <a:cs typeface="Calibri"/>
                        </a:rPr>
                        <a:t>c</a:t>
                      </a:r>
                      <a:r>
                        <a:rPr sz="800" spc="10" dirty="0" smtClean="0">
                          <a:latin typeface="Calibri"/>
                          <a:cs typeface="Calibri"/>
                        </a:rPr>
                        <a:t>o</a:t>
                      </a:r>
                      <a:r>
                        <a:rPr sz="800" spc="-10" dirty="0" smtClean="0">
                          <a:latin typeface="Calibri"/>
                          <a:cs typeface="Calibri"/>
                        </a:rPr>
                        <a:t>n</a:t>
                      </a:r>
                      <a:r>
                        <a:rPr sz="800" spc="0" dirty="0" smtClean="0">
                          <a:latin typeface="Calibri"/>
                          <a:cs typeface="Calibri"/>
                        </a:rPr>
                        <a:t>s</a:t>
                      </a:r>
                      <a:r>
                        <a:rPr sz="800" spc="10" dirty="0" smtClean="0">
                          <a:latin typeface="Calibri"/>
                          <a:cs typeface="Calibri"/>
                        </a:rPr>
                        <a:t>id</a:t>
                      </a:r>
                      <a:r>
                        <a:rPr sz="800" spc="-10" dirty="0" smtClean="0">
                          <a:latin typeface="Calibri"/>
                          <a:cs typeface="Calibri"/>
                        </a:rPr>
                        <a:t>e</a:t>
                      </a:r>
                      <a:r>
                        <a:rPr sz="800" spc="0" dirty="0" smtClean="0">
                          <a:latin typeface="Calibri"/>
                          <a:cs typeface="Calibri"/>
                        </a:rPr>
                        <a:t>r</a:t>
                      </a:r>
                      <a:r>
                        <a:rPr sz="800" spc="-5" dirty="0" smtClean="0">
                          <a:latin typeface="Calibri"/>
                          <a:cs typeface="Calibri"/>
                        </a:rPr>
                        <a:t> </a:t>
                      </a:r>
                      <a:r>
                        <a:rPr sz="800" spc="5" dirty="0" smtClean="0">
                          <a:latin typeface="Calibri"/>
                          <a:cs typeface="Calibri"/>
                        </a:rPr>
                        <a:t>i</a:t>
                      </a:r>
                      <a:r>
                        <a:rPr sz="800" spc="-10" dirty="0" smtClean="0">
                          <a:latin typeface="Calibri"/>
                          <a:cs typeface="Calibri"/>
                        </a:rPr>
                        <a:t>n</a:t>
                      </a:r>
                      <a:r>
                        <a:rPr sz="800" spc="0" dirty="0" smtClean="0">
                          <a:latin typeface="Calibri"/>
                          <a:cs typeface="Calibri"/>
                        </a:rPr>
                        <a:t>s</a:t>
                      </a:r>
                      <a:r>
                        <a:rPr sz="800" spc="-10" dirty="0" smtClean="0">
                          <a:latin typeface="Calibri"/>
                          <a:cs typeface="Calibri"/>
                        </a:rPr>
                        <a:t>u</a:t>
                      </a:r>
                      <a:r>
                        <a:rPr sz="800" spc="35" dirty="0" smtClean="0">
                          <a:latin typeface="Calibri"/>
                          <a:cs typeface="Calibri"/>
                        </a:rPr>
                        <a:t>r</a:t>
                      </a:r>
                      <a:r>
                        <a:rPr sz="800" spc="-10" dirty="0" smtClean="0">
                          <a:latin typeface="Calibri"/>
                          <a:cs typeface="Calibri"/>
                        </a:rPr>
                        <a:t>e</a:t>
                      </a:r>
                      <a:r>
                        <a:rPr sz="800" spc="10" dirty="0" smtClean="0">
                          <a:latin typeface="Calibri"/>
                          <a:cs typeface="Calibri"/>
                        </a:rPr>
                        <a:t>d</a:t>
                      </a:r>
                      <a:r>
                        <a:rPr sz="800" spc="-10" dirty="0" smtClean="0">
                          <a:latin typeface="Calibri"/>
                          <a:cs typeface="Calibri"/>
                        </a:rPr>
                        <a:t>'</a:t>
                      </a:r>
                      <a:r>
                        <a:rPr sz="800" spc="0" dirty="0" smtClean="0">
                          <a:latin typeface="Calibri"/>
                          <a:cs typeface="Calibri"/>
                        </a:rPr>
                        <a:t>s</a:t>
                      </a:r>
                      <a:r>
                        <a:rPr sz="800" spc="-15" dirty="0" smtClean="0">
                          <a:latin typeface="Calibri"/>
                          <a:cs typeface="Calibri"/>
                        </a:rPr>
                        <a:t> </a:t>
                      </a:r>
                      <a:r>
                        <a:rPr sz="800" spc="5" dirty="0" smtClean="0">
                          <a:latin typeface="Calibri"/>
                          <a:cs typeface="Calibri"/>
                        </a:rPr>
                        <a:t>i</a:t>
                      </a:r>
                      <a:r>
                        <a:rPr sz="800" spc="0" dirty="0" smtClean="0">
                          <a:latin typeface="Calibri"/>
                          <a:cs typeface="Calibri"/>
                        </a:rPr>
                        <a:t>f</a:t>
                      </a:r>
                      <a:r>
                        <a:rPr sz="800" spc="5" dirty="0" smtClean="0">
                          <a:latin typeface="Calibri"/>
                          <a:cs typeface="Calibri"/>
                        </a:rPr>
                        <a:t> </a:t>
                      </a:r>
                      <a:r>
                        <a:rPr sz="800" spc="0" dirty="0" smtClean="0">
                          <a:latin typeface="Calibri"/>
                          <a:cs typeface="Calibri"/>
                        </a:rPr>
                        <a:t>t</a:t>
                      </a:r>
                      <a:r>
                        <a:rPr sz="800" spc="10" dirty="0" smtClean="0">
                          <a:latin typeface="Calibri"/>
                          <a:cs typeface="Calibri"/>
                        </a:rPr>
                        <a:t>h</a:t>
                      </a:r>
                      <a:r>
                        <a:rPr sz="800" spc="-10" dirty="0" smtClean="0">
                          <a:latin typeface="Calibri"/>
                          <a:cs typeface="Calibri"/>
                        </a:rPr>
                        <a:t>e</a:t>
                      </a:r>
                      <a:r>
                        <a:rPr sz="800" spc="0" dirty="0" smtClean="0">
                          <a:latin typeface="Calibri"/>
                          <a:cs typeface="Calibri"/>
                        </a:rPr>
                        <a:t>y</a:t>
                      </a:r>
                      <a:r>
                        <a:rPr sz="800" spc="10" dirty="0" smtClean="0">
                          <a:latin typeface="Calibri"/>
                          <a:cs typeface="Calibri"/>
                        </a:rPr>
                        <a:t> </a:t>
                      </a:r>
                      <a:r>
                        <a:rPr sz="800" spc="-10" dirty="0" smtClean="0">
                          <a:latin typeface="Calibri"/>
                          <a:cs typeface="Calibri"/>
                        </a:rPr>
                        <a:t>h</a:t>
                      </a:r>
                      <a:r>
                        <a:rPr sz="800" spc="0" dirty="0" smtClean="0">
                          <a:latin typeface="Calibri"/>
                          <a:cs typeface="Calibri"/>
                        </a:rPr>
                        <a:t>ave </a:t>
                      </a:r>
                      <a:r>
                        <a:rPr sz="800" spc="-10" dirty="0" smtClean="0">
                          <a:latin typeface="Calibri"/>
                          <a:cs typeface="Calibri"/>
                        </a:rPr>
                        <a:t>h</a:t>
                      </a:r>
                      <a:r>
                        <a:rPr sz="800" spc="25" dirty="0" smtClean="0">
                          <a:latin typeface="Calibri"/>
                          <a:cs typeface="Calibri"/>
                        </a:rPr>
                        <a:t>a</a:t>
                      </a:r>
                      <a:r>
                        <a:rPr sz="800" spc="0" dirty="0" smtClean="0">
                          <a:latin typeface="Calibri"/>
                          <a:cs typeface="Calibri"/>
                        </a:rPr>
                        <a:t>d</a:t>
                      </a:r>
                      <a:r>
                        <a:rPr sz="800" spc="-25" dirty="0" smtClean="0">
                          <a:latin typeface="Calibri"/>
                          <a:cs typeface="Calibri"/>
                        </a:rPr>
                        <a:t> </a:t>
                      </a:r>
                      <a:r>
                        <a:rPr sz="800" spc="30" dirty="0" smtClean="0">
                          <a:latin typeface="Calibri"/>
                          <a:cs typeface="Calibri"/>
                        </a:rPr>
                        <a:t>H</a:t>
                      </a:r>
                      <a:r>
                        <a:rPr sz="800" spc="-10" dirty="0" smtClean="0">
                          <a:latin typeface="Calibri"/>
                          <a:cs typeface="Calibri"/>
                        </a:rPr>
                        <a:t>ep</a:t>
                      </a:r>
                      <a:r>
                        <a:rPr sz="800" spc="0" dirty="0" smtClean="0">
                          <a:latin typeface="Calibri"/>
                          <a:cs typeface="Calibri"/>
                        </a:rPr>
                        <a:t>at</a:t>
                      </a:r>
                      <a:r>
                        <a:rPr sz="800" spc="5" dirty="0" smtClean="0">
                          <a:latin typeface="Calibri"/>
                          <a:cs typeface="Calibri"/>
                        </a:rPr>
                        <a:t>i</a:t>
                      </a:r>
                      <a:r>
                        <a:rPr sz="800" spc="0" dirty="0" smtClean="0">
                          <a:latin typeface="Calibri"/>
                          <a:cs typeface="Calibri"/>
                        </a:rPr>
                        <a:t>t</a:t>
                      </a:r>
                      <a:r>
                        <a:rPr sz="800" spc="5" dirty="0" smtClean="0">
                          <a:latin typeface="Calibri"/>
                          <a:cs typeface="Calibri"/>
                        </a:rPr>
                        <a:t>i</a:t>
                      </a:r>
                      <a:r>
                        <a:rPr sz="800" spc="25" dirty="0" smtClean="0">
                          <a:latin typeface="Calibri"/>
                          <a:cs typeface="Calibri"/>
                        </a:rPr>
                        <a:t>s</a:t>
                      </a:r>
                      <a:r>
                        <a:rPr sz="1100" spc="0" dirty="0" smtClean="0">
                          <a:latin typeface="Calibri"/>
                          <a:cs typeface="Calibri"/>
                        </a:rPr>
                        <a:t>.</a:t>
                      </a:r>
                      <a:endParaRPr lang="en-US" sz="1100" spc="0" dirty="0" smtClean="0">
                        <a:latin typeface="Calibri"/>
                        <a:cs typeface="Calibri"/>
                      </a:endParaRPr>
                    </a:p>
                    <a:p>
                      <a:r>
                        <a:rPr lang="en-US" sz="900" b="1" dirty="0" smtClean="0">
                          <a:solidFill>
                            <a:srgbClr val="FFC000"/>
                          </a:solidFill>
                          <a:latin typeface="Calibri" panose="020F0502020204030204" pitchFamily="34" charset="0"/>
                          <a:ea typeface="MS Mincho" panose="02020609040205080304" pitchFamily="49" charset="-128"/>
                          <a:cs typeface="Times New Roman" panose="02020603050405020304" pitchFamily="18" charset="0"/>
                        </a:rPr>
                        <a:t>Section:</a:t>
                      </a:r>
                      <a:r>
                        <a:rPr lang="en-US" sz="9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 </a:t>
                      </a:r>
                      <a:r>
                        <a:rPr lang="en-US" sz="900" b="1"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Identifying Risk Factors and Resources</a:t>
                      </a:r>
                    </a:p>
                    <a:p>
                      <a:r>
                        <a:rPr lang="en-US" sz="900" b="1" dirty="0" smtClean="0">
                          <a:solidFill>
                            <a:srgbClr val="FFC000"/>
                          </a:solidFill>
                          <a:latin typeface="Calibri" panose="020F0502020204030204" pitchFamily="34" charset="0"/>
                          <a:ea typeface="MS Mincho" panose="02020609040205080304" pitchFamily="49" charset="-128"/>
                          <a:cs typeface="Times New Roman" panose="02020603050405020304" pitchFamily="18" charset="0"/>
                        </a:rPr>
                        <a:t>Original Storyboard Frames:</a:t>
                      </a:r>
                      <a:r>
                        <a:rPr lang="en-US" sz="9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 7300, 7310 4 of 4, 7320 2 of 2, 7330</a:t>
                      </a:r>
                    </a:p>
                    <a:p>
                      <a:r>
                        <a:rPr lang="en-US" sz="900" b="1" dirty="0" smtClean="0">
                          <a:solidFill>
                            <a:srgbClr val="FFC000"/>
                          </a:solidFill>
                          <a:latin typeface="Calibri" panose="020F0502020204030204" pitchFamily="34" charset="0"/>
                          <a:ea typeface="MS Mincho" panose="02020609040205080304" pitchFamily="49" charset="-128"/>
                          <a:cs typeface="Times New Roman" panose="02020603050405020304" pitchFamily="18" charset="0"/>
                        </a:rPr>
                        <a:t>New Storyboard Frames:</a:t>
                      </a:r>
                      <a:endParaRPr lang="en-US" sz="9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endParaRPr>
                    </a:p>
                    <a:p>
                      <a:r>
                        <a:rPr lang="en-US" sz="900" b="1" dirty="0" smtClean="0">
                          <a:solidFill>
                            <a:srgbClr val="FFC000"/>
                          </a:solidFill>
                          <a:latin typeface="Calibri" panose="020F0502020204030204" pitchFamily="34" charset="0"/>
                          <a:ea typeface="MS Mincho" panose="02020609040205080304" pitchFamily="49" charset="-128"/>
                          <a:cs typeface="Times New Roman" panose="02020603050405020304" pitchFamily="18" charset="0"/>
                        </a:rPr>
                        <a:t>Narrative: </a:t>
                      </a:r>
                      <a:r>
                        <a:rPr lang="en-US" sz="9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You have an important task to identify the risk factors your client has and to determine what resources are available to him or her. </a:t>
                      </a:r>
                    </a:p>
                    <a:p>
                      <a:r>
                        <a:rPr lang="en-US" sz="9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 </a:t>
                      </a:r>
                    </a:p>
                    <a:p>
                      <a:r>
                        <a:rPr lang="en-US" sz="9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First let’s look at some of the more common risk factors you will see with your clients. </a:t>
                      </a:r>
                    </a:p>
                    <a:p>
                      <a:r>
                        <a:rPr lang="en-US" sz="9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 </a:t>
                      </a:r>
                    </a:p>
                    <a:p>
                      <a:r>
                        <a:rPr lang="en-US" sz="9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Diabetes – Type 2 diabetes is the most common form of diabetes. According to the American Diabetes Association, diabetes is the inability of your body to keep blood glucose, or sugar, levels in the normal range. You are at risk for developing type 2 </a:t>
                      </a:r>
                      <a:endParaRPr lang="en-US" sz="900" dirty="0" smtClean="0">
                        <a:solidFill>
                          <a:srgbClr val="FFC000"/>
                        </a:solidFill>
                      </a:endParaRPr>
                    </a:p>
                    <a:p>
                      <a:pPr marL="57150" marR="125730">
                        <a:lnSpc>
                          <a:spcPct val="100600"/>
                        </a:lnSpc>
                      </a:pPr>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r>
              <a:tr h="228600">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582421">
                <a:tc gridSpan="3">
                  <a:txBody>
                    <a:bodyPr/>
                    <a:lstStyle/>
                    <a:p>
                      <a:pPr marL="50800">
                        <a:lnSpc>
                          <a:spcPct val="1000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dd</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al</a:t>
                      </a:r>
                      <a:r>
                        <a:rPr sz="1100" spc="-5" dirty="0" smtClean="0">
                          <a:latin typeface="Calibri"/>
                          <a:cs typeface="Calibri"/>
                        </a:rPr>
                        <a:t> </a:t>
                      </a:r>
                      <a:r>
                        <a:rPr sz="1100" spc="0" dirty="0" smtClean="0">
                          <a:latin typeface="Calibri"/>
                          <a:cs typeface="Calibri"/>
                        </a:rPr>
                        <a:t>r</a:t>
                      </a:r>
                      <a:r>
                        <a:rPr sz="1100" spc="5"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a:t>
                      </a:r>
                      <a:r>
                        <a:rPr sz="1100" spc="-5" dirty="0" smtClean="0">
                          <a:latin typeface="Calibri"/>
                          <a:cs typeface="Calibri"/>
                        </a:rPr>
                        <a:t>ou</a:t>
                      </a:r>
                      <a:r>
                        <a:rPr sz="1100" spc="20" dirty="0" smtClean="0">
                          <a:latin typeface="Calibri"/>
                          <a:cs typeface="Calibri"/>
                        </a:rPr>
                        <a:t>r</a:t>
                      </a:r>
                      <a:r>
                        <a:rPr sz="1100" spc="-15" dirty="0" smtClean="0">
                          <a:latin typeface="Calibri"/>
                          <a:cs typeface="Calibri"/>
                        </a:rPr>
                        <a:t>c</a:t>
                      </a:r>
                      <a:r>
                        <a:rPr sz="1100" spc="0" dirty="0" smtClean="0">
                          <a:latin typeface="Calibri"/>
                          <a:cs typeface="Calibri"/>
                        </a:rPr>
                        <a:t>es.</a:t>
                      </a:r>
                      <a:endParaRPr sz="1100">
                        <a:latin typeface="Calibri"/>
                        <a:cs typeface="Calibri"/>
                      </a:endParaRPr>
                    </a:p>
                    <a:p>
                      <a:pPr marL="50800" marR="314325">
                        <a:lnSpc>
                          <a:spcPct val="102000"/>
                        </a:lnSpc>
                        <a:spcBef>
                          <a:spcPts val="165"/>
                        </a:spcBef>
                      </a:pPr>
                      <a:r>
                        <a:rPr sz="110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20" dirty="0" smtClean="0">
                          <a:latin typeface="Calibri"/>
                          <a:cs typeface="Calibri"/>
                        </a:rPr>
                        <a:t> </a:t>
                      </a:r>
                      <a:r>
                        <a:rPr sz="1100" spc="-10" dirty="0" smtClean="0">
                          <a:latin typeface="Calibri"/>
                          <a:cs typeface="Calibri"/>
                        </a:rPr>
                        <a:t>44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 </a:t>
                      </a:r>
                      <a:r>
                        <a:rPr sz="1100" spc="-10" dirty="0" smtClean="0">
                          <a:latin typeface="Calibri"/>
                          <a:cs typeface="Calibri"/>
                        </a:rPr>
                        <a:t>14</a:t>
                      </a:r>
                      <a:r>
                        <a:rPr sz="1100" spc="-5" dirty="0" smtClean="0">
                          <a:latin typeface="Calibri"/>
                          <a:cs typeface="Calibri"/>
                        </a:rPr>
                        <a:t>p</a:t>
                      </a:r>
                      <a:r>
                        <a:rPr sz="1100" spc="0" dirty="0" smtClean="0">
                          <a:latin typeface="Calibri"/>
                          <a:cs typeface="Calibri"/>
                        </a:rPr>
                        <a:t>t</a:t>
                      </a:r>
                      <a:r>
                        <a:rPr sz="1100" spc="5" dirty="0" smtClean="0">
                          <a:latin typeface="Calibri"/>
                          <a:cs typeface="Calibri"/>
                        </a:rPr>
                        <a: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15"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30"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dirty="0" smtClean="0">
                          <a:latin typeface="Calibri"/>
                          <a:cs typeface="Calibri"/>
                        </a:rPr>
                        <a:t>G</a:t>
                      </a:r>
                      <a:r>
                        <a:rPr sz="1100" spc="-10" dirty="0" smtClean="0">
                          <a:latin typeface="Calibri"/>
                          <a:cs typeface="Calibri"/>
                        </a:rPr>
                        <a:t>oo</a:t>
                      </a:r>
                      <a:r>
                        <a:rPr sz="1100" spc="5" dirty="0" smtClean="0">
                          <a:latin typeface="Calibri"/>
                          <a:cs typeface="Calibri"/>
                        </a:rPr>
                        <a:t>gl</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25" dirty="0" smtClean="0">
                          <a:latin typeface="Calibri"/>
                          <a:cs typeface="Calibri"/>
                        </a:rPr>
                        <a:t>a</a:t>
                      </a:r>
                      <a:r>
                        <a:rPr sz="1100" spc="5" dirty="0" smtClean="0">
                          <a:latin typeface="Calibri"/>
                          <a:cs typeface="Calibri"/>
                        </a:rPr>
                        <a:t>g</a:t>
                      </a:r>
                      <a:r>
                        <a:rPr sz="1100" spc="0" dirty="0" smtClean="0">
                          <a:latin typeface="Calibri"/>
                          <a:cs typeface="Calibri"/>
                        </a:rPr>
                        <a:t>es</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r>
              <a:tr h="236219">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r>
              <a:tr h="949782">
                <a:tc gridSpan="3">
                  <a:txBody>
                    <a:bodyPr/>
                    <a:lstStyle/>
                    <a:p>
                      <a:pPr marL="50800" marR="284480">
                        <a:lnSpc>
                          <a:spcPct val="117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2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10"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30"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r>
                        <a:rPr sz="1100" spc="-10" dirty="0" smtClean="0">
                          <a:latin typeface="Calibri"/>
                          <a:cs typeface="Calibri"/>
                        </a:rPr>
                        <a:t> 7</a:t>
                      </a:r>
                      <a:r>
                        <a:rPr sz="1100" spc="5" dirty="0" smtClean="0">
                          <a:latin typeface="Calibri"/>
                          <a:cs typeface="Calibri"/>
                        </a:rPr>
                        <a:t>.</a:t>
                      </a:r>
                      <a:r>
                        <a:rPr sz="1100" spc="0" dirty="0" smtClean="0">
                          <a:latin typeface="Calibri"/>
                          <a:cs typeface="Calibri"/>
                        </a:rPr>
                        <a:t>1</a:t>
                      </a:r>
                      <a:r>
                        <a:rPr sz="1100" spc="-20" dirty="0" smtClean="0">
                          <a:latin typeface="Calibri"/>
                          <a:cs typeface="Calibri"/>
                        </a:rPr>
                        <a:t> </a:t>
                      </a:r>
                      <a:r>
                        <a:rPr sz="1100" spc="-15" dirty="0" smtClean="0">
                          <a:latin typeface="Calibri"/>
                          <a:cs typeface="Calibri"/>
                        </a:rPr>
                        <a:t>O</a:t>
                      </a:r>
                      <a:r>
                        <a:rPr sz="1100" spc="0" dirty="0" smtClean="0">
                          <a:latin typeface="Calibri"/>
                          <a:cs typeface="Calibri"/>
                        </a:rPr>
                        <a:t>ver</a:t>
                      </a:r>
                      <a:r>
                        <a:rPr sz="1100" spc="5" dirty="0" smtClean="0">
                          <a:latin typeface="Calibri"/>
                          <a:cs typeface="Calibri"/>
                        </a:rPr>
                        <a:t>vi</a:t>
                      </a:r>
                      <a:r>
                        <a:rPr sz="1100" spc="-25" dirty="0" smtClean="0">
                          <a:latin typeface="Calibri"/>
                          <a:cs typeface="Calibri"/>
                        </a:rPr>
                        <a:t>e</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p</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2</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3</a:t>
                      </a:r>
                      <a:r>
                        <a:rPr sz="1100" spc="-20" dirty="0" smtClean="0">
                          <a:latin typeface="Calibri"/>
                          <a:cs typeface="Calibri"/>
                        </a:rPr>
                        <a:t> </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en</a:t>
                      </a:r>
                      <a:r>
                        <a:rPr sz="1100" spc="-15" dirty="0" smtClean="0">
                          <a:latin typeface="Calibri"/>
                          <a:cs typeface="Calibri"/>
                        </a:rPr>
                        <a:t>t</a:t>
                      </a:r>
                      <a:r>
                        <a:rPr sz="1100" spc="5" dirty="0" smtClean="0">
                          <a:latin typeface="Calibri"/>
                          <a:cs typeface="Calibri"/>
                        </a:rPr>
                        <a:t>i</a:t>
                      </a:r>
                      <a:r>
                        <a:rPr sz="1100" spc="0" dirty="0" smtClean="0">
                          <a:latin typeface="Calibri"/>
                          <a:cs typeface="Calibri"/>
                        </a:rPr>
                        <a:t>fy</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 </a:t>
                      </a:r>
                      <a:r>
                        <a:rPr sz="1100" spc="-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4</a:t>
                      </a:r>
                      <a:r>
                        <a:rPr sz="1100" spc="25" dirty="0" smtClean="0">
                          <a:latin typeface="Calibri"/>
                          <a:cs typeface="Calibri"/>
                        </a:rPr>
                        <a:t> </a:t>
                      </a:r>
                      <a:r>
                        <a:rPr sz="1100" spc="0"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g</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Pa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g</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5</a:t>
                      </a:r>
                      <a:r>
                        <a:rPr sz="1100" spc="-20" dirty="0" smtClean="0">
                          <a:latin typeface="Calibri"/>
                          <a:cs typeface="Calibri"/>
                        </a:rPr>
                        <a:t> </a:t>
                      </a:r>
                      <a:r>
                        <a:rPr sz="1100" spc="-15" dirty="0" smtClean="0">
                          <a:latin typeface="Calibri"/>
                          <a:cs typeface="Calibri"/>
                        </a:rPr>
                        <a:t>E</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Cli</a:t>
                      </a:r>
                      <a:r>
                        <a:rPr sz="1100" spc="-25" dirty="0" smtClean="0">
                          <a:latin typeface="Calibri"/>
                          <a:cs typeface="Calibri"/>
                        </a:rPr>
                        <a:t>e</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6</a:t>
                      </a:r>
                      <a:r>
                        <a:rPr sz="1100" spc="5" dirty="0" smtClean="0">
                          <a:latin typeface="Calibri"/>
                          <a:cs typeface="Calibri"/>
                        </a:rPr>
                        <a:t> </a:t>
                      </a: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7</a:t>
                      </a:r>
                      <a:r>
                        <a:rPr sz="1100" spc="-20" dirty="0" smtClean="0">
                          <a:latin typeface="Calibri"/>
                          <a:cs typeface="Calibri"/>
                        </a:rPr>
                        <a:t> </a:t>
                      </a:r>
                      <a:r>
                        <a:rPr sz="1100" spc="-10"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C</a:t>
                      </a:r>
                      <a:r>
                        <a:rPr sz="1100" spc="-10" dirty="0" smtClean="0">
                          <a:latin typeface="Calibri"/>
                          <a:cs typeface="Calibri"/>
                        </a:rPr>
                        <a:t>o</a:t>
                      </a:r>
                      <a:r>
                        <a:rPr sz="1100" spc="-20" dirty="0" smtClean="0">
                          <a:latin typeface="Calibri"/>
                          <a:cs typeface="Calibri"/>
                        </a:rPr>
                        <a:t>m</a:t>
                      </a:r>
                      <a:r>
                        <a:rPr sz="1100" spc="0" dirty="0" smtClean="0">
                          <a:latin typeface="Calibri"/>
                          <a:cs typeface="Calibri"/>
                        </a:rPr>
                        <a:t>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30" dirty="0" smtClean="0">
                          <a:latin typeface="Calibri"/>
                          <a:cs typeface="Calibri"/>
                        </a:rPr>
                        <a:t>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8</a:t>
                      </a:r>
                      <a:r>
                        <a:rPr sz="1100" spc="-20" dirty="0" smtClean="0">
                          <a:latin typeface="Calibri"/>
                          <a:cs typeface="Calibri"/>
                        </a:rPr>
                        <a:t> </a:t>
                      </a: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st</a:t>
                      </a:r>
                      <a:r>
                        <a:rPr sz="1100" spc="-5" dirty="0" smtClean="0">
                          <a:latin typeface="Calibri"/>
                          <a:cs typeface="Calibri"/>
                        </a:rPr>
                        <a: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 </a:t>
                      </a:r>
                      <a:r>
                        <a:rPr sz="1100" spc="-15" dirty="0" smtClean="0">
                          <a:latin typeface="Calibri"/>
                          <a:cs typeface="Calibri"/>
                        </a:rPr>
                        <a:t>E</a:t>
                      </a:r>
                      <a:r>
                        <a:rPr sz="1100" spc="0" dirty="0" smtClean="0">
                          <a:latin typeface="Calibri"/>
                          <a:cs typeface="Calibri"/>
                        </a:rPr>
                        <a:t>x</a:t>
                      </a:r>
                      <a:r>
                        <a:rPr sz="1100" spc="10" dirty="0" smtClean="0">
                          <a:latin typeface="Calibri"/>
                          <a:cs typeface="Calibri"/>
                        </a:rPr>
                        <a:t>i</a:t>
                      </a:r>
                      <a:r>
                        <a:rPr sz="1100" spc="0" dirty="0" smtClean="0">
                          <a:latin typeface="Calibri"/>
                          <a:cs typeface="Calibri"/>
                        </a:rPr>
                        <a:t>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r>
                        <a:rPr lang="en-US" sz="1100" dirty="0" smtClean="0">
                          <a:latin typeface="Calibri"/>
                          <a:cs typeface="Calibri"/>
                        </a:rPr>
                        <a:t> </a:t>
                      </a:r>
                      <a:r>
                        <a:rPr lang="en-US" sz="1100" dirty="0" smtClean="0">
                          <a:solidFill>
                            <a:srgbClr val="FF0000"/>
                          </a:solidFill>
                          <a:latin typeface="Calibri"/>
                          <a:cs typeface="Calibri"/>
                        </a:rPr>
                        <a:t>Replacing some text and adding narration: see Matrix slide # 56</a:t>
                      </a:r>
                    </a:p>
                    <a:p>
                      <a:r>
                        <a:rPr lang="en-US" sz="1100" dirty="0" smtClean="0">
                          <a:solidFill>
                            <a:srgbClr val="FF0000"/>
                          </a:solidFill>
                          <a:latin typeface="Calibri"/>
                          <a:cs typeface="Calibri"/>
                        </a:rPr>
                        <a:t>Narration: slide # 63</a:t>
                      </a:r>
                      <a:endParaRPr sz="1100" dirty="0">
                        <a:solidFill>
                          <a:srgbClr val="FF0000"/>
                        </a:solidFill>
                        <a:latin typeface="Calibri"/>
                        <a:cs typeface="Calibri"/>
                      </a:endParaRPr>
                    </a:p>
                  </a:txBody>
                  <a:tcPr marL="0" marR="0" marT="0" marB="0">
                    <a:lnL w="19557">
                      <a:solidFill>
                        <a:srgbClr val="404040"/>
                      </a:solidFill>
                      <a:prstDash val="solid"/>
                    </a:lnL>
                    <a:lnR w="37846">
                      <a:solidFill>
                        <a:srgbClr val="00000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4" name="object 4"/>
          <p:cNvSpPr/>
          <p:nvPr/>
        </p:nvSpPr>
        <p:spPr>
          <a:xfrm>
            <a:off x="428625" y="1504950"/>
            <a:ext cx="4552950" cy="3438525"/>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423862" y="1500124"/>
            <a:ext cx="4562475" cy="3448050"/>
          </a:xfrm>
          <a:custGeom>
            <a:avLst/>
            <a:gdLst/>
            <a:ahLst/>
            <a:cxnLst/>
            <a:rect l="l" t="t" r="r" b="b"/>
            <a:pathLst>
              <a:path w="4562475" h="3448050">
                <a:moveTo>
                  <a:pt x="0" y="3448050"/>
                </a:moveTo>
                <a:lnTo>
                  <a:pt x="4562475" y="3448050"/>
                </a:lnTo>
                <a:lnTo>
                  <a:pt x="4562475" y="0"/>
                </a:lnTo>
                <a:lnTo>
                  <a:pt x="0" y="0"/>
                </a:lnTo>
                <a:lnTo>
                  <a:pt x="0" y="3448050"/>
                </a:lnTo>
                <a:close/>
              </a:path>
            </a:pathLst>
          </a:custGeom>
          <a:ln w="9525">
            <a:solidFill>
              <a:srgbClr val="4F81BC"/>
            </a:solidFill>
          </a:ln>
        </p:spPr>
        <p:txBody>
          <a:bodyPr wrap="square" lIns="0" tIns="0" rIns="0" bIns="0" rtlCol="0">
            <a:noAutofit/>
          </a:bodyPr>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fld id="{81D60167-4931-47E6-BA6A-407CBD079E47}" type="slidenum">
              <a:rPr sz="1100" b="1" spc="0" dirty="0" smtClean="0">
                <a:latin typeface="Calibri"/>
                <a:cs typeface="Calibri"/>
              </a:rPr>
              <a:pPr marL="12700">
                <a:lnSpc>
                  <a:spcPct val="100000"/>
                </a:lnSpc>
              </a:pPr>
              <a:t>24</a:t>
            </a:fld>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1100670081"/>
              </p:ext>
            </p:extLst>
          </p:nvPr>
        </p:nvGraphicFramePr>
        <p:xfrm>
          <a:off x="362077" y="456819"/>
          <a:ext cx="9287255" cy="6801049"/>
        </p:xfrm>
        <a:graphic>
          <a:graphicData uri="http://schemas.openxmlformats.org/drawingml/2006/table">
            <a:tbl>
              <a:tblPr firstRow="1" bandRow="1">
                <a:tableStyleId>{2D5ABB26-0587-4C30-8999-92F81FD0307C}</a:tableStyleId>
              </a:tblPr>
              <a:tblGrid>
                <a:gridCol w="45720"/>
                <a:gridCol w="939038"/>
                <a:gridCol w="3658870"/>
                <a:gridCol w="914654"/>
                <a:gridCol w="3728973"/>
              </a:tblGrid>
              <a:tr h="208788">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a:t>
                      </a:r>
                      <a:r>
                        <a:rPr sz="1100" spc="10"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y_B</a:t>
                      </a:r>
                      <a:r>
                        <a:rPr sz="1100" spc="-30"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5" dirty="0" smtClean="0">
                          <a:latin typeface="Calibri"/>
                          <a:cs typeface="Calibri"/>
                        </a:rPr>
                        <a:t>g</a:t>
                      </a:r>
                      <a:r>
                        <a:rPr sz="1100" spc="0" dirty="0" smtClean="0">
                          <a:latin typeface="Calibri"/>
                          <a:cs typeface="Calibri"/>
                        </a:rPr>
                        <a:t>_S</a:t>
                      </a:r>
                      <a:r>
                        <a:rPr sz="1100" spc="-25" dirty="0" smtClean="0">
                          <a:latin typeface="Calibri"/>
                          <a:cs typeface="Calibri"/>
                        </a:rPr>
                        <a:t>k</a:t>
                      </a:r>
                      <a:r>
                        <a:rPr sz="1100" spc="5" dirty="0" smtClean="0">
                          <a:latin typeface="Calibri"/>
                          <a:cs typeface="Calibri"/>
                        </a:rPr>
                        <a:t>il</a:t>
                      </a:r>
                      <a:r>
                        <a:rPr sz="1100" spc="-15" dirty="0" smtClean="0">
                          <a:latin typeface="Calibri"/>
                          <a:cs typeface="Calibri"/>
                        </a:rPr>
                        <a:t>l</a:t>
                      </a:r>
                      <a:r>
                        <a:rPr sz="1100" spc="0" dirty="0" smtClean="0">
                          <a:latin typeface="Calibri"/>
                          <a:cs typeface="Calibri"/>
                        </a:rPr>
                        <a:t>s</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50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5" dirty="0" smtClean="0">
                          <a:latin typeface="Calibri"/>
                          <a:cs typeface="Calibri"/>
                        </a:rPr>
                        <a:t>i</a:t>
                      </a:r>
                      <a:r>
                        <a:rPr sz="1200" b="1" spc="-10" dirty="0" smtClean="0">
                          <a:latin typeface="Calibri"/>
                          <a:cs typeface="Calibri"/>
                        </a:rPr>
                        <a:t>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a:t>
                      </a:r>
                      <a:r>
                        <a:rPr sz="1100" spc="-30" dirty="0" smtClean="0">
                          <a:latin typeface="Calibri"/>
                          <a:cs typeface="Calibri"/>
                        </a:rPr>
                        <a:t>k</a:t>
                      </a:r>
                      <a:r>
                        <a:rPr sz="1100" spc="5" dirty="0" smtClean="0">
                          <a:latin typeface="Calibri"/>
                          <a:cs typeface="Calibri"/>
                        </a:rPr>
                        <a:t>i</a:t>
                      </a:r>
                      <a:r>
                        <a:rPr sz="1100" spc="-15" dirty="0" smtClean="0">
                          <a:latin typeface="Calibri"/>
                          <a:cs typeface="Calibri"/>
                        </a:rPr>
                        <a:t>l</a:t>
                      </a:r>
                      <a:r>
                        <a:rPr sz="1100" spc="5" dirty="0" smtClean="0">
                          <a:latin typeface="Calibri"/>
                          <a:cs typeface="Calibri"/>
                        </a:rPr>
                        <a:t>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7310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98425">
                        <a:lnSpc>
                          <a:spcPct val="100000"/>
                        </a:lnSpc>
                      </a:pPr>
                      <a:r>
                        <a:rPr sz="1200" b="1" dirty="0" smtClean="0">
                          <a:latin typeface="Calibri"/>
                          <a:cs typeface="Calibri"/>
                        </a:rPr>
                        <a:t>3</a:t>
                      </a:r>
                      <a:r>
                        <a:rPr sz="12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200" b="1" spc="0" dirty="0" smtClean="0">
                          <a:latin typeface="Calibri"/>
                          <a:cs typeface="Calibri"/>
                        </a:rPr>
                        <a:t>4</a:t>
                      </a:r>
                      <a:endParaRPr sz="12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5265">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794759">
                <a:tc gridSpan="3">
                  <a:txBody>
                    <a:bodyPr/>
                    <a:lstStyle/>
                    <a:p>
                      <a:endParaRPr sz="120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b="1" dirty="0" smtClean="0">
                          <a:latin typeface="Calibri"/>
                          <a:cs typeface="Calibri"/>
                        </a:rPr>
                        <a:t>R</a:t>
                      </a:r>
                      <a:r>
                        <a:rPr sz="1100" b="1" spc="-5" dirty="0" smtClean="0">
                          <a:latin typeface="Calibri"/>
                          <a:cs typeface="Calibri"/>
                        </a:rPr>
                        <a:t>i</a:t>
                      </a:r>
                      <a:r>
                        <a:rPr sz="1100" b="1" spc="-10" dirty="0" smtClean="0">
                          <a:latin typeface="Calibri"/>
                          <a:cs typeface="Calibri"/>
                        </a:rPr>
                        <a:t>s</a:t>
                      </a:r>
                      <a:r>
                        <a:rPr sz="1100" b="1" spc="0" dirty="0" smtClean="0">
                          <a:latin typeface="Calibri"/>
                          <a:cs typeface="Calibri"/>
                        </a:rPr>
                        <a:t>k</a:t>
                      </a:r>
                      <a:r>
                        <a:rPr sz="1100" b="1" spc="-15" dirty="0" smtClean="0">
                          <a:latin typeface="Calibri"/>
                          <a:cs typeface="Calibri"/>
                        </a:rPr>
                        <a:t> </a:t>
                      </a:r>
                      <a:r>
                        <a:rPr sz="1100" b="1" spc="0" dirty="0" smtClean="0">
                          <a:latin typeface="Calibri"/>
                          <a:cs typeface="Calibri"/>
                        </a:rPr>
                        <a:t>Fa</a:t>
                      </a:r>
                      <a:r>
                        <a:rPr sz="1100" b="1" spc="-10" dirty="0" smtClean="0">
                          <a:latin typeface="Calibri"/>
                          <a:cs typeface="Calibri"/>
                        </a:rPr>
                        <a:t>c</a:t>
                      </a:r>
                      <a:r>
                        <a:rPr sz="1100" b="1" spc="0" dirty="0" smtClean="0">
                          <a:latin typeface="Calibri"/>
                          <a:cs typeface="Calibri"/>
                        </a:rPr>
                        <a:t>t</a:t>
                      </a:r>
                      <a:r>
                        <a:rPr sz="1100" b="1" spc="5" dirty="0" smtClean="0">
                          <a:latin typeface="Calibri"/>
                          <a:cs typeface="Calibri"/>
                        </a:rPr>
                        <a:t>o</a:t>
                      </a:r>
                      <a:r>
                        <a:rPr sz="1100" b="1" spc="-10" dirty="0" smtClean="0">
                          <a:latin typeface="Calibri"/>
                          <a:cs typeface="Calibri"/>
                        </a:rPr>
                        <a:t>r</a:t>
                      </a:r>
                      <a:r>
                        <a:rPr sz="1100" b="1" spc="0" dirty="0" smtClean="0">
                          <a:latin typeface="Calibri"/>
                          <a:cs typeface="Calibri"/>
                        </a:rPr>
                        <a:t>s</a:t>
                      </a:r>
                      <a:r>
                        <a:rPr sz="1100" b="1" spc="-20" dirty="0" smtClean="0">
                          <a:latin typeface="Calibri"/>
                          <a:cs typeface="Calibri"/>
                        </a:rPr>
                        <a:t> </a:t>
                      </a:r>
                      <a:r>
                        <a:rPr sz="1100" b="1" spc="5" dirty="0" smtClean="0">
                          <a:latin typeface="Calibri"/>
                          <a:cs typeface="Calibri"/>
                        </a:rPr>
                        <a:t>an</a:t>
                      </a:r>
                      <a:r>
                        <a:rPr sz="1100" b="1" spc="0" dirty="0" smtClean="0">
                          <a:latin typeface="Calibri"/>
                          <a:cs typeface="Calibri"/>
                        </a:rPr>
                        <a:t>d</a:t>
                      </a:r>
                      <a:r>
                        <a:rPr sz="1100" b="1" spc="-5" dirty="0" smtClean="0">
                          <a:latin typeface="Calibri"/>
                          <a:cs typeface="Calibri"/>
                        </a:rPr>
                        <a:t> </a:t>
                      </a:r>
                      <a:r>
                        <a:rPr sz="1100" b="1" spc="0" dirty="0" smtClean="0">
                          <a:latin typeface="Calibri"/>
                          <a:cs typeface="Calibri"/>
                        </a:rPr>
                        <a:t>Re</a:t>
                      </a:r>
                      <a:r>
                        <a:rPr sz="1100" b="1" spc="-10" dirty="0" smtClean="0">
                          <a:latin typeface="Calibri"/>
                          <a:cs typeface="Calibri"/>
                        </a:rPr>
                        <a:t>s</a:t>
                      </a:r>
                      <a:r>
                        <a:rPr sz="1100" b="1" spc="0" dirty="0" smtClean="0">
                          <a:latin typeface="Calibri"/>
                          <a:cs typeface="Calibri"/>
                        </a:rPr>
                        <a:t>o</a:t>
                      </a:r>
                      <a:r>
                        <a:rPr sz="1100" b="1" spc="5" dirty="0" smtClean="0">
                          <a:latin typeface="Calibri"/>
                          <a:cs typeface="Calibri"/>
                        </a:rPr>
                        <a:t>u</a:t>
                      </a:r>
                      <a:r>
                        <a:rPr sz="1100" b="1" spc="-10" dirty="0" smtClean="0">
                          <a:latin typeface="Calibri"/>
                          <a:cs typeface="Calibri"/>
                        </a:rPr>
                        <a:t>rc</a:t>
                      </a:r>
                      <a:r>
                        <a:rPr sz="1100" b="1" spc="-5" dirty="0" smtClean="0">
                          <a:latin typeface="Calibri"/>
                          <a:cs typeface="Calibri"/>
                        </a:rPr>
                        <a:t>e</a:t>
                      </a:r>
                      <a:r>
                        <a:rPr sz="1100" b="1" spc="0" dirty="0" smtClean="0">
                          <a:latin typeface="Calibri"/>
                          <a:cs typeface="Calibri"/>
                        </a:rPr>
                        <a:t>s</a:t>
                      </a:r>
                      <a:endParaRPr sz="1100" dirty="0">
                        <a:latin typeface="Calibri"/>
                        <a:cs typeface="Calibri"/>
                      </a:endParaRPr>
                    </a:p>
                    <a:p>
                      <a:pPr>
                        <a:lnSpc>
                          <a:spcPts val="750"/>
                        </a:lnSpc>
                        <a:spcBef>
                          <a:spcPts val="16"/>
                        </a:spcBef>
                      </a:pPr>
                      <a:endParaRPr sz="750" dirty="0"/>
                    </a:p>
                    <a:p>
                      <a:pPr marL="57150" marR="330835">
                        <a:lnSpc>
                          <a:spcPct val="118300"/>
                        </a:lnSpc>
                      </a:pPr>
                      <a:r>
                        <a:rPr sz="1100" spc="5" dirty="0" smtClean="0">
                          <a:latin typeface="Calibri"/>
                          <a:cs typeface="Calibri"/>
                        </a:rPr>
                        <a:t>N</a:t>
                      </a:r>
                      <a:r>
                        <a:rPr sz="1100" spc="-10" dirty="0" smtClean="0">
                          <a:latin typeface="Calibri"/>
                          <a:cs typeface="Calibri"/>
                        </a:rPr>
                        <a:t>o</a:t>
                      </a:r>
                      <a:r>
                        <a:rPr sz="1100" spc="0" dirty="0" smtClean="0">
                          <a:latin typeface="Calibri"/>
                          <a:cs typeface="Calibri"/>
                        </a:rPr>
                        <a:t>w</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at</a:t>
                      </a:r>
                      <a:r>
                        <a:rPr sz="1100" spc="-20"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0" dirty="0" smtClean="0">
                          <a:latin typeface="Calibri"/>
                          <a:cs typeface="Calibri"/>
                        </a:rPr>
                        <a:t>u</a:t>
                      </a:r>
                      <a:r>
                        <a:rPr sz="1100" spc="-15" dirty="0" smtClean="0">
                          <a:latin typeface="Calibri"/>
                          <a:cs typeface="Calibri"/>
                        </a:rPr>
                        <a:t> </a:t>
                      </a:r>
                      <a:r>
                        <a:rPr sz="1100" spc="0" dirty="0" smtClean="0">
                          <a:latin typeface="Calibri"/>
                          <a:cs typeface="Calibri"/>
                        </a:rPr>
                        <a:t>are</a:t>
                      </a:r>
                      <a:r>
                        <a:rPr sz="1100" spc="-10" dirty="0" smtClean="0">
                          <a:latin typeface="Calibri"/>
                          <a:cs typeface="Calibri"/>
                        </a:rPr>
                        <a:t> </a:t>
                      </a:r>
                      <a:r>
                        <a:rPr sz="1100" spc="0" dirty="0" smtClean="0">
                          <a:latin typeface="Calibri"/>
                          <a:cs typeface="Calibri"/>
                        </a:rPr>
                        <a:t>fam</a:t>
                      </a:r>
                      <a:r>
                        <a:rPr sz="1100" spc="5" dirty="0" smtClean="0">
                          <a:latin typeface="Calibri"/>
                          <a:cs typeface="Calibri"/>
                        </a:rPr>
                        <a:t>ili</a:t>
                      </a:r>
                      <a:r>
                        <a:rPr sz="1100" spc="0" dirty="0" smtClean="0">
                          <a:latin typeface="Calibri"/>
                          <a:cs typeface="Calibri"/>
                        </a:rPr>
                        <a:t>ar</a:t>
                      </a:r>
                      <a:r>
                        <a:rPr sz="1100" spc="-15"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0" dirty="0" smtClean="0">
                          <a:latin typeface="Calibri"/>
                          <a:cs typeface="Calibri"/>
                        </a:rPr>
                        <a:t>t</a:t>
                      </a:r>
                      <a:r>
                        <a:rPr sz="1100" spc="0" dirty="0" smtClean="0">
                          <a:latin typeface="Calibri"/>
                          <a:cs typeface="Calibri"/>
                        </a:rPr>
                        <a:t>h</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0" dirty="0" smtClean="0">
                          <a:latin typeface="Calibri"/>
                          <a:cs typeface="Calibri"/>
                        </a:rPr>
                        <a:t>mm</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r</a:t>
                      </a:r>
                      <a:r>
                        <a:rPr sz="1100" spc="5" dirty="0" smtClean="0">
                          <a:latin typeface="Calibri"/>
                          <a:cs typeface="Calibri"/>
                        </a:rPr>
                        <a:t>i</a:t>
                      </a:r>
                      <a:r>
                        <a:rPr sz="1100" spc="0" dirty="0" smtClean="0">
                          <a:latin typeface="Calibri"/>
                          <a:cs typeface="Calibri"/>
                        </a:rPr>
                        <a:t>sks</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at y</a:t>
                      </a:r>
                      <a:r>
                        <a:rPr sz="1100" spc="-10" dirty="0" smtClean="0">
                          <a:latin typeface="Calibri"/>
                          <a:cs typeface="Calibri"/>
                        </a:rPr>
                        <a:t>o</a:t>
                      </a:r>
                      <a:r>
                        <a:rPr sz="1100" spc="0" dirty="0" smtClean="0">
                          <a:latin typeface="Calibri"/>
                          <a:cs typeface="Calibri"/>
                        </a:rPr>
                        <a:t>u</a:t>
                      </a:r>
                      <a:r>
                        <a:rPr sz="1100" spc="-15" dirty="0" smtClean="0">
                          <a:latin typeface="Calibri"/>
                          <a:cs typeface="Calibri"/>
                        </a:rPr>
                        <a:t> </a:t>
                      </a:r>
                      <a:r>
                        <a:rPr sz="1100" spc="0" dirty="0" smtClean="0">
                          <a:latin typeface="Calibri"/>
                          <a:cs typeface="Calibri"/>
                        </a:rPr>
                        <a:t>see,</a:t>
                      </a:r>
                      <a:r>
                        <a:rPr sz="1100" spc="-25" dirty="0" smtClean="0">
                          <a:latin typeface="Calibri"/>
                          <a:cs typeface="Calibri"/>
                        </a:rPr>
                        <a:t> </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t</a:t>
                      </a:r>
                      <a:r>
                        <a:rPr sz="1100" spc="-15" dirty="0" smtClean="0">
                          <a:latin typeface="Calibri"/>
                          <a:cs typeface="Calibri"/>
                        </a:rPr>
                        <a:t>’</a:t>
                      </a:r>
                      <a:r>
                        <a:rPr sz="1100" spc="0" dirty="0" smtClean="0">
                          <a:latin typeface="Calibri"/>
                          <a:cs typeface="Calibri"/>
                        </a:rPr>
                        <a:t>s</a:t>
                      </a:r>
                      <a:r>
                        <a:rPr sz="1100" spc="-10" dirty="0" smtClean="0">
                          <a:latin typeface="Calibri"/>
                          <a:cs typeface="Calibri"/>
                        </a:rPr>
                        <a:t> </a:t>
                      </a:r>
                      <a:r>
                        <a:rPr sz="1100" spc="5" dirty="0" smtClean="0">
                          <a:latin typeface="Calibri"/>
                          <a:cs typeface="Calibri"/>
                        </a:rPr>
                        <a:t>l</a:t>
                      </a:r>
                      <a:r>
                        <a:rPr sz="1100" spc="-10" dirty="0" smtClean="0">
                          <a:latin typeface="Calibri"/>
                          <a:cs typeface="Calibri"/>
                        </a:rPr>
                        <a:t>oo</a:t>
                      </a:r>
                      <a:r>
                        <a:rPr sz="1100" spc="0" dirty="0" smtClean="0">
                          <a:latin typeface="Calibri"/>
                          <a:cs typeface="Calibri"/>
                        </a:rPr>
                        <a:t>k</a:t>
                      </a:r>
                      <a:r>
                        <a:rPr sz="1100" spc="-10" dirty="0" smtClean="0">
                          <a:latin typeface="Calibri"/>
                          <a:cs typeface="Calibri"/>
                        </a:rPr>
                        <a:t> </a:t>
                      </a:r>
                      <a:r>
                        <a:rPr sz="1100" spc="0" dirty="0" smtClean="0">
                          <a:latin typeface="Calibri"/>
                          <a:cs typeface="Calibri"/>
                        </a:rPr>
                        <a:t>at what</a:t>
                      </a:r>
                      <a:r>
                        <a:rPr sz="1100" spc="-25" dirty="0" smtClean="0">
                          <a:latin typeface="Calibri"/>
                          <a:cs typeface="Calibri"/>
                        </a:rPr>
                        <a:t> </a:t>
                      </a:r>
                      <a:r>
                        <a:rPr sz="1100" spc="0" dirty="0" smtClean="0">
                          <a:latin typeface="Calibri"/>
                          <a:cs typeface="Calibri"/>
                        </a:rPr>
                        <a:t>res</a:t>
                      </a:r>
                      <a:r>
                        <a:rPr sz="1100" spc="-5" dirty="0" smtClean="0">
                          <a:latin typeface="Calibri"/>
                          <a:cs typeface="Calibri"/>
                        </a:rPr>
                        <a:t>ou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ava</a:t>
                      </a:r>
                      <a:r>
                        <a:rPr sz="1100" spc="5" dirty="0" smtClean="0">
                          <a:latin typeface="Calibri"/>
                          <a:cs typeface="Calibri"/>
                        </a:rPr>
                        <a:t>il</a:t>
                      </a:r>
                      <a:r>
                        <a:rPr sz="1100" spc="0" dirty="0" smtClean="0">
                          <a:latin typeface="Calibri"/>
                          <a:cs typeface="Calibri"/>
                        </a:rPr>
                        <a:t>a</a:t>
                      </a:r>
                      <a:r>
                        <a:rPr sz="1100" spc="-5" dirty="0" smtClean="0">
                          <a:latin typeface="Calibri"/>
                          <a:cs typeface="Calibri"/>
                        </a:rPr>
                        <a:t>b</a:t>
                      </a:r>
                      <a:r>
                        <a:rPr sz="1100" spc="1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0" dirty="0" smtClean="0">
                          <a:latin typeface="Calibri"/>
                          <a:cs typeface="Calibri"/>
                        </a:rPr>
                        <a:t>u</a:t>
                      </a:r>
                      <a:r>
                        <a:rPr sz="1100" spc="-15"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r</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endParaRPr sz="1100" dirty="0">
                        <a:latin typeface="Calibri"/>
                        <a:cs typeface="Calibri"/>
                      </a:endParaRPr>
                    </a:p>
                    <a:p>
                      <a:pPr>
                        <a:lnSpc>
                          <a:spcPts val="1200"/>
                        </a:lnSpc>
                        <a:spcBef>
                          <a:spcPts val="24"/>
                        </a:spcBef>
                      </a:pPr>
                      <a:endParaRPr sz="1200" dirty="0"/>
                    </a:p>
                    <a:p>
                      <a:pPr marL="57150">
                        <a:lnSpc>
                          <a:spcPct val="100000"/>
                        </a:lnSpc>
                      </a:pP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 </a:t>
                      </a:r>
                      <a:r>
                        <a:rPr sz="1100" i="1" spc="0" dirty="0" smtClean="0">
                          <a:latin typeface="Calibri"/>
                          <a:cs typeface="Calibri"/>
                        </a:rPr>
                        <a:t>(</a:t>
                      </a:r>
                      <a:r>
                        <a:rPr sz="1100" i="1" spc="10" dirty="0" smtClean="0">
                          <a:latin typeface="Calibri"/>
                          <a:cs typeface="Calibri"/>
                        </a:rPr>
                        <a:t>I</a:t>
                      </a:r>
                      <a:r>
                        <a:rPr sz="1100" i="1" spc="5" dirty="0" smtClean="0">
                          <a:latin typeface="Calibri"/>
                          <a:cs typeface="Calibri"/>
                        </a:rPr>
                        <a:t>n</a:t>
                      </a:r>
                      <a:r>
                        <a:rPr sz="1100" i="1" spc="0" dirty="0" smtClean="0">
                          <a:latin typeface="Calibri"/>
                          <a:cs typeface="Calibri"/>
                        </a:rPr>
                        <a:t>s</a:t>
                      </a:r>
                      <a:r>
                        <a:rPr sz="1100" i="1" spc="-25" dirty="0" smtClean="0">
                          <a:latin typeface="Calibri"/>
                          <a:cs typeface="Calibri"/>
                        </a:rPr>
                        <a:t>e</a:t>
                      </a:r>
                      <a:r>
                        <a:rPr sz="1100" i="1" spc="0" dirty="0" smtClean="0">
                          <a:latin typeface="Calibri"/>
                          <a:cs typeface="Calibri"/>
                        </a:rPr>
                        <a:t>rt</a:t>
                      </a:r>
                      <a:r>
                        <a:rPr sz="1100" i="1" spc="-20" dirty="0" smtClean="0">
                          <a:latin typeface="Calibri"/>
                          <a:cs typeface="Calibri"/>
                        </a:rPr>
                        <a:t> </a:t>
                      </a:r>
                      <a:r>
                        <a:rPr sz="1100" i="1" spc="-15" dirty="0" smtClean="0">
                          <a:latin typeface="Calibri"/>
                          <a:cs typeface="Calibri"/>
                        </a:rPr>
                        <a:t>‘</a:t>
                      </a:r>
                      <a:r>
                        <a:rPr sz="1100" i="1" spc="0" dirty="0" smtClean="0">
                          <a:latin typeface="Calibri"/>
                          <a:cs typeface="Calibri"/>
                        </a:rPr>
                        <a:t>Res</a:t>
                      </a:r>
                      <a:r>
                        <a:rPr sz="1100" i="1" spc="5" dirty="0" smtClean="0">
                          <a:latin typeface="Calibri"/>
                          <a:cs typeface="Calibri"/>
                        </a:rPr>
                        <a:t>ou</a:t>
                      </a:r>
                      <a:r>
                        <a:rPr sz="1100" i="1" spc="0" dirty="0" smtClean="0">
                          <a:latin typeface="Calibri"/>
                          <a:cs typeface="Calibri"/>
                        </a:rPr>
                        <a:t>rce</a:t>
                      </a:r>
                      <a:r>
                        <a:rPr sz="1100" i="1" spc="5" dirty="0" smtClean="0">
                          <a:latin typeface="Calibri"/>
                          <a:cs typeface="Calibri"/>
                        </a:rPr>
                        <a:t>s</a:t>
                      </a:r>
                      <a:r>
                        <a:rPr sz="1100" i="1" spc="0" dirty="0" smtClean="0">
                          <a:latin typeface="Calibri"/>
                          <a:cs typeface="Calibri"/>
                        </a:rPr>
                        <a:t>’</a:t>
                      </a:r>
                      <a:r>
                        <a:rPr sz="1100" i="1" spc="-25" dirty="0" smtClean="0">
                          <a:latin typeface="Calibri"/>
                          <a:cs typeface="Calibri"/>
                        </a:rPr>
                        <a:t> </a:t>
                      </a:r>
                      <a:r>
                        <a:rPr sz="1100" i="1" spc="5" dirty="0" smtClean="0">
                          <a:latin typeface="Calibri"/>
                          <a:cs typeface="Calibri"/>
                        </a:rPr>
                        <a:t>l</a:t>
                      </a:r>
                      <a:r>
                        <a:rPr sz="1100" i="1" spc="-15" dirty="0" smtClean="0">
                          <a:latin typeface="Calibri"/>
                          <a:cs typeface="Calibri"/>
                        </a:rPr>
                        <a:t>i</a:t>
                      </a:r>
                      <a:r>
                        <a:rPr sz="1100" i="1" spc="5" dirty="0" smtClean="0">
                          <a:latin typeface="Calibri"/>
                          <a:cs typeface="Calibri"/>
                        </a:rPr>
                        <a:t>n</a:t>
                      </a:r>
                      <a:r>
                        <a:rPr sz="1100" i="1" spc="0" dirty="0" smtClean="0">
                          <a:latin typeface="Calibri"/>
                          <a:cs typeface="Calibri"/>
                        </a:rPr>
                        <a:t>k) </a:t>
                      </a:r>
                      <a:r>
                        <a:rPr sz="1100" i="1" spc="-10" dirty="0" smtClean="0">
                          <a:latin typeface="Calibri"/>
                          <a:cs typeface="Calibri"/>
                        </a:rPr>
                        <a:t>t</a:t>
                      </a:r>
                      <a:r>
                        <a:rPr sz="1100" i="1" spc="0" dirty="0" smtClean="0">
                          <a:latin typeface="Calibri"/>
                          <a:cs typeface="Calibri"/>
                        </a:rPr>
                        <a:t>o</a:t>
                      </a:r>
                      <a:r>
                        <a:rPr sz="1100" i="1" spc="-5" dirty="0" smtClean="0">
                          <a:latin typeface="Calibri"/>
                          <a:cs typeface="Calibri"/>
                        </a:rPr>
                        <a:t> </a:t>
                      </a:r>
                      <a:r>
                        <a:rPr sz="1100" i="1" spc="-15" dirty="0" smtClean="0">
                          <a:latin typeface="Calibri"/>
                          <a:cs typeface="Calibri"/>
                        </a:rPr>
                        <a:t>v</a:t>
                      </a:r>
                      <a:r>
                        <a:rPr sz="1100" i="1" spc="5" dirty="0" smtClean="0">
                          <a:latin typeface="Calibri"/>
                          <a:cs typeface="Calibri"/>
                        </a:rPr>
                        <a:t>i</a:t>
                      </a:r>
                      <a:r>
                        <a:rPr sz="1100" i="1" spc="0" dirty="0" smtClean="0">
                          <a:latin typeface="Calibri"/>
                          <a:cs typeface="Calibri"/>
                        </a:rPr>
                        <a:t>ew</a:t>
                      </a:r>
                      <a:r>
                        <a:rPr sz="1100" i="1" spc="-5" dirty="0" smtClean="0">
                          <a:latin typeface="Calibri"/>
                          <a:cs typeface="Calibri"/>
                        </a:rPr>
                        <a:t> </a:t>
                      </a:r>
                      <a:r>
                        <a:rPr sz="1100" i="1" spc="0" dirty="0" smtClean="0">
                          <a:latin typeface="Calibri"/>
                          <a:cs typeface="Calibri"/>
                        </a:rPr>
                        <a:t>a</a:t>
                      </a:r>
                      <a:r>
                        <a:rPr sz="1100" i="1" spc="-5" dirty="0" smtClean="0">
                          <a:latin typeface="Calibri"/>
                          <a:cs typeface="Calibri"/>
                        </a:rPr>
                        <a:t> </a:t>
                      </a:r>
                      <a:r>
                        <a:rPr sz="1100" i="1" spc="5" dirty="0" smtClean="0">
                          <a:latin typeface="Calibri"/>
                          <a:cs typeface="Calibri"/>
                        </a:rPr>
                        <a:t>l</a:t>
                      </a:r>
                      <a:r>
                        <a:rPr sz="1100" i="1" spc="0" dirty="0" smtClean="0">
                          <a:latin typeface="Calibri"/>
                          <a:cs typeface="Calibri"/>
                        </a:rPr>
                        <a:t>ec</a:t>
                      </a:r>
                      <a:r>
                        <a:rPr sz="1100" i="1" spc="-15" dirty="0" smtClean="0">
                          <a:latin typeface="Calibri"/>
                          <a:cs typeface="Calibri"/>
                        </a:rPr>
                        <a:t>t</a:t>
                      </a:r>
                      <a:r>
                        <a:rPr sz="1100" i="1" spc="-20" dirty="0" smtClean="0">
                          <a:latin typeface="Calibri"/>
                          <a:cs typeface="Calibri"/>
                        </a:rPr>
                        <a:t>u</a:t>
                      </a:r>
                      <a:r>
                        <a:rPr sz="1100" i="1" spc="0" dirty="0" smtClean="0">
                          <a:latin typeface="Calibri"/>
                          <a:cs typeface="Calibri"/>
                        </a:rPr>
                        <a:t>re</a:t>
                      </a:r>
                      <a:r>
                        <a:rPr sz="1100" i="1" spc="-10" dirty="0" smtClean="0">
                          <a:latin typeface="Calibri"/>
                          <a:cs typeface="Calibri"/>
                        </a:rPr>
                        <a:t> </a:t>
                      </a:r>
                      <a:r>
                        <a:rPr sz="1100" i="1" spc="5" dirty="0" smtClean="0">
                          <a:latin typeface="Calibri"/>
                          <a:cs typeface="Calibri"/>
                        </a:rPr>
                        <a:t>o</a:t>
                      </a:r>
                      <a:r>
                        <a:rPr sz="1100" i="1" spc="0" dirty="0" smtClean="0">
                          <a:latin typeface="Calibri"/>
                          <a:cs typeface="Calibri"/>
                        </a:rPr>
                        <a:t>n</a:t>
                      </a:r>
                      <a:r>
                        <a:rPr sz="1100" i="1" spc="-5" dirty="0" smtClean="0">
                          <a:latin typeface="Calibri"/>
                          <a:cs typeface="Calibri"/>
                        </a:rPr>
                        <a:t> </a:t>
                      </a:r>
                      <a:r>
                        <a:rPr sz="1100" i="1" spc="0" dirty="0" smtClean="0">
                          <a:latin typeface="Calibri"/>
                          <a:cs typeface="Calibri"/>
                        </a:rPr>
                        <a:t>re</a:t>
                      </a:r>
                      <a:r>
                        <a:rPr sz="1100" i="1" spc="-25" dirty="0" smtClean="0">
                          <a:latin typeface="Calibri"/>
                          <a:cs typeface="Calibri"/>
                        </a:rPr>
                        <a:t>s</a:t>
                      </a:r>
                      <a:r>
                        <a:rPr sz="1100" i="1" spc="5" dirty="0" smtClean="0">
                          <a:latin typeface="Calibri"/>
                          <a:cs typeface="Calibri"/>
                        </a:rPr>
                        <a:t>o</a:t>
                      </a:r>
                      <a:r>
                        <a:rPr sz="1100" i="1" spc="-20" dirty="0" smtClean="0">
                          <a:latin typeface="Calibri"/>
                          <a:cs typeface="Calibri"/>
                        </a:rPr>
                        <a:t>u</a:t>
                      </a:r>
                      <a:r>
                        <a:rPr sz="1100" i="1" spc="0" dirty="0" smtClean="0">
                          <a:latin typeface="Calibri"/>
                          <a:cs typeface="Calibri"/>
                        </a:rPr>
                        <a:t>rces</a:t>
                      </a:r>
                      <a:endParaRPr lang="en-US" sz="1100" i="1" spc="0" dirty="0" smtClean="0">
                        <a:latin typeface="Calibri"/>
                        <a:cs typeface="Calibri"/>
                      </a:endParaRPr>
                    </a:p>
                    <a:p>
                      <a:pPr marL="57150">
                        <a:lnSpc>
                          <a:spcPct val="100000"/>
                        </a:lnSpc>
                      </a:pPr>
                      <a:endParaRPr lang="en-US" sz="1100" i="1" spc="0" dirty="0" smtClean="0">
                        <a:latin typeface="Calibri"/>
                        <a:cs typeface="Calibri"/>
                      </a:endParaRPr>
                    </a:p>
                    <a:p>
                      <a:pPr marL="57150">
                        <a:lnSpc>
                          <a:spcPct val="100000"/>
                        </a:lnSpc>
                      </a:pPr>
                      <a:r>
                        <a:rPr lang="en-US" sz="1100" i="1" spc="0" dirty="0" smtClean="0">
                          <a:solidFill>
                            <a:srgbClr val="FFC000"/>
                          </a:solidFill>
                          <a:latin typeface="Calibri"/>
                          <a:cs typeface="Calibri"/>
                        </a:rPr>
                        <a:t>Updated graphic and narration</a:t>
                      </a:r>
                      <a:r>
                        <a:rPr lang="en-US" sz="1100" i="1" spc="0" dirty="0" smtClean="0">
                          <a:latin typeface="Calibri"/>
                          <a:cs typeface="Calibri"/>
                        </a:rPr>
                        <a:t>.</a:t>
                      </a:r>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r>
              <a:tr h="228600">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753109">
                <a:tc gridSpan="3">
                  <a:txBody>
                    <a:bodyPr/>
                    <a:lstStyle/>
                    <a:p>
                      <a:pPr marL="50800">
                        <a:lnSpc>
                          <a:spcPct val="1000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ks</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r</a:t>
                      </a:r>
                      <a:r>
                        <a:rPr sz="1100" spc="5"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a:t>
                      </a:r>
                      <a:r>
                        <a:rPr sz="1100" spc="-10" dirty="0" smtClean="0">
                          <a:latin typeface="Calibri"/>
                          <a:cs typeface="Calibri"/>
                        </a:rPr>
                        <a:t> </a:t>
                      </a:r>
                      <a:r>
                        <a:rPr sz="1100" spc="0" dirty="0" smtClean="0">
                          <a:latin typeface="Calibri"/>
                          <a:cs typeface="Calibri"/>
                        </a:rPr>
                        <a:t>a</a:t>
                      </a:r>
                      <a:r>
                        <a:rPr sz="1100" spc="1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a:t>
                      </a:r>
                      <a:r>
                        <a:rPr sz="1100" spc="-5" dirty="0" smtClean="0">
                          <a:latin typeface="Calibri"/>
                          <a:cs typeface="Calibri"/>
                        </a:rPr>
                        <a:t>ou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v</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eo</a:t>
                      </a:r>
                      <a:r>
                        <a:rPr sz="1100" spc="-15" dirty="0" smtClean="0">
                          <a:latin typeface="Calibri"/>
                          <a:cs typeface="Calibri"/>
                        </a:rPr>
                        <a:t> </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c</a:t>
                      </a:r>
                      <a:r>
                        <a:rPr sz="1100" spc="10" dirty="0" smtClean="0">
                          <a:latin typeface="Calibri"/>
                          <a:cs typeface="Calibri"/>
                        </a:rPr>
                        <a:t>t</a:t>
                      </a:r>
                      <a:r>
                        <a:rPr sz="1100" spc="-5" dirty="0" smtClean="0">
                          <a:latin typeface="Calibri"/>
                          <a:cs typeface="Calibri"/>
                        </a:rPr>
                        <a:t>u</a:t>
                      </a:r>
                      <a:r>
                        <a:rPr sz="1100" spc="0" dirty="0" smtClean="0">
                          <a:latin typeface="Calibri"/>
                          <a:cs typeface="Calibri"/>
                        </a:rPr>
                        <a:t>re.</a:t>
                      </a:r>
                      <a:endParaRPr sz="1100">
                        <a:latin typeface="Calibri"/>
                        <a:cs typeface="Calibri"/>
                      </a:endParaRPr>
                    </a:p>
                    <a:p>
                      <a:pPr marL="50800" marR="265430">
                        <a:lnSpc>
                          <a:spcPct val="101899"/>
                        </a:lnSpc>
                        <a:spcBef>
                          <a:spcPts val="165"/>
                        </a:spcBef>
                      </a:pPr>
                      <a:r>
                        <a:rPr sz="110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20" dirty="0" smtClean="0">
                          <a:latin typeface="Calibri"/>
                          <a:cs typeface="Calibri"/>
                        </a:rPr>
                        <a:t> </a:t>
                      </a:r>
                      <a:r>
                        <a:rPr sz="1100" spc="-10" dirty="0" smtClean="0">
                          <a:latin typeface="Calibri"/>
                          <a:cs typeface="Calibri"/>
                        </a:rPr>
                        <a:t>44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 </a:t>
                      </a:r>
                      <a:r>
                        <a:rPr sz="1100" spc="-10" dirty="0" smtClean="0">
                          <a:latin typeface="Calibri"/>
                          <a:cs typeface="Calibri"/>
                        </a:rPr>
                        <a:t>14</a:t>
                      </a:r>
                      <a:r>
                        <a:rPr sz="1100" spc="-5" dirty="0" smtClean="0">
                          <a:latin typeface="Calibri"/>
                          <a:cs typeface="Calibri"/>
                        </a:rPr>
                        <a:t>p</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15"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30"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5" dirty="0" smtClean="0">
                          <a:latin typeface="Calibri"/>
                          <a:cs typeface="Calibri"/>
                        </a:rPr>
                        <a:t>lig</a:t>
                      </a:r>
                      <a:r>
                        <a:rPr sz="1100" spc="-5" dirty="0" smtClean="0">
                          <a:latin typeface="Calibri"/>
                          <a:cs typeface="Calibri"/>
                        </a:rPr>
                        <a:t>h</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dirty="0" smtClean="0">
                          <a:latin typeface="Calibri"/>
                          <a:cs typeface="Calibri"/>
                        </a:rPr>
                        <a:t>G</a:t>
                      </a:r>
                      <a:r>
                        <a:rPr sz="1100" spc="-10" dirty="0" smtClean="0">
                          <a:latin typeface="Calibri"/>
                          <a:cs typeface="Calibri"/>
                        </a:rPr>
                        <a:t>oo</a:t>
                      </a:r>
                      <a:r>
                        <a:rPr sz="1100" spc="5" dirty="0" smtClean="0">
                          <a:latin typeface="Calibri"/>
                          <a:cs typeface="Calibri"/>
                        </a:rPr>
                        <a:t>gl</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25" dirty="0" smtClean="0">
                          <a:latin typeface="Calibri"/>
                          <a:cs typeface="Calibri"/>
                        </a:rPr>
                        <a:t>a</a:t>
                      </a:r>
                      <a:r>
                        <a:rPr sz="1100" spc="5" dirty="0" smtClean="0">
                          <a:latin typeface="Calibri"/>
                          <a:cs typeface="Calibri"/>
                        </a:rPr>
                        <a:t>g</a:t>
                      </a:r>
                      <a:r>
                        <a:rPr sz="1100" spc="0" dirty="0" smtClean="0">
                          <a:latin typeface="Calibri"/>
                          <a:cs typeface="Calibri"/>
                        </a:rPr>
                        <a:t>es</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r>
              <a:tr h="236219">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r>
              <a:tr h="949782">
                <a:tc gridSpan="3">
                  <a:txBody>
                    <a:bodyPr/>
                    <a:lstStyle/>
                    <a:p>
                      <a:pPr marL="50800" marR="284480">
                        <a:lnSpc>
                          <a:spcPct val="117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2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10"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30"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r>
                        <a:rPr sz="1100" spc="-10" dirty="0" smtClean="0">
                          <a:latin typeface="Calibri"/>
                          <a:cs typeface="Calibri"/>
                        </a:rPr>
                        <a:t> 7</a:t>
                      </a:r>
                      <a:r>
                        <a:rPr sz="1100" spc="5" dirty="0" smtClean="0">
                          <a:latin typeface="Calibri"/>
                          <a:cs typeface="Calibri"/>
                        </a:rPr>
                        <a:t>.</a:t>
                      </a:r>
                      <a:r>
                        <a:rPr sz="1100" spc="0" dirty="0" smtClean="0">
                          <a:latin typeface="Calibri"/>
                          <a:cs typeface="Calibri"/>
                        </a:rPr>
                        <a:t>1</a:t>
                      </a:r>
                      <a:r>
                        <a:rPr sz="1100" spc="-20" dirty="0" smtClean="0">
                          <a:latin typeface="Calibri"/>
                          <a:cs typeface="Calibri"/>
                        </a:rPr>
                        <a:t> </a:t>
                      </a:r>
                      <a:r>
                        <a:rPr sz="1100" spc="-15" dirty="0" smtClean="0">
                          <a:latin typeface="Calibri"/>
                          <a:cs typeface="Calibri"/>
                        </a:rPr>
                        <a:t>O</a:t>
                      </a:r>
                      <a:r>
                        <a:rPr sz="1100" spc="0" dirty="0" smtClean="0">
                          <a:latin typeface="Calibri"/>
                          <a:cs typeface="Calibri"/>
                        </a:rPr>
                        <a:t>ver</a:t>
                      </a:r>
                      <a:r>
                        <a:rPr sz="1100" spc="5" dirty="0" smtClean="0">
                          <a:latin typeface="Calibri"/>
                          <a:cs typeface="Calibri"/>
                        </a:rPr>
                        <a:t>vi</a:t>
                      </a:r>
                      <a:r>
                        <a:rPr sz="1100" spc="-25" dirty="0" smtClean="0">
                          <a:latin typeface="Calibri"/>
                          <a:cs typeface="Calibri"/>
                        </a:rPr>
                        <a:t>e</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p</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2</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3</a:t>
                      </a:r>
                      <a:r>
                        <a:rPr sz="1100" spc="-20" dirty="0" smtClean="0">
                          <a:latin typeface="Calibri"/>
                          <a:cs typeface="Calibri"/>
                        </a:rPr>
                        <a:t> </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en</a:t>
                      </a:r>
                      <a:r>
                        <a:rPr sz="1100" spc="-15" dirty="0" smtClean="0">
                          <a:latin typeface="Calibri"/>
                          <a:cs typeface="Calibri"/>
                        </a:rPr>
                        <a:t>t</a:t>
                      </a:r>
                      <a:r>
                        <a:rPr sz="1100" spc="5" dirty="0" smtClean="0">
                          <a:latin typeface="Calibri"/>
                          <a:cs typeface="Calibri"/>
                        </a:rPr>
                        <a:t>i</a:t>
                      </a:r>
                      <a:r>
                        <a:rPr sz="1100" spc="0" dirty="0" smtClean="0">
                          <a:latin typeface="Calibri"/>
                          <a:cs typeface="Calibri"/>
                        </a:rPr>
                        <a:t>fy</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10" dirty="0" smtClean="0">
                          <a:latin typeface="Calibri"/>
                          <a:cs typeface="Calibri"/>
                        </a:rPr>
                        <a:t>r</a:t>
                      </a:r>
                      <a:r>
                        <a:rPr sz="1100" spc="-15" dirty="0" smtClean="0">
                          <a:latin typeface="Calibri"/>
                          <a:cs typeface="Calibri"/>
                        </a:rPr>
                        <a:t>c</a:t>
                      </a:r>
                      <a:r>
                        <a:rPr sz="1100" spc="0" dirty="0" smtClean="0">
                          <a:latin typeface="Calibri"/>
                          <a:cs typeface="Calibri"/>
                        </a:rPr>
                        <a:t>es, </a:t>
                      </a:r>
                      <a:r>
                        <a:rPr sz="1100" spc="-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4</a:t>
                      </a:r>
                      <a:r>
                        <a:rPr sz="1100" spc="5" dirty="0" smtClean="0">
                          <a:latin typeface="Calibri"/>
                          <a:cs typeface="Calibri"/>
                        </a:rPr>
                        <a:t> </a:t>
                      </a:r>
                      <a:r>
                        <a:rPr sz="1100" spc="0"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g</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Pa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g</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5</a:t>
                      </a:r>
                      <a:r>
                        <a:rPr sz="1100" spc="-20" dirty="0" smtClean="0">
                          <a:latin typeface="Calibri"/>
                          <a:cs typeface="Calibri"/>
                        </a:rPr>
                        <a:t> </a:t>
                      </a:r>
                      <a:r>
                        <a:rPr sz="1100" spc="-15" dirty="0" smtClean="0">
                          <a:latin typeface="Calibri"/>
                          <a:cs typeface="Calibri"/>
                        </a:rPr>
                        <a:t>E</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Cli</a:t>
                      </a:r>
                      <a:r>
                        <a:rPr sz="1100" spc="-25" dirty="0" smtClean="0">
                          <a:latin typeface="Calibri"/>
                          <a:cs typeface="Calibri"/>
                        </a:rPr>
                        <a:t>e</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6</a:t>
                      </a:r>
                      <a:r>
                        <a:rPr sz="1100" spc="5" dirty="0" smtClean="0">
                          <a:latin typeface="Calibri"/>
                          <a:cs typeface="Calibri"/>
                        </a:rPr>
                        <a:t> </a:t>
                      </a: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7</a:t>
                      </a:r>
                      <a:r>
                        <a:rPr sz="1100" spc="-20" dirty="0" smtClean="0">
                          <a:latin typeface="Calibri"/>
                          <a:cs typeface="Calibri"/>
                        </a:rPr>
                        <a:t> </a:t>
                      </a:r>
                      <a:r>
                        <a:rPr sz="1100" spc="-10"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C</a:t>
                      </a:r>
                      <a:r>
                        <a:rPr sz="1100" spc="-10" dirty="0" smtClean="0">
                          <a:latin typeface="Calibri"/>
                          <a:cs typeface="Calibri"/>
                        </a:rPr>
                        <a:t>o</a:t>
                      </a:r>
                      <a:r>
                        <a:rPr sz="1100" spc="-20" dirty="0" smtClean="0">
                          <a:latin typeface="Calibri"/>
                          <a:cs typeface="Calibri"/>
                        </a:rPr>
                        <a:t>m</a:t>
                      </a:r>
                      <a:r>
                        <a:rPr sz="1100" spc="0" dirty="0" smtClean="0">
                          <a:latin typeface="Calibri"/>
                          <a:cs typeface="Calibri"/>
                        </a:rPr>
                        <a:t>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30" dirty="0" smtClean="0">
                          <a:latin typeface="Calibri"/>
                          <a:cs typeface="Calibri"/>
                        </a:rPr>
                        <a:t>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8</a:t>
                      </a:r>
                      <a:r>
                        <a:rPr sz="1100" spc="-20" dirty="0" smtClean="0">
                          <a:latin typeface="Calibri"/>
                          <a:cs typeface="Calibri"/>
                        </a:rPr>
                        <a:t> </a:t>
                      </a: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st</a:t>
                      </a:r>
                      <a:r>
                        <a:rPr sz="1100" spc="-5" dirty="0" smtClean="0">
                          <a:latin typeface="Calibri"/>
                          <a:cs typeface="Calibri"/>
                        </a:rPr>
                        <a: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 </a:t>
                      </a:r>
                      <a:r>
                        <a:rPr sz="1100" spc="-15" dirty="0" smtClean="0">
                          <a:latin typeface="Calibri"/>
                          <a:cs typeface="Calibri"/>
                        </a:rPr>
                        <a:t>E</a:t>
                      </a:r>
                      <a:r>
                        <a:rPr sz="1100" spc="0" dirty="0" smtClean="0">
                          <a:latin typeface="Calibri"/>
                          <a:cs typeface="Calibri"/>
                        </a:rPr>
                        <a:t>x</a:t>
                      </a:r>
                      <a:r>
                        <a:rPr sz="1100" spc="10" dirty="0" smtClean="0">
                          <a:latin typeface="Calibri"/>
                          <a:cs typeface="Calibri"/>
                        </a:rPr>
                        <a:t>i</a:t>
                      </a:r>
                      <a:r>
                        <a:rPr sz="1100" spc="0" dirty="0" smtClean="0">
                          <a:latin typeface="Calibri"/>
                          <a:cs typeface="Calibri"/>
                        </a:rPr>
                        <a:t>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r>
                        <a:rPr lang="en-US" sz="1100" dirty="0" smtClean="0">
                          <a:latin typeface="+mn-lt"/>
                          <a:cs typeface="Calibri"/>
                        </a:rPr>
                        <a:t> </a:t>
                      </a:r>
                      <a:r>
                        <a:rPr lang="en-US" sz="1100" dirty="0" smtClean="0">
                          <a:solidFill>
                            <a:srgbClr val="FF0000"/>
                          </a:solidFill>
                          <a:latin typeface="+mn-lt"/>
                          <a:cs typeface="Calibri"/>
                        </a:rPr>
                        <a:t>Replacing some text and adding narration: see Matrix slide # 56</a:t>
                      </a:r>
                    </a:p>
                    <a:p>
                      <a:r>
                        <a:rPr lang="en-US" sz="1100" dirty="0" smtClean="0">
                          <a:solidFill>
                            <a:srgbClr val="FF0000"/>
                          </a:solidFill>
                          <a:latin typeface="+mn-lt"/>
                          <a:cs typeface="Calibri"/>
                        </a:rPr>
                        <a:t>Narration: slide # 63</a:t>
                      </a:r>
                    </a:p>
                    <a:p>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4" name="object 4"/>
          <p:cNvSpPr/>
          <p:nvPr/>
        </p:nvSpPr>
        <p:spPr>
          <a:xfrm>
            <a:off x="428625" y="1514475"/>
            <a:ext cx="4526915" cy="3400425"/>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423862" y="1509649"/>
            <a:ext cx="4536440" cy="3409950"/>
          </a:xfrm>
          <a:custGeom>
            <a:avLst/>
            <a:gdLst/>
            <a:ahLst/>
            <a:cxnLst/>
            <a:rect l="l" t="t" r="r" b="b"/>
            <a:pathLst>
              <a:path w="4536440" h="3409950">
                <a:moveTo>
                  <a:pt x="0" y="3409950"/>
                </a:moveTo>
                <a:lnTo>
                  <a:pt x="4536440" y="3409950"/>
                </a:lnTo>
                <a:lnTo>
                  <a:pt x="4536440" y="0"/>
                </a:lnTo>
                <a:lnTo>
                  <a:pt x="0" y="0"/>
                </a:lnTo>
                <a:lnTo>
                  <a:pt x="0" y="3409950"/>
                </a:lnTo>
                <a:close/>
              </a:path>
            </a:pathLst>
          </a:custGeom>
          <a:ln w="9525">
            <a:solidFill>
              <a:srgbClr val="4F81BC"/>
            </a:solidFill>
          </a:ln>
        </p:spPr>
        <p:txBody>
          <a:bodyPr wrap="square" lIns="0" tIns="0" rIns="0" bIns="0" rtlCol="0">
            <a:noAutofit/>
          </a:bodyPr>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fld id="{81D60167-4931-47E6-BA6A-407CBD079E47}" type="slidenum">
              <a:rPr sz="1100" b="1" spc="0" dirty="0" smtClean="0">
                <a:latin typeface="Calibri"/>
                <a:cs typeface="Calibri"/>
              </a:rPr>
              <a:pPr marL="12700">
                <a:lnSpc>
                  <a:spcPct val="100000"/>
                </a:lnSpc>
              </a:pPr>
              <a:t>25</a:t>
            </a:fld>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1976402956"/>
              </p:ext>
            </p:extLst>
          </p:nvPr>
        </p:nvGraphicFramePr>
        <p:xfrm>
          <a:off x="362077" y="456819"/>
          <a:ext cx="9287255" cy="6246314"/>
        </p:xfrm>
        <a:graphic>
          <a:graphicData uri="http://schemas.openxmlformats.org/drawingml/2006/table">
            <a:tbl>
              <a:tblPr firstRow="1" bandRow="1">
                <a:tableStyleId>{2D5ABB26-0587-4C30-8999-92F81FD0307C}</a:tableStyleId>
              </a:tblPr>
              <a:tblGrid>
                <a:gridCol w="45720"/>
                <a:gridCol w="939038"/>
                <a:gridCol w="3658870"/>
                <a:gridCol w="914654"/>
                <a:gridCol w="3728973"/>
              </a:tblGrid>
              <a:tr h="208788">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a:t>
                      </a:r>
                      <a:r>
                        <a:rPr sz="1100" spc="10"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y_B</a:t>
                      </a:r>
                      <a:r>
                        <a:rPr sz="1100" spc="-30"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5" dirty="0" smtClean="0">
                          <a:latin typeface="Calibri"/>
                          <a:cs typeface="Calibri"/>
                        </a:rPr>
                        <a:t>g</a:t>
                      </a:r>
                      <a:r>
                        <a:rPr sz="1100" spc="0" dirty="0" smtClean="0">
                          <a:latin typeface="Calibri"/>
                          <a:cs typeface="Calibri"/>
                        </a:rPr>
                        <a:t>_S</a:t>
                      </a:r>
                      <a:r>
                        <a:rPr sz="1100" spc="-25" dirty="0" smtClean="0">
                          <a:latin typeface="Calibri"/>
                          <a:cs typeface="Calibri"/>
                        </a:rPr>
                        <a:t>k</a:t>
                      </a:r>
                      <a:r>
                        <a:rPr sz="1100" spc="5" dirty="0" smtClean="0">
                          <a:latin typeface="Calibri"/>
                          <a:cs typeface="Calibri"/>
                        </a:rPr>
                        <a:t>il</a:t>
                      </a:r>
                      <a:r>
                        <a:rPr sz="1100" spc="-15" dirty="0" smtClean="0">
                          <a:latin typeface="Calibri"/>
                          <a:cs typeface="Calibri"/>
                        </a:rPr>
                        <a:t>l</a:t>
                      </a:r>
                      <a:r>
                        <a:rPr sz="1100" spc="0" dirty="0" smtClean="0">
                          <a:latin typeface="Calibri"/>
                          <a:cs typeface="Calibri"/>
                        </a:rPr>
                        <a:t>s</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50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a:t>
                      </a:r>
                      <a:r>
                        <a:rPr sz="1100" spc="-30" dirty="0" smtClean="0">
                          <a:latin typeface="Calibri"/>
                          <a:cs typeface="Calibri"/>
                        </a:rPr>
                        <a:t>k</a:t>
                      </a:r>
                      <a:r>
                        <a:rPr sz="1100" spc="5" dirty="0" smtClean="0">
                          <a:latin typeface="Calibri"/>
                          <a:cs typeface="Calibri"/>
                        </a:rPr>
                        <a:t>i</a:t>
                      </a:r>
                      <a:r>
                        <a:rPr sz="1100" spc="-15" dirty="0" smtClean="0">
                          <a:latin typeface="Calibri"/>
                          <a:cs typeface="Calibri"/>
                        </a:rPr>
                        <a:t>l</a:t>
                      </a:r>
                      <a:r>
                        <a:rPr sz="1100" spc="5" dirty="0" smtClean="0">
                          <a:latin typeface="Calibri"/>
                          <a:cs typeface="Calibri"/>
                        </a:rPr>
                        <a:t>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7310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98425">
                        <a:lnSpc>
                          <a:spcPct val="100000"/>
                        </a:lnSpc>
                      </a:pPr>
                      <a:r>
                        <a:rPr sz="1200" b="1" dirty="0" smtClean="0">
                          <a:latin typeface="Calibri"/>
                          <a:cs typeface="Calibri"/>
                        </a:rPr>
                        <a:t>4</a:t>
                      </a:r>
                      <a:r>
                        <a:rPr sz="12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200" b="1" spc="0" dirty="0" smtClean="0">
                          <a:latin typeface="Calibri"/>
                          <a:cs typeface="Calibri"/>
                        </a:rPr>
                        <a:t>4</a:t>
                      </a:r>
                      <a:endParaRPr sz="12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5265">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794759">
                <a:tc gridSpan="3">
                  <a:txBody>
                    <a:bodyPr/>
                    <a:lstStyle/>
                    <a:p>
                      <a:endParaRPr sz="120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i="1" spc="5" dirty="0" smtClean="0">
                          <a:latin typeface="Calibri"/>
                          <a:cs typeface="Calibri"/>
                        </a:rPr>
                        <a:t>In</a:t>
                      </a:r>
                      <a:r>
                        <a:rPr sz="1100" i="1" spc="0" dirty="0" smtClean="0">
                          <a:latin typeface="Calibri"/>
                          <a:cs typeface="Calibri"/>
                        </a:rPr>
                        <a:t>se</a:t>
                      </a:r>
                      <a:r>
                        <a:rPr sz="1100" i="1" spc="5" dirty="0" smtClean="0">
                          <a:latin typeface="Calibri"/>
                          <a:cs typeface="Calibri"/>
                        </a:rPr>
                        <a:t>r</a:t>
                      </a:r>
                      <a:r>
                        <a:rPr sz="1100" i="1" spc="0" dirty="0" smtClean="0">
                          <a:latin typeface="Calibri"/>
                          <a:cs typeface="Calibri"/>
                        </a:rPr>
                        <a:t>t</a:t>
                      </a:r>
                      <a:r>
                        <a:rPr sz="1100" i="1" spc="-20" dirty="0" smtClean="0">
                          <a:latin typeface="Calibri"/>
                          <a:cs typeface="Calibri"/>
                        </a:rPr>
                        <a:t> </a:t>
                      </a:r>
                      <a:r>
                        <a:rPr sz="1100" i="1" spc="-10" dirty="0" smtClean="0">
                          <a:latin typeface="Calibri"/>
                          <a:cs typeface="Calibri"/>
                        </a:rPr>
                        <a:t>‘</a:t>
                      </a:r>
                      <a:r>
                        <a:rPr sz="1100" i="1" spc="0" dirty="0" smtClean="0">
                          <a:latin typeface="Calibri"/>
                          <a:cs typeface="Calibri"/>
                        </a:rPr>
                        <a:t>Res</a:t>
                      </a:r>
                      <a:r>
                        <a:rPr sz="1100" i="1" spc="-15" dirty="0" smtClean="0">
                          <a:latin typeface="Calibri"/>
                          <a:cs typeface="Calibri"/>
                        </a:rPr>
                        <a:t>o</a:t>
                      </a:r>
                      <a:r>
                        <a:rPr sz="1100" i="1" spc="5" dirty="0" smtClean="0">
                          <a:latin typeface="Calibri"/>
                          <a:cs typeface="Calibri"/>
                        </a:rPr>
                        <a:t>u</a:t>
                      </a:r>
                      <a:r>
                        <a:rPr sz="1100" i="1" spc="0" dirty="0" smtClean="0">
                          <a:latin typeface="Calibri"/>
                          <a:cs typeface="Calibri"/>
                        </a:rPr>
                        <a:t>rces’</a:t>
                      </a:r>
                      <a:r>
                        <a:rPr sz="1100" i="1" spc="-25" dirty="0" smtClean="0">
                          <a:latin typeface="Calibri"/>
                          <a:cs typeface="Calibri"/>
                        </a:rPr>
                        <a:t> </a:t>
                      </a:r>
                      <a:r>
                        <a:rPr sz="1100" i="1" spc="10" dirty="0" smtClean="0">
                          <a:latin typeface="Calibri"/>
                          <a:cs typeface="Calibri"/>
                        </a:rPr>
                        <a:t>v</a:t>
                      </a:r>
                      <a:r>
                        <a:rPr sz="1100" i="1" spc="-15" dirty="0" smtClean="0">
                          <a:latin typeface="Calibri"/>
                          <a:cs typeface="Calibri"/>
                        </a:rPr>
                        <a:t>i</a:t>
                      </a:r>
                      <a:r>
                        <a:rPr sz="1100" i="1" spc="5" dirty="0" smtClean="0">
                          <a:latin typeface="Calibri"/>
                          <a:cs typeface="Calibri"/>
                        </a:rPr>
                        <a:t>d</a:t>
                      </a:r>
                      <a:r>
                        <a:rPr sz="1100" i="1" spc="0" dirty="0" smtClean="0">
                          <a:latin typeface="Calibri"/>
                          <a:cs typeface="Calibri"/>
                        </a:rPr>
                        <a:t>eo</a:t>
                      </a:r>
                      <a:endParaRPr lang="en-US" sz="1100" i="1" spc="0" dirty="0" smtClean="0">
                        <a:latin typeface="Calibri"/>
                        <a:cs typeface="Calibri"/>
                      </a:endParaRPr>
                    </a:p>
                    <a:p>
                      <a:pPr marL="57150">
                        <a:lnSpc>
                          <a:spcPct val="100000"/>
                        </a:lnSpc>
                      </a:pPr>
                      <a:endParaRPr lang="en-US" sz="1100" i="1" spc="0" dirty="0" smtClean="0">
                        <a:latin typeface="Calibri"/>
                        <a:cs typeface="Calibri"/>
                      </a:endParaRPr>
                    </a:p>
                    <a:p>
                      <a:pPr marL="57150">
                        <a:lnSpc>
                          <a:spcPct val="100000"/>
                        </a:lnSpc>
                      </a:pPr>
                      <a:endParaRPr lang="en-US" sz="1100" i="1" spc="0" dirty="0" smtClean="0">
                        <a:latin typeface="Calibri"/>
                        <a:cs typeface="Calibri"/>
                      </a:endParaRPr>
                    </a:p>
                    <a:p>
                      <a:pPr marL="57150">
                        <a:lnSpc>
                          <a:spcPct val="100000"/>
                        </a:lnSpc>
                      </a:pPr>
                      <a:r>
                        <a:rPr lang="en-US" sz="1100" i="1" spc="0" dirty="0" smtClean="0">
                          <a:solidFill>
                            <a:srgbClr val="FFC000"/>
                          </a:solidFill>
                          <a:latin typeface="Calibri"/>
                          <a:cs typeface="Calibri"/>
                        </a:rPr>
                        <a:t>Graphic to be replaced and cited (TBD).</a:t>
                      </a:r>
                      <a:endParaRPr sz="1100" dirty="0">
                        <a:solidFill>
                          <a:srgbClr val="FFC000"/>
                        </a:solidFill>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r>
              <a:tr h="228600">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426719">
                <a:tc gridSpan="3">
                  <a:txBody>
                    <a:bodyPr/>
                    <a:lstStyle/>
                    <a:p>
                      <a:pPr marL="50800">
                        <a:lnSpc>
                          <a:spcPct val="1000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0" dirty="0" smtClean="0">
                          <a:latin typeface="Calibri"/>
                          <a:cs typeface="Calibri"/>
                        </a:rPr>
                        <a:t>v</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eo</a:t>
                      </a:r>
                      <a:r>
                        <a:rPr sz="1100" spc="-15" dirty="0" smtClean="0">
                          <a:latin typeface="Calibri"/>
                          <a:cs typeface="Calibri"/>
                        </a:rPr>
                        <a:t> </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ct</a:t>
                      </a:r>
                      <a:r>
                        <a:rPr sz="1100" spc="-5" dirty="0" smtClean="0">
                          <a:latin typeface="Calibri"/>
                          <a:cs typeface="Calibri"/>
                        </a:rPr>
                        <a:t>u</a:t>
                      </a:r>
                      <a:r>
                        <a:rPr sz="1100" spc="0" dirty="0" smtClean="0">
                          <a:latin typeface="Calibri"/>
                          <a:cs typeface="Calibri"/>
                        </a:rPr>
                        <a:t>re</a:t>
                      </a:r>
                      <a:r>
                        <a:rPr sz="1100" spc="-10" dirty="0" smtClean="0">
                          <a:latin typeface="Calibri"/>
                          <a:cs typeface="Calibri"/>
                        </a:rPr>
                        <a:t> o</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r</a:t>
                      </a:r>
                      <a:r>
                        <a:rPr sz="1100" spc="5"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a:t>
                      </a:r>
                      <a:r>
                        <a:rPr sz="1100" spc="-15" dirty="0" smtClean="0">
                          <a:latin typeface="Calibri"/>
                          <a:cs typeface="Calibri"/>
                        </a:rPr>
                        <a:t>c</a:t>
                      </a:r>
                      <a:r>
                        <a:rPr sz="1100" spc="10" dirty="0" smtClean="0">
                          <a:latin typeface="Calibri"/>
                          <a:cs typeface="Calibri"/>
                        </a:rPr>
                        <a:t>t</a:t>
                      </a:r>
                      <a:r>
                        <a:rPr sz="1100" spc="-10" dirty="0" smtClean="0">
                          <a:latin typeface="Calibri"/>
                          <a:cs typeface="Calibri"/>
                        </a:rPr>
                        <a:t>o</a:t>
                      </a:r>
                      <a:r>
                        <a:rPr sz="1100" spc="0" dirty="0" smtClean="0">
                          <a:latin typeface="Calibri"/>
                          <a:cs typeface="Calibri"/>
                        </a:rPr>
                        <a:t>r</a:t>
                      </a:r>
                      <a:r>
                        <a:rPr sz="1100" spc="-10" dirty="0" smtClean="0">
                          <a:latin typeface="Calibri"/>
                          <a:cs typeface="Calibri"/>
                        </a:rPr>
                        <a:t> </a:t>
                      </a:r>
                      <a:r>
                        <a:rPr sz="1100" spc="0" dirty="0" smtClean="0">
                          <a:latin typeface="Calibri"/>
                          <a:cs typeface="Calibri"/>
                        </a:rPr>
                        <a:t>res</a:t>
                      </a:r>
                      <a:r>
                        <a:rPr sz="1100" spc="15" dirty="0" smtClean="0">
                          <a:latin typeface="Calibri"/>
                          <a:cs typeface="Calibri"/>
                        </a:rPr>
                        <a:t>o</a:t>
                      </a:r>
                      <a:r>
                        <a:rPr sz="1100" spc="-5"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a:t>
                      </a:r>
                      <a:endParaRPr sz="1100">
                        <a:latin typeface="Calibri"/>
                        <a:cs typeface="Calibri"/>
                      </a:endParaRPr>
                    </a:p>
                    <a:p>
                      <a:pPr marL="50800">
                        <a:lnSpc>
                          <a:spcPct val="100000"/>
                        </a:lnSpc>
                        <a:spcBef>
                          <a:spcPts val="190"/>
                        </a:spcBef>
                      </a:pPr>
                      <a:r>
                        <a:rPr sz="110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(4</a:t>
                      </a:r>
                      <a:r>
                        <a:rPr sz="1100" spc="-10" dirty="0" smtClean="0">
                          <a:latin typeface="Calibri"/>
                          <a:cs typeface="Calibri"/>
                        </a:rPr>
                        <a:t>0</a:t>
                      </a:r>
                      <a:r>
                        <a:rPr sz="1100" spc="15" dirty="0" smtClean="0">
                          <a:latin typeface="Calibri"/>
                          <a:cs typeface="Calibri"/>
                        </a:rPr>
                        <a:t>p</a:t>
                      </a:r>
                      <a:r>
                        <a:rPr sz="1100" spc="0" dirty="0" smtClean="0">
                          <a:latin typeface="Calibri"/>
                          <a:cs typeface="Calibri"/>
                        </a:rPr>
                        <a:t>t</a:t>
                      </a:r>
                      <a:r>
                        <a:rPr sz="1100" spc="-15"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5"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a:t>
                      </a:r>
                      <a:r>
                        <a:rPr sz="1100" spc="-5" dirty="0" smtClean="0">
                          <a:latin typeface="Calibri"/>
                          <a:cs typeface="Calibri"/>
                        </a:rPr>
                        <a:t>t</a:t>
                      </a:r>
                      <a:r>
                        <a:rPr sz="1100" spc="0" dirty="0" smtClean="0">
                          <a:latin typeface="Calibri"/>
                          <a:cs typeface="Calibri"/>
                        </a:rPr>
                        <a: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dirty="0" smtClean="0">
                          <a:latin typeface="Calibri"/>
                          <a:cs typeface="Calibri"/>
                        </a:rPr>
                        <a:t>G</a:t>
                      </a:r>
                      <a:r>
                        <a:rPr sz="1100" spc="-10" dirty="0" smtClean="0">
                          <a:latin typeface="Calibri"/>
                          <a:cs typeface="Calibri"/>
                        </a:rPr>
                        <a:t>oo</a:t>
                      </a:r>
                      <a:r>
                        <a:rPr sz="1100" spc="5" dirty="0" smtClean="0">
                          <a:latin typeface="Calibri"/>
                          <a:cs typeface="Calibri"/>
                        </a:rPr>
                        <a:t>gl</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25" dirty="0" smtClean="0">
                          <a:latin typeface="Calibri"/>
                          <a:cs typeface="Calibri"/>
                        </a:rPr>
                        <a:t>a</a:t>
                      </a:r>
                      <a:r>
                        <a:rPr sz="1100" spc="5" dirty="0" smtClean="0">
                          <a:latin typeface="Calibri"/>
                          <a:cs typeface="Calibri"/>
                        </a:rPr>
                        <a:t>g</a:t>
                      </a:r>
                      <a:r>
                        <a:rPr sz="1100" spc="0" dirty="0" smtClean="0">
                          <a:latin typeface="Calibri"/>
                          <a:cs typeface="Calibri"/>
                        </a:rPr>
                        <a:t>e</a:t>
                      </a:r>
                      <a:r>
                        <a:rPr sz="1100" spc="10" dirty="0" smtClean="0">
                          <a:latin typeface="Calibri"/>
                          <a:cs typeface="Calibri"/>
                        </a:rPr>
                        <a:t>s</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L</a:t>
                      </a:r>
                      <a:r>
                        <a:rPr sz="1100" spc="0" dirty="0" smtClean="0">
                          <a:latin typeface="Calibri"/>
                          <a:cs typeface="Calibri"/>
                        </a:rPr>
                        <a:t>e</a:t>
                      </a:r>
                      <a:r>
                        <a:rPr sz="1100" spc="-10" dirty="0" smtClean="0">
                          <a:latin typeface="Calibri"/>
                          <a:cs typeface="Calibri"/>
                        </a:rPr>
                        <a:t>ct</a:t>
                      </a:r>
                      <a:r>
                        <a:rPr sz="1100" spc="-5" dirty="0" smtClean="0">
                          <a:latin typeface="Calibri"/>
                          <a:cs typeface="Calibri"/>
                        </a:rPr>
                        <a:t>u</a:t>
                      </a:r>
                      <a:r>
                        <a:rPr sz="1100" spc="0" dirty="0" smtClean="0">
                          <a:latin typeface="Calibri"/>
                          <a:cs typeface="Calibri"/>
                        </a:rPr>
                        <a:t>re</a:t>
                      </a:r>
                      <a:r>
                        <a:rPr sz="1100" spc="-10" dirty="0" smtClean="0">
                          <a:latin typeface="Calibri"/>
                          <a:cs typeface="Calibri"/>
                        </a:rPr>
                        <a:t> </a:t>
                      </a:r>
                      <a:r>
                        <a:rPr sz="1100" spc="0" dirty="0" smtClean="0">
                          <a:latin typeface="Calibri"/>
                          <a:cs typeface="Calibri"/>
                        </a:rPr>
                        <a:t>V</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eo</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r>
              <a:tr h="236474">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r>
              <a:tr h="721182">
                <a:tc gridSpan="3">
                  <a:txBody>
                    <a:bodyPr/>
                    <a:lstStyle/>
                    <a:p>
                      <a:pPr marL="50800">
                        <a:lnSpc>
                          <a:spcPct val="100000"/>
                        </a:lnSpc>
                      </a:pPr>
                      <a:r>
                        <a:rPr sz="1100" spc="-10" dirty="0" smtClean="0">
                          <a:latin typeface="Calibri"/>
                          <a:cs typeface="Calibri"/>
                        </a:rPr>
                        <a:t>7</a:t>
                      </a:r>
                      <a:r>
                        <a:rPr sz="1100" spc="5" dirty="0" smtClean="0">
                          <a:latin typeface="Calibri"/>
                          <a:cs typeface="Calibri"/>
                        </a:rPr>
                        <a:t>.</a:t>
                      </a:r>
                      <a:r>
                        <a:rPr sz="1100" spc="0" dirty="0" smtClean="0">
                          <a:latin typeface="Calibri"/>
                          <a:cs typeface="Calibri"/>
                        </a:rPr>
                        <a:t>3</a:t>
                      </a:r>
                      <a:r>
                        <a:rPr sz="1100" spc="-20" dirty="0" smtClean="0">
                          <a:latin typeface="Calibri"/>
                          <a:cs typeface="Calibri"/>
                        </a:rPr>
                        <a:t> </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en</a:t>
                      </a:r>
                      <a:r>
                        <a:rPr sz="1100" spc="-15" dirty="0" smtClean="0">
                          <a:latin typeface="Calibri"/>
                          <a:cs typeface="Calibri"/>
                        </a:rPr>
                        <a:t>t</a:t>
                      </a:r>
                      <a:r>
                        <a:rPr sz="1100" spc="5" dirty="0" smtClean="0">
                          <a:latin typeface="Calibri"/>
                          <a:cs typeface="Calibri"/>
                        </a:rPr>
                        <a:t>i</a:t>
                      </a:r>
                      <a:r>
                        <a:rPr sz="1100" spc="0" dirty="0" smtClean="0">
                          <a:latin typeface="Calibri"/>
                          <a:cs typeface="Calibri"/>
                        </a:rPr>
                        <a:t>fy</a:t>
                      </a:r>
                      <a:r>
                        <a:rPr sz="1100" spc="1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25" dirty="0" smtClean="0">
                          <a:latin typeface="Calibri"/>
                          <a:cs typeface="Calibri"/>
                        </a:rPr>
                        <a:t>R</a:t>
                      </a:r>
                      <a:r>
                        <a:rPr sz="1100" spc="5"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4798">
                      <a:solidFill>
                        <a:srgbClr val="B6DDE8"/>
                      </a:solidFill>
                      <a:prstDash val="solid"/>
                    </a:lnT>
                    <a:lnB w="37845">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spc="-10" dirty="0" smtClean="0">
                          <a:latin typeface="Calibri"/>
                          <a:cs typeface="Calibri"/>
                        </a:rPr>
                        <a:t>Lo</a:t>
                      </a:r>
                      <a:r>
                        <a:rPr sz="1100" spc="0" dirty="0" smtClean="0">
                          <a:latin typeface="Calibri"/>
                          <a:cs typeface="Calibri"/>
                        </a:rPr>
                        <a:t>ad</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20" dirty="0" smtClean="0">
                          <a:latin typeface="Calibri"/>
                          <a:cs typeface="Calibri"/>
                        </a:rPr>
                        <a:t>r</a:t>
                      </a:r>
                      <a:r>
                        <a:rPr sz="1100" spc="-15" dirty="0" smtClean="0">
                          <a:latin typeface="Calibri"/>
                          <a:cs typeface="Calibri"/>
                        </a:rPr>
                        <a:t>c</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v</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eo</a:t>
                      </a:r>
                      <a:r>
                        <a:rPr sz="1100" spc="-15"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g</a:t>
                      </a:r>
                      <a:r>
                        <a:rPr sz="1100" spc="0" dirty="0" smtClean="0">
                          <a:latin typeface="Calibri"/>
                          <a:cs typeface="Calibri"/>
                        </a:rPr>
                        <a:t>o</a:t>
                      </a:r>
                      <a:r>
                        <a:rPr sz="1100" spc="-1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n</a:t>
                      </a:r>
                      <a:r>
                        <a:rPr sz="1100" spc="0" dirty="0" smtClean="0">
                          <a:latin typeface="Calibri"/>
                          <a:cs typeface="Calibri"/>
                        </a:rPr>
                        <a:t>ext frame</a:t>
                      </a:r>
                      <a:r>
                        <a:rPr sz="1100" spc="-5" dirty="0" smtClean="0">
                          <a:latin typeface="Calibri"/>
                          <a:cs typeface="Calibri"/>
                        </a:rPr>
                        <a:t> u</a:t>
                      </a:r>
                      <a:r>
                        <a:rPr sz="1100" spc="15" dirty="0" smtClean="0">
                          <a:latin typeface="Calibri"/>
                          <a:cs typeface="Calibri"/>
                        </a:rPr>
                        <a:t>p</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c</a:t>
                      </a:r>
                      <a:r>
                        <a:rPr sz="1100" spc="-10" dirty="0" smtClean="0">
                          <a:latin typeface="Calibri"/>
                          <a:cs typeface="Calibri"/>
                        </a:rPr>
                        <a:t>o</a:t>
                      </a:r>
                      <a:r>
                        <a:rPr sz="1100" spc="0" dirty="0" smtClean="0">
                          <a:latin typeface="Calibri"/>
                          <a:cs typeface="Calibri"/>
                        </a:rPr>
                        <a:t>m</a:t>
                      </a:r>
                      <a:r>
                        <a:rPr sz="1100" spc="-5" dirty="0" smtClean="0">
                          <a:latin typeface="Calibri"/>
                          <a:cs typeface="Calibri"/>
                        </a:rPr>
                        <a:t>p</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endParaRPr lang="en-US" sz="1100" spc="0" dirty="0" smtClean="0">
                        <a:latin typeface="Calibri"/>
                        <a:cs typeface="Calibri"/>
                      </a:endParaRPr>
                    </a:p>
                    <a:p>
                      <a:r>
                        <a:rPr lang="en-US" sz="1100" dirty="0" smtClean="0">
                          <a:latin typeface="+mn-lt"/>
                          <a:cs typeface="Calibri"/>
                        </a:rPr>
                        <a:t> </a:t>
                      </a:r>
                      <a:r>
                        <a:rPr lang="en-US" sz="1100" dirty="0" smtClean="0">
                          <a:solidFill>
                            <a:srgbClr val="FF0000"/>
                          </a:solidFill>
                          <a:latin typeface="+mn-lt"/>
                          <a:cs typeface="Calibri"/>
                        </a:rPr>
                        <a:t>Replacing some text and adding narration: see Matrix slide # 56</a:t>
                      </a:r>
                    </a:p>
                    <a:p>
                      <a:r>
                        <a:rPr lang="en-US" sz="1100" dirty="0" smtClean="0">
                          <a:solidFill>
                            <a:srgbClr val="FF0000"/>
                          </a:solidFill>
                          <a:latin typeface="+mn-lt"/>
                          <a:cs typeface="Calibri"/>
                        </a:rPr>
                        <a:t>Narration: slide # 63</a:t>
                      </a:r>
                    </a:p>
                    <a:p>
                      <a:pPr marL="57150">
                        <a:lnSpc>
                          <a:spcPct val="100000"/>
                        </a:lnSpc>
                      </a:pPr>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34798">
                      <a:solidFill>
                        <a:srgbClr val="B6DDE8"/>
                      </a:solidFill>
                      <a:prstDash val="solid"/>
                    </a:lnT>
                    <a:lnB w="37845">
                      <a:solidFill>
                        <a:srgbClr val="404040"/>
                      </a:solidFill>
                      <a:prstDash val="solid"/>
                    </a:lnB>
                  </a:tcPr>
                </a:tc>
                <a:tc hMerge="1">
                  <a:txBody>
                    <a:bodyPr/>
                    <a:lstStyle/>
                    <a:p>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4" name="object 4"/>
          <p:cNvSpPr/>
          <p:nvPr/>
        </p:nvSpPr>
        <p:spPr>
          <a:xfrm>
            <a:off x="457200" y="1485900"/>
            <a:ext cx="4517390" cy="3381375"/>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452437" y="1481074"/>
            <a:ext cx="4526915" cy="3390900"/>
          </a:xfrm>
          <a:custGeom>
            <a:avLst/>
            <a:gdLst/>
            <a:ahLst/>
            <a:cxnLst/>
            <a:rect l="l" t="t" r="r" b="b"/>
            <a:pathLst>
              <a:path w="4526915" h="3390900">
                <a:moveTo>
                  <a:pt x="0" y="3390900"/>
                </a:moveTo>
                <a:lnTo>
                  <a:pt x="4526915" y="3390900"/>
                </a:lnTo>
                <a:lnTo>
                  <a:pt x="4526915" y="0"/>
                </a:lnTo>
                <a:lnTo>
                  <a:pt x="0" y="0"/>
                </a:lnTo>
                <a:lnTo>
                  <a:pt x="0" y="3390900"/>
                </a:lnTo>
                <a:close/>
              </a:path>
            </a:pathLst>
          </a:custGeom>
          <a:ln w="9525">
            <a:solidFill>
              <a:srgbClr val="4F81BC"/>
            </a:solidFill>
          </a:ln>
        </p:spPr>
        <p:txBody>
          <a:bodyPr wrap="square" lIns="0" tIns="0" rIns="0" bIns="0" rtlCol="0">
            <a:noAutofit/>
          </a:bodyPr>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fld id="{81D60167-4931-47E6-BA6A-407CBD079E47}" type="slidenum">
              <a:rPr sz="1100" b="1" spc="0" dirty="0" smtClean="0">
                <a:latin typeface="Calibri"/>
                <a:cs typeface="Calibri"/>
              </a:rPr>
              <a:pPr marL="12700">
                <a:lnSpc>
                  <a:spcPct val="100000"/>
                </a:lnSpc>
              </a:pPr>
              <a:t>26</a:t>
            </a:fld>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421767031"/>
              </p:ext>
            </p:extLst>
          </p:nvPr>
        </p:nvGraphicFramePr>
        <p:xfrm>
          <a:off x="362077" y="456819"/>
          <a:ext cx="9287255" cy="6801049"/>
        </p:xfrm>
        <a:graphic>
          <a:graphicData uri="http://schemas.openxmlformats.org/drawingml/2006/table">
            <a:tbl>
              <a:tblPr firstRow="1" bandRow="1">
                <a:tableStyleId>{2D5ABB26-0587-4C30-8999-92F81FD0307C}</a:tableStyleId>
              </a:tblPr>
              <a:tblGrid>
                <a:gridCol w="45720"/>
                <a:gridCol w="939038"/>
                <a:gridCol w="3658870"/>
                <a:gridCol w="914654"/>
                <a:gridCol w="3728973"/>
              </a:tblGrid>
              <a:tr h="208788">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a:t>
                      </a:r>
                      <a:r>
                        <a:rPr sz="1100" spc="10"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y_B</a:t>
                      </a:r>
                      <a:r>
                        <a:rPr sz="1100" spc="-30"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5" dirty="0" smtClean="0">
                          <a:latin typeface="Calibri"/>
                          <a:cs typeface="Calibri"/>
                        </a:rPr>
                        <a:t>g</a:t>
                      </a:r>
                      <a:r>
                        <a:rPr sz="1100" spc="0" dirty="0" smtClean="0">
                          <a:latin typeface="Calibri"/>
                          <a:cs typeface="Calibri"/>
                        </a:rPr>
                        <a:t>_S</a:t>
                      </a:r>
                      <a:r>
                        <a:rPr sz="1100" spc="-25" dirty="0" smtClean="0">
                          <a:latin typeface="Calibri"/>
                          <a:cs typeface="Calibri"/>
                        </a:rPr>
                        <a:t>k</a:t>
                      </a:r>
                      <a:r>
                        <a:rPr sz="1100" spc="5" dirty="0" smtClean="0">
                          <a:latin typeface="Calibri"/>
                          <a:cs typeface="Calibri"/>
                        </a:rPr>
                        <a:t>il</a:t>
                      </a:r>
                      <a:r>
                        <a:rPr sz="1100" spc="-15" dirty="0" smtClean="0">
                          <a:latin typeface="Calibri"/>
                          <a:cs typeface="Calibri"/>
                        </a:rPr>
                        <a:t>l</a:t>
                      </a:r>
                      <a:r>
                        <a:rPr sz="1100" spc="0" dirty="0" smtClean="0">
                          <a:latin typeface="Calibri"/>
                          <a:cs typeface="Calibri"/>
                        </a:rPr>
                        <a:t>s</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50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a:t>
                      </a:r>
                      <a:r>
                        <a:rPr sz="1100" spc="-30" dirty="0" smtClean="0">
                          <a:latin typeface="Calibri"/>
                          <a:cs typeface="Calibri"/>
                        </a:rPr>
                        <a:t>k</a:t>
                      </a:r>
                      <a:r>
                        <a:rPr sz="1100" spc="5" dirty="0" smtClean="0">
                          <a:latin typeface="Calibri"/>
                          <a:cs typeface="Calibri"/>
                        </a:rPr>
                        <a:t>i</a:t>
                      </a:r>
                      <a:r>
                        <a:rPr sz="1100" spc="-15" dirty="0" smtClean="0">
                          <a:latin typeface="Calibri"/>
                          <a:cs typeface="Calibri"/>
                        </a:rPr>
                        <a:t>l</a:t>
                      </a:r>
                      <a:r>
                        <a:rPr sz="1100" spc="5" dirty="0" smtClean="0">
                          <a:latin typeface="Calibri"/>
                          <a:cs typeface="Calibri"/>
                        </a:rPr>
                        <a:t>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7320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98425">
                        <a:lnSpc>
                          <a:spcPct val="100000"/>
                        </a:lnSpc>
                      </a:pPr>
                      <a:r>
                        <a:rPr sz="1200" b="1" dirty="0" smtClean="0">
                          <a:latin typeface="Calibri"/>
                          <a:cs typeface="Calibri"/>
                        </a:rPr>
                        <a:t>1</a:t>
                      </a:r>
                      <a:r>
                        <a:rPr sz="12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200" b="1" spc="0" dirty="0" smtClean="0">
                          <a:latin typeface="Calibri"/>
                          <a:cs typeface="Calibri"/>
                        </a:rPr>
                        <a:t>2</a:t>
                      </a:r>
                      <a:endParaRPr sz="12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5265">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794759">
                <a:tc gridSpan="3">
                  <a:txBody>
                    <a:bodyPr/>
                    <a:lstStyle/>
                    <a:p>
                      <a:endParaRPr sz="1200" dirty="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b="1" dirty="0" smtClean="0">
                          <a:latin typeface="Calibri"/>
                          <a:cs typeface="Calibri"/>
                        </a:rPr>
                        <a:t>R</a:t>
                      </a:r>
                      <a:r>
                        <a:rPr sz="1100" b="1" spc="-5" dirty="0" smtClean="0">
                          <a:latin typeface="Calibri"/>
                          <a:cs typeface="Calibri"/>
                        </a:rPr>
                        <a:t>i</a:t>
                      </a:r>
                      <a:r>
                        <a:rPr sz="1100" b="1" spc="-10" dirty="0" smtClean="0">
                          <a:latin typeface="Calibri"/>
                          <a:cs typeface="Calibri"/>
                        </a:rPr>
                        <a:t>s</a:t>
                      </a:r>
                      <a:r>
                        <a:rPr sz="1100" b="1" spc="0" dirty="0" smtClean="0">
                          <a:latin typeface="Calibri"/>
                          <a:cs typeface="Calibri"/>
                        </a:rPr>
                        <a:t>k</a:t>
                      </a:r>
                      <a:r>
                        <a:rPr sz="1100" b="1" spc="-15" dirty="0" smtClean="0">
                          <a:latin typeface="Calibri"/>
                          <a:cs typeface="Calibri"/>
                        </a:rPr>
                        <a:t> </a:t>
                      </a:r>
                      <a:r>
                        <a:rPr sz="1100" b="1" spc="0" dirty="0" smtClean="0">
                          <a:latin typeface="Calibri"/>
                          <a:cs typeface="Calibri"/>
                        </a:rPr>
                        <a:t>Fa</a:t>
                      </a:r>
                      <a:r>
                        <a:rPr sz="1100" b="1" spc="-10" dirty="0" smtClean="0">
                          <a:latin typeface="Calibri"/>
                          <a:cs typeface="Calibri"/>
                        </a:rPr>
                        <a:t>c</a:t>
                      </a:r>
                      <a:r>
                        <a:rPr sz="1100" b="1" spc="0" dirty="0" smtClean="0">
                          <a:latin typeface="Calibri"/>
                          <a:cs typeface="Calibri"/>
                        </a:rPr>
                        <a:t>t</a:t>
                      </a:r>
                      <a:r>
                        <a:rPr sz="1100" b="1" spc="5" dirty="0" smtClean="0">
                          <a:latin typeface="Calibri"/>
                          <a:cs typeface="Calibri"/>
                        </a:rPr>
                        <a:t>o</a:t>
                      </a:r>
                      <a:r>
                        <a:rPr sz="1100" b="1" spc="-10" dirty="0" smtClean="0">
                          <a:latin typeface="Calibri"/>
                          <a:cs typeface="Calibri"/>
                        </a:rPr>
                        <a:t>r</a:t>
                      </a:r>
                      <a:r>
                        <a:rPr sz="1100" b="1" spc="0" dirty="0" smtClean="0">
                          <a:latin typeface="Calibri"/>
                          <a:cs typeface="Calibri"/>
                        </a:rPr>
                        <a:t>s</a:t>
                      </a:r>
                      <a:r>
                        <a:rPr sz="1100" b="1" spc="-20" dirty="0" smtClean="0">
                          <a:latin typeface="Calibri"/>
                          <a:cs typeface="Calibri"/>
                        </a:rPr>
                        <a:t> </a:t>
                      </a:r>
                      <a:r>
                        <a:rPr sz="1100" b="1" spc="5" dirty="0" smtClean="0">
                          <a:latin typeface="Calibri"/>
                          <a:cs typeface="Calibri"/>
                        </a:rPr>
                        <a:t>an</a:t>
                      </a:r>
                      <a:r>
                        <a:rPr sz="1100" b="1" spc="0" dirty="0" smtClean="0">
                          <a:latin typeface="Calibri"/>
                          <a:cs typeface="Calibri"/>
                        </a:rPr>
                        <a:t>d</a:t>
                      </a:r>
                      <a:r>
                        <a:rPr sz="1100" b="1" spc="-5" dirty="0" smtClean="0">
                          <a:latin typeface="Calibri"/>
                          <a:cs typeface="Calibri"/>
                        </a:rPr>
                        <a:t> </a:t>
                      </a:r>
                      <a:r>
                        <a:rPr sz="1100" b="1" spc="0" dirty="0" smtClean="0">
                          <a:latin typeface="Calibri"/>
                          <a:cs typeface="Calibri"/>
                        </a:rPr>
                        <a:t>Re</a:t>
                      </a:r>
                      <a:r>
                        <a:rPr sz="1100" b="1" spc="-10" dirty="0" smtClean="0">
                          <a:latin typeface="Calibri"/>
                          <a:cs typeface="Calibri"/>
                        </a:rPr>
                        <a:t>s</a:t>
                      </a:r>
                      <a:r>
                        <a:rPr sz="1100" b="1" spc="0" dirty="0" smtClean="0">
                          <a:latin typeface="Calibri"/>
                          <a:cs typeface="Calibri"/>
                        </a:rPr>
                        <a:t>o</a:t>
                      </a:r>
                      <a:r>
                        <a:rPr sz="1100" b="1" spc="5" dirty="0" smtClean="0">
                          <a:latin typeface="Calibri"/>
                          <a:cs typeface="Calibri"/>
                        </a:rPr>
                        <a:t>u</a:t>
                      </a:r>
                      <a:r>
                        <a:rPr sz="1100" b="1" spc="-10" dirty="0" smtClean="0">
                          <a:latin typeface="Calibri"/>
                          <a:cs typeface="Calibri"/>
                        </a:rPr>
                        <a:t>rc</a:t>
                      </a:r>
                      <a:r>
                        <a:rPr sz="1100" b="1" spc="-5" dirty="0" smtClean="0">
                          <a:latin typeface="Calibri"/>
                          <a:cs typeface="Calibri"/>
                        </a:rPr>
                        <a:t>e</a:t>
                      </a:r>
                      <a:r>
                        <a:rPr sz="1100" b="1" spc="0" dirty="0" smtClean="0">
                          <a:latin typeface="Calibri"/>
                          <a:cs typeface="Calibri"/>
                        </a:rPr>
                        <a:t>s</a:t>
                      </a:r>
                      <a:endParaRPr sz="1100" dirty="0">
                        <a:latin typeface="Calibri"/>
                        <a:cs typeface="Calibri"/>
                      </a:endParaRPr>
                    </a:p>
                    <a:p>
                      <a:pPr>
                        <a:lnSpc>
                          <a:spcPts val="750"/>
                        </a:lnSpc>
                        <a:spcBef>
                          <a:spcPts val="16"/>
                        </a:spcBef>
                      </a:pPr>
                      <a:endParaRPr sz="750" dirty="0"/>
                    </a:p>
                    <a:p>
                      <a:pPr marL="57150" marR="452755">
                        <a:lnSpc>
                          <a:spcPct val="118300"/>
                        </a:lnSpc>
                      </a:pPr>
                      <a:r>
                        <a:rPr sz="1100" spc="5" dirty="0" smtClean="0">
                          <a:latin typeface="Calibri"/>
                          <a:cs typeface="Calibri"/>
                        </a:rPr>
                        <a:t>N</a:t>
                      </a:r>
                      <a:r>
                        <a:rPr sz="1100" spc="-10" dirty="0" smtClean="0">
                          <a:latin typeface="Calibri"/>
                          <a:cs typeface="Calibri"/>
                        </a:rPr>
                        <a:t>o</a:t>
                      </a:r>
                      <a:r>
                        <a:rPr sz="1100" spc="0" dirty="0" smtClean="0">
                          <a:latin typeface="Calibri"/>
                          <a:cs typeface="Calibri"/>
                        </a:rPr>
                        <a:t>w</a:t>
                      </a:r>
                      <a:r>
                        <a:rPr sz="1100" spc="65"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0" dirty="0" smtClean="0">
                          <a:latin typeface="Calibri"/>
                          <a:cs typeface="Calibri"/>
                        </a:rPr>
                        <a:t>u</a:t>
                      </a:r>
                      <a:r>
                        <a:rPr sz="1100" spc="-15" dirty="0" smtClean="0">
                          <a:latin typeface="Calibri"/>
                          <a:cs typeface="Calibri"/>
                        </a:rPr>
                        <a:t> </a:t>
                      </a:r>
                      <a:r>
                        <a:rPr sz="1100" spc="0" dirty="0" smtClean="0">
                          <a:latin typeface="Calibri"/>
                          <a:cs typeface="Calibri"/>
                        </a:rPr>
                        <a:t>kn</a:t>
                      </a:r>
                      <a:r>
                        <a:rPr sz="1100" spc="-10" dirty="0" smtClean="0">
                          <a:latin typeface="Calibri"/>
                          <a:cs typeface="Calibri"/>
                        </a:rPr>
                        <a:t>o</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what</a:t>
                      </a:r>
                      <a:r>
                        <a:rPr sz="1100" spc="-25"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0" dirty="0" smtClean="0">
                          <a:latin typeface="Calibri"/>
                          <a:cs typeface="Calibri"/>
                        </a:rPr>
                        <a:t>mm</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r</a:t>
                      </a:r>
                      <a:r>
                        <a:rPr sz="1100" spc="5"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a:t>
                      </a:r>
                      <a:r>
                        <a:rPr sz="1100" spc="-15" dirty="0" smtClean="0">
                          <a:latin typeface="Calibri"/>
                          <a:cs typeface="Calibri"/>
                        </a:rPr>
                        <a:t>c</a:t>
                      </a:r>
                      <a:r>
                        <a:rPr sz="1100" spc="10" dirty="0" smtClean="0">
                          <a:latin typeface="Calibri"/>
                          <a:cs typeface="Calibri"/>
                        </a:rPr>
                        <a:t>t</a:t>
                      </a:r>
                      <a:r>
                        <a:rPr sz="1100" spc="-10" dirty="0" smtClean="0">
                          <a:latin typeface="Calibri"/>
                          <a:cs typeface="Calibri"/>
                        </a:rPr>
                        <a:t>o</a:t>
                      </a:r>
                      <a:r>
                        <a:rPr sz="1100" spc="0" dirty="0" smtClean="0">
                          <a:latin typeface="Calibri"/>
                          <a:cs typeface="Calibri"/>
                        </a:rPr>
                        <a:t>rs</a:t>
                      </a:r>
                      <a:r>
                        <a:rPr sz="1100" spc="-10" dirty="0" smtClean="0">
                          <a:latin typeface="Calibri"/>
                          <a:cs typeface="Calibri"/>
                        </a:rPr>
                        <a:t> </a:t>
                      </a:r>
                      <a:r>
                        <a:rPr sz="1100" spc="-15" dirty="0" smtClean="0">
                          <a:latin typeface="Calibri"/>
                          <a:cs typeface="Calibri"/>
                        </a:rPr>
                        <a:t>c</a:t>
                      </a:r>
                      <a:r>
                        <a:rPr sz="1100" spc="0" dirty="0" smtClean="0">
                          <a:latin typeface="Calibri"/>
                          <a:cs typeface="Calibri"/>
                        </a:rPr>
                        <a:t>an</a:t>
                      </a:r>
                      <a:r>
                        <a:rPr sz="1100" spc="5" dirty="0" smtClean="0">
                          <a:latin typeface="Calibri"/>
                          <a:cs typeface="Calibri"/>
                        </a:rPr>
                        <a:t> </a:t>
                      </a:r>
                      <a:r>
                        <a:rPr sz="1100" spc="0" dirty="0" smtClean="0">
                          <a:latin typeface="Calibri"/>
                          <a:cs typeface="Calibri"/>
                        </a:rPr>
                        <a:t>affe</a:t>
                      </a:r>
                      <a:r>
                        <a:rPr sz="1100" spc="-15" dirty="0" smtClean="0">
                          <a:latin typeface="Calibri"/>
                          <a:cs typeface="Calibri"/>
                        </a:rPr>
                        <a:t>c</a:t>
                      </a:r>
                      <a:r>
                        <a:rPr sz="1100" spc="0" dirty="0" smtClean="0">
                          <a:latin typeface="Calibri"/>
                          <a:cs typeface="Calibri"/>
                        </a:rPr>
                        <a:t>t</a:t>
                      </a:r>
                      <a:r>
                        <a:rPr sz="1100" spc="-20" dirty="0" smtClean="0">
                          <a:latin typeface="Calibri"/>
                          <a:cs typeface="Calibri"/>
                        </a:rPr>
                        <a:t> </a:t>
                      </a:r>
                      <a:r>
                        <a:rPr sz="1100" spc="25" dirty="0" smtClean="0">
                          <a:latin typeface="Calibri"/>
                          <a:cs typeface="Calibri"/>
                        </a:rPr>
                        <a:t>y</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r</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 res</a:t>
                      </a:r>
                      <a:r>
                        <a:rPr sz="1100" spc="-5" dirty="0" smtClean="0">
                          <a:latin typeface="Calibri"/>
                          <a:cs typeface="Calibri"/>
                        </a:rPr>
                        <a:t>ou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at</a:t>
                      </a:r>
                      <a:r>
                        <a:rPr sz="1100" spc="-20" dirty="0" smtClean="0">
                          <a:latin typeface="Calibri"/>
                          <a:cs typeface="Calibri"/>
                        </a:rPr>
                        <a:t> </a:t>
                      </a:r>
                      <a:r>
                        <a:rPr sz="1100" spc="0" dirty="0" smtClean="0">
                          <a:latin typeface="Calibri"/>
                          <a:cs typeface="Calibri"/>
                        </a:rPr>
                        <a:t>are</a:t>
                      </a:r>
                      <a:r>
                        <a:rPr sz="1100" spc="15" dirty="0" smtClean="0">
                          <a:latin typeface="Calibri"/>
                          <a:cs typeface="Calibri"/>
                        </a:rPr>
                        <a:t> </a:t>
                      </a:r>
                      <a:r>
                        <a:rPr sz="1100" spc="0" dirty="0" smtClean="0">
                          <a:latin typeface="Calibri"/>
                          <a:cs typeface="Calibri"/>
                        </a:rPr>
                        <a:t>ava</a:t>
                      </a:r>
                      <a:r>
                        <a:rPr sz="1100" spc="5" dirty="0" smtClean="0">
                          <a:latin typeface="Calibri"/>
                          <a:cs typeface="Calibri"/>
                        </a:rPr>
                        <a:t>il</a:t>
                      </a:r>
                      <a:r>
                        <a:rPr sz="1100" spc="0" dirty="0" smtClean="0">
                          <a:latin typeface="Calibri"/>
                          <a:cs typeface="Calibri"/>
                        </a:rPr>
                        <a:t>a</a:t>
                      </a:r>
                      <a:r>
                        <a:rPr sz="1100" spc="-5" dirty="0" smtClean="0">
                          <a:latin typeface="Calibri"/>
                          <a:cs typeface="Calibri"/>
                        </a:rPr>
                        <a:t>b</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ass</a:t>
                      </a:r>
                      <a:r>
                        <a:rPr sz="1100" spc="5" dirty="0" smtClean="0">
                          <a:latin typeface="Calibri"/>
                          <a:cs typeface="Calibri"/>
                        </a:rPr>
                        <a:t>i</a:t>
                      </a:r>
                      <a:r>
                        <a:rPr sz="1100" spc="0" dirty="0" smtClean="0">
                          <a:latin typeface="Calibri"/>
                          <a:cs typeface="Calibri"/>
                        </a:rPr>
                        <a:t>st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5" dirty="0" smtClean="0">
                          <a:latin typeface="Calibri"/>
                          <a:cs typeface="Calibri"/>
                        </a:rPr>
                        <a:t>m</a:t>
                      </a:r>
                      <a:r>
                        <a:rPr sz="1100" spc="0" dirty="0" smtClean="0">
                          <a:latin typeface="Calibri"/>
                          <a:cs typeface="Calibri"/>
                        </a:rPr>
                        <a:t>.</a:t>
                      </a:r>
                      <a:endParaRPr sz="1100" dirty="0">
                        <a:latin typeface="Calibri"/>
                        <a:cs typeface="Calibri"/>
                      </a:endParaRPr>
                    </a:p>
                    <a:p>
                      <a:pPr>
                        <a:lnSpc>
                          <a:spcPts val="1100"/>
                        </a:lnSpc>
                        <a:spcBef>
                          <a:spcPts val="76"/>
                        </a:spcBef>
                      </a:pPr>
                      <a:endParaRPr sz="1100" dirty="0"/>
                    </a:p>
                    <a:p>
                      <a:pPr marL="57150" marR="160655">
                        <a:lnSpc>
                          <a:spcPct val="101800"/>
                        </a:lnSpc>
                      </a:pPr>
                      <a:r>
                        <a:rPr sz="1100" spc="10" dirty="0" smtClean="0">
                          <a:latin typeface="Calibri"/>
                          <a:cs typeface="Calibri"/>
                        </a:rPr>
                        <a:t>U</a:t>
                      </a:r>
                      <a:r>
                        <a:rPr sz="1100" spc="0" dirty="0" smtClean="0">
                          <a:latin typeface="Calibri"/>
                          <a:cs typeface="Calibri"/>
                        </a:rPr>
                        <a:t>se</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0" dirty="0" smtClean="0">
                          <a:latin typeface="Calibri"/>
                          <a:cs typeface="Calibri"/>
                        </a:rPr>
                        <a:t>w</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er</a:t>
                      </a:r>
                      <a:r>
                        <a:rPr sz="1100" spc="-10" dirty="0" smtClean="0">
                          <a:latin typeface="Calibri"/>
                          <a:cs typeface="Calibri"/>
                        </a:rPr>
                        <a:t> </a:t>
                      </a:r>
                      <a:r>
                        <a:rPr sz="1100" spc="5" dirty="0" smtClean="0">
                          <a:latin typeface="Calibri"/>
                          <a:cs typeface="Calibri"/>
                        </a:rPr>
                        <a:t>i</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an</a:t>
                      </a:r>
                      <a:r>
                        <a:rPr sz="1100" spc="-15" dirty="0" smtClean="0">
                          <a:latin typeface="Calibri"/>
                          <a:cs typeface="Calibri"/>
                        </a:rPr>
                        <a:t> </a:t>
                      </a:r>
                      <a:r>
                        <a:rPr sz="1100" spc="-10" dirty="0" smtClean="0">
                          <a:latin typeface="Calibri"/>
                          <a:cs typeface="Calibri"/>
                        </a:rPr>
                        <a:t>o</a:t>
                      </a:r>
                      <a:r>
                        <a:rPr sz="1100" spc="-5" dirty="0" smtClean="0">
                          <a:latin typeface="Calibri"/>
                          <a:cs typeface="Calibri"/>
                        </a:rPr>
                        <a:t>n</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d</a:t>
                      </a:r>
                      <a:r>
                        <a:rPr sz="1100" spc="5" dirty="0" smtClean="0">
                          <a:latin typeface="Calibri"/>
                          <a:cs typeface="Calibri"/>
                        </a:rPr>
                        <a:t>i</a:t>
                      </a:r>
                      <a:r>
                        <a:rPr sz="1100" spc="0" dirty="0" smtClean="0">
                          <a:latin typeface="Calibri"/>
                          <a:cs typeface="Calibri"/>
                        </a:rPr>
                        <a:t>s</a:t>
                      </a:r>
                      <a:r>
                        <a:rPr sz="1100" spc="-15" dirty="0" smtClean="0">
                          <a:latin typeface="Calibri"/>
                          <a:cs typeface="Calibri"/>
                        </a:rPr>
                        <a:t>c</a:t>
                      </a:r>
                      <a:r>
                        <a:rPr sz="1100" spc="-5" dirty="0" smtClean="0">
                          <a:latin typeface="Calibri"/>
                          <a:cs typeface="Calibri"/>
                        </a:rPr>
                        <a:t>u</a:t>
                      </a:r>
                      <a:r>
                        <a:rPr sz="1100" spc="0" dirty="0" smtClean="0">
                          <a:latin typeface="Calibri"/>
                          <a:cs typeface="Calibri"/>
                        </a:rPr>
                        <a:t>ss</a:t>
                      </a:r>
                      <a:r>
                        <a:rPr sz="1100" spc="10"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0" dirty="0" smtClean="0">
                          <a:latin typeface="Calibri"/>
                          <a:cs typeface="Calibri"/>
                        </a:rPr>
                        <a:t>t</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r</a:t>
                      </a:r>
                      <a:r>
                        <a:rPr sz="1100" spc="-10" dirty="0" smtClean="0">
                          <a:latin typeface="Calibri"/>
                          <a:cs typeface="Calibri"/>
                        </a:rPr>
                        <a:t> </a:t>
                      </a:r>
                      <a:r>
                        <a:rPr sz="1100" spc="0" dirty="0" smtClean="0">
                          <a:latin typeface="Calibri"/>
                          <a:cs typeface="Calibri"/>
                        </a:rPr>
                        <a:t>v</a:t>
                      </a:r>
                      <a:r>
                        <a:rPr sz="1100" spc="5" dirty="0" smtClean="0">
                          <a:latin typeface="Calibri"/>
                          <a:cs typeface="Calibri"/>
                        </a:rPr>
                        <a:t>i</a:t>
                      </a:r>
                      <a:r>
                        <a:rPr sz="1100" spc="0" dirty="0" smtClean="0">
                          <a:latin typeface="Calibri"/>
                          <a:cs typeface="Calibri"/>
                        </a:rPr>
                        <a:t>r</a:t>
                      </a:r>
                      <a:r>
                        <a:rPr sz="1100" spc="-15" dirty="0" smtClean="0">
                          <a:latin typeface="Calibri"/>
                          <a:cs typeface="Calibri"/>
                        </a:rPr>
                        <a:t>t</a:t>
                      </a:r>
                      <a:r>
                        <a:rPr sz="1100" spc="-5" dirty="0" smtClean="0">
                          <a:latin typeface="Calibri"/>
                          <a:cs typeface="Calibri"/>
                        </a:rPr>
                        <a:t>u</a:t>
                      </a:r>
                      <a:r>
                        <a:rPr sz="1100" spc="0" dirty="0" smtClean="0">
                          <a:latin typeface="Calibri"/>
                          <a:cs typeface="Calibri"/>
                        </a:rPr>
                        <a:t>al </a:t>
                      </a:r>
                      <a:r>
                        <a:rPr sz="1100" spc="-15" dirty="0" smtClean="0">
                          <a:latin typeface="Calibri"/>
                          <a:cs typeface="Calibri"/>
                        </a:rPr>
                        <a:t>c</a:t>
                      </a:r>
                      <a:r>
                        <a:rPr sz="1100" spc="5" dirty="0" smtClean="0">
                          <a:latin typeface="Calibri"/>
                          <a:cs typeface="Calibri"/>
                        </a:rPr>
                        <a:t>l</a:t>
                      </a:r>
                      <a:r>
                        <a:rPr sz="1100" spc="0" dirty="0" smtClean="0">
                          <a:latin typeface="Calibri"/>
                          <a:cs typeface="Calibri"/>
                        </a:rPr>
                        <a:t>assma</a:t>
                      </a:r>
                      <a:r>
                        <a:rPr sz="1100" spc="-15" dirty="0" smtClean="0">
                          <a:latin typeface="Calibri"/>
                          <a:cs typeface="Calibri"/>
                        </a:rPr>
                        <a:t>t</a:t>
                      </a:r>
                      <a:r>
                        <a:rPr sz="1100" spc="0" dirty="0" smtClean="0">
                          <a:latin typeface="Calibri"/>
                          <a:cs typeface="Calibri"/>
                        </a:rPr>
                        <a:t>es. </a:t>
                      </a:r>
                      <a:r>
                        <a:rPr sz="1100" spc="-10" dirty="0" smtClean="0">
                          <a:latin typeface="Calibri"/>
                          <a:cs typeface="Calibri"/>
                        </a:rPr>
                        <a:t>D</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r</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est</a:t>
                      </a:r>
                      <a:r>
                        <a:rPr sz="1100" spc="-20"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5" dirty="0" smtClean="0">
                          <a:latin typeface="Calibri"/>
                          <a:cs typeface="Calibri"/>
                        </a:rPr>
                        <a:t> </a:t>
                      </a:r>
                      <a:r>
                        <a:rPr sz="1100" spc="0" dirty="0" smtClean="0">
                          <a:latin typeface="Calibri"/>
                          <a:cs typeface="Calibri"/>
                        </a:rPr>
                        <a:t>a</a:t>
                      </a:r>
                      <a:r>
                        <a:rPr sz="1100" spc="-15" dirty="0" smtClean="0">
                          <a:latin typeface="Calibri"/>
                          <a:cs typeface="Calibri"/>
                        </a:rPr>
                        <a:t>cc</a:t>
                      </a:r>
                      <a:r>
                        <a:rPr sz="1100" spc="-5" dirty="0" smtClean="0">
                          <a:latin typeface="Calibri"/>
                          <a:cs typeface="Calibri"/>
                        </a:rPr>
                        <a:t>u</a:t>
                      </a:r>
                      <a:r>
                        <a:rPr sz="1100" spc="0" dirty="0" smtClean="0">
                          <a:latin typeface="Calibri"/>
                          <a:cs typeface="Calibri"/>
                        </a:rPr>
                        <a:t>r</a:t>
                      </a:r>
                      <a:r>
                        <a:rPr sz="1100" spc="20" dirty="0" smtClean="0">
                          <a:latin typeface="Calibri"/>
                          <a:cs typeface="Calibri"/>
                        </a:rPr>
                        <a:t>a</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l</a:t>
                      </a:r>
                      <a:r>
                        <a:rPr sz="1100" spc="0" dirty="0" smtClean="0">
                          <a:latin typeface="Calibri"/>
                          <a:cs typeface="Calibri"/>
                        </a:rPr>
                        <a:t>y</a:t>
                      </a:r>
                      <a:r>
                        <a:rPr sz="1100" spc="-10"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0" dirty="0" smtClean="0">
                          <a:latin typeface="Calibri"/>
                          <a:cs typeface="Calibri"/>
                        </a:rPr>
                        <a:t>m</a:t>
                      </a:r>
                      <a:r>
                        <a:rPr sz="1100" spc="-5" dirty="0" smtClean="0">
                          <a:latin typeface="Calibri"/>
                          <a:cs typeface="Calibri"/>
                        </a:rPr>
                        <a:t>b</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15" dirty="0" smtClean="0">
                          <a:latin typeface="Calibri"/>
                          <a:cs typeface="Calibri"/>
                        </a:rPr>
                        <a:t>c</a:t>
                      </a:r>
                      <a:r>
                        <a:rPr sz="1100" spc="15" dirty="0" smtClean="0">
                          <a:latin typeface="Calibri"/>
                          <a:cs typeface="Calibri"/>
                        </a:rPr>
                        <a:t>o</a:t>
                      </a:r>
                      <a:r>
                        <a:rPr sz="1100" spc="0" dirty="0" smtClean="0">
                          <a:latin typeface="Calibri"/>
                          <a:cs typeface="Calibri"/>
                        </a:rPr>
                        <a:t>mm</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r</a:t>
                      </a:r>
                      <a:r>
                        <a:rPr sz="1100" spc="5"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30" dirty="0" smtClean="0">
                          <a:latin typeface="Calibri"/>
                          <a:cs typeface="Calibri"/>
                        </a:rPr>
                        <a:t>w</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h ava</a:t>
                      </a:r>
                      <a:r>
                        <a:rPr sz="1100" spc="5" dirty="0" smtClean="0">
                          <a:latin typeface="Calibri"/>
                          <a:cs typeface="Calibri"/>
                        </a:rPr>
                        <a:t>il</a:t>
                      </a:r>
                      <a:r>
                        <a:rPr sz="1100" spc="0" dirty="0" smtClean="0">
                          <a:latin typeface="Calibri"/>
                          <a:cs typeface="Calibri"/>
                        </a:rPr>
                        <a:t>a</a:t>
                      </a:r>
                      <a:r>
                        <a:rPr sz="1100" spc="-30" dirty="0" smtClean="0">
                          <a:latin typeface="Calibri"/>
                          <a:cs typeface="Calibri"/>
                        </a:rPr>
                        <a:t>b</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res</a:t>
                      </a:r>
                      <a:r>
                        <a:rPr sz="1100" spc="-5" dirty="0" smtClean="0">
                          <a:latin typeface="Calibri"/>
                          <a:cs typeface="Calibri"/>
                        </a:rPr>
                        <a:t>ou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 </a:t>
                      </a: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ct</a:t>
                      </a:r>
                      <a:r>
                        <a:rPr sz="1100" spc="-5" dirty="0" smtClean="0">
                          <a:latin typeface="Calibri"/>
                          <a:cs typeface="Calibri"/>
                        </a:rPr>
                        <a:t>u</a:t>
                      </a:r>
                      <a:r>
                        <a:rPr sz="1100" spc="0" dirty="0" smtClean="0">
                          <a:latin typeface="Calibri"/>
                          <a:cs typeface="Calibri"/>
                        </a:rPr>
                        <a:t>re</a:t>
                      </a:r>
                      <a:r>
                        <a:rPr sz="1100" spc="-10"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5" dirty="0" smtClean="0">
                          <a:latin typeface="Calibri"/>
                          <a:cs typeface="Calibri"/>
                        </a:rPr>
                        <a:t>l</a:t>
                      </a:r>
                      <a:r>
                        <a:rPr sz="1100" spc="0" dirty="0" smtClean="0">
                          <a:latin typeface="Calibri"/>
                          <a:cs typeface="Calibri"/>
                        </a:rPr>
                        <a:t>l </a:t>
                      </a:r>
                      <a:r>
                        <a:rPr sz="1100" spc="-10" dirty="0" smtClean="0">
                          <a:latin typeface="Calibri"/>
                          <a:cs typeface="Calibri"/>
                        </a:rPr>
                        <a:t>t</a:t>
                      </a:r>
                      <a:r>
                        <a:rPr sz="1100" spc="0" dirty="0" smtClean="0">
                          <a:latin typeface="Calibri"/>
                          <a:cs typeface="Calibri"/>
                        </a:rPr>
                        <a:t>ake</a:t>
                      </a:r>
                      <a:r>
                        <a:rPr sz="1100" spc="-5" dirty="0" smtClean="0">
                          <a:latin typeface="Calibri"/>
                          <a:cs typeface="Calibri"/>
                        </a:rPr>
                        <a:t> </a:t>
                      </a:r>
                      <a:r>
                        <a:rPr sz="1100" spc="0" dirty="0" smtClean="0">
                          <a:latin typeface="Calibri"/>
                          <a:cs typeface="Calibri"/>
                        </a:rPr>
                        <a:t>a</a:t>
                      </a:r>
                      <a:r>
                        <a:rPr sz="1100" spc="-5" dirty="0" smtClean="0">
                          <a:latin typeface="Calibri"/>
                          <a:cs typeface="Calibri"/>
                        </a:rPr>
                        <a:t>pp</a:t>
                      </a:r>
                      <a:r>
                        <a:rPr sz="1100" spc="0" dirty="0" smtClean="0">
                          <a:latin typeface="Calibri"/>
                          <a:cs typeface="Calibri"/>
                        </a:rPr>
                        <a:t>r</a:t>
                      </a:r>
                      <a:r>
                        <a:rPr sz="1100" spc="-10" dirty="0" smtClean="0">
                          <a:latin typeface="Calibri"/>
                          <a:cs typeface="Calibri"/>
                        </a:rPr>
                        <a:t>o</a:t>
                      </a:r>
                      <a:r>
                        <a:rPr sz="1100" spc="0" dirty="0" smtClean="0">
                          <a:latin typeface="Calibri"/>
                          <a:cs typeface="Calibri"/>
                        </a:rPr>
                        <a:t>x</a:t>
                      </a:r>
                      <a:r>
                        <a:rPr sz="1100" spc="10" dirty="0" smtClean="0">
                          <a:latin typeface="Calibri"/>
                          <a:cs typeface="Calibri"/>
                        </a:rPr>
                        <a:t>i</a:t>
                      </a:r>
                      <a:r>
                        <a:rPr sz="1100" spc="0" dirty="0" smtClean="0">
                          <a:latin typeface="Calibri"/>
                          <a:cs typeface="Calibri"/>
                        </a:rPr>
                        <a:t>ma</a:t>
                      </a:r>
                      <a:r>
                        <a:rPr sz="1100" spc="-15" dirty="0" smtClean="0">
                          <a:latin typeface="Calibri"/>
                          <a:cs typeface="Calibri"/>
                        </a:rPr>
                        <a:t>t</a:t>
                      </a:r>
                      <a:r>
                        <a:rPr sz="1100" spc="0" dirty="0" smtClean="0">
                          <a:latin typeface="Calibri"/>
                          <a:cs typeface="Calibri"/>
                        </a:rPr>
                        <a:t>e</a:t>
                      </a:r>
                      <a:r>
                        <a:rPr sz="1100" spc="-15" dirty="0" smtClean="0">
                          <a:latin typeface="Calibri"/>
                          <a:cs typeface="Calibri"/>
                        </a:rPr>
                        <a:t>l</a:t>
                      </a:r>
                      <a:r>
                        <a:rPr sz="1100" spc="0" dirty="0" smtClean="0">
                          <a:latin typeface="Calibri"/>
                          <a:cs typeface="Calibri"/>
                        </a:rPr>
                        <a:t>y</a:t>
                      </a:r>
                      <a:r>
                        <a:rPr sz="1100" spc="-10" dirty="0" smtClean="0">
                          <a:latin typeface="Calibri"/>
                          <a:cs typeface="Calibri"/>
                        </a:rPr>
                        <a:t> 3</a:t>
                      </a:r>
                      <a:r>
                        <a:rPr sz="1100" spc="0" dirty="0" smtClean="0">
                          <a:latin typeface="Calibri"/>
                          <a:cs typeface="Calibri"/>
                        </a:rPr>
                        <a:t>0</a:t>
                      </a:r>
                      <a:r>
                        <a:rPr sz="1100" spc="-20" dirty="0" smtClean="0">
                          <a:latin typeface="Calibri"/>
                          <a:cs typeface="Calibri"/>
                        </a:rPr>
                        <a:t> </a:t>
                      </a:r>
                      <a:r>
                        <a:rPr sz="1100" spc="0" dirty="0" smtClean="0">
                          <a:latin typeface="Calibri"/>
                          <a:cs typeface="Calibri"/>
                        </a:rPr>
                        <a:t>m</a:t>
                      </a:r>
                      <a:r>
                        <a:rPr sz="1100" spc="5" dirty="0" smtClean="0">
                          <a:latin typeface="Calibri"/>
                          <a:cs typeface="Calibri"/>
                        </a:rPr>
                        <a:t>i</a:t>
                      </a:r>
                      <a:r>
                        <a:rPr sz="1100" spc="-5" dirty="0" smtClean="0">
                          <a:latin typeface="Calibri"/>
                          <a:cs typeface="Calibri"/>
                        </a:rPr>
                        <a:t>nu</a:t>
                      </a:r>
                      <a:r>
                        <a:rPr sz="1100" spc="-10" dirty="0" smtClean="0">
                          <a:latin typeface="Calibri"/>
                          <a:cs typeface="Calibri"/>
                        </a:rPr>
                        <a:t>t</a:t>
                      </a:r>
                      <a:r>
                        <a:rPr sz="1100" spc="0" dirty="0" smtClean="0">
                          <a:latin typeface="Calibri"/>
                          <a:cs typeface="Calibri"/>
                        </a:rPr>
                        <a:t>es.</a:t>
                      </a:r>
                      <a:endParaRPr sz="1100" dirty="0">
                        <a:latin typeface="Calibri"/>
                        <a:cs typeface="Calibri"/>
                      </a:endParaRPr>
                    </a:p>
                    <a:p>
                      <a:pPr>
                        <a:lnSpc>
                          <a:spcPts val="1300"/>
                        </a:lnSpc>
                        <a:spcBef>
                          <a:spcPts val="71"/>
                        </a:spcBef>
                      </a:pPr>
                      <a:endParaRPr sz="1300" dirty="0"/>
                    </a:p>
                    <a:p>
                      <a:pPr marL="57150">
                        <a:lnSpc>
                          <a:spcPct val="100000"/>
                        </a:lnSpc>
                      </a:pPr>
                      <a:r>
                        <a:rPr sz="1100" i="1" spc="5" dirty="0" smtClean="0">
                          <a:latin typeface="Calibri"/>
                          <a:cs typeface="Calibri"/>
                        </a:rPr>
                        <a:t>In</a:t>
                      </a:r>
                      <a:r>
                        <a:rPr sz="1100" i="1" spc="0" dirty="0" smtClean="0">
                          <a:latin typeface="Calibri"/>
                          <a:cs typeface="Calibri"/>
                        </a:rPr>
                        <a:t>se</a:t>
                      </a:r>
                      <a:r>
                        <a:rPr sz="1100" i="1" spc="5" dirty="0" smtClean="0">
                          <a:latin typeface="Calibri"/>
                          <a:cs typeface="Calibri"/>
                        </a:rPr>
                        <a:t>r</a:t>
                      </a:r>
                      <a:r>
                        <a:rPr sz="1100" i="1" spc="0" dirty="0" smtClean="0">
                          <a:latin typeface="Calibri"/>
                          <a:cs typeface="Calibri"/>
                        </a:rPr>
                        <a:t>t</a:t>
                      </a:r>
                      <a:r>
                        <a:rPr sz="1100" i="1" spc="-15" dirty="0" smtClean="0">
                          <a:latin typeface="Calibri"/>
                          <a:cs typeface="Calibri"/>
                        </a:rPr>
                        <a:t> </a:t>
                      </a:r>
                      <a:r>
                        <a:rPr sz="1100" i="1" spc="0" dirty="0" smtClean="0">
                          <a:latin typeface="Calibri"/>
                          <a:cs typeface="Calibri"/>
                        </a:rPr>
                        <a:t>(</a:t>
                      </a:r>
                      <a:r>
                        <a:rPr sz="1100" i="1" spc="-10" dirty="0" smtClean="0">
                          <a:latin typeface="Calibri"/>
                          <a:cs typeface="Calibri"/>
                        </a:rPr>
                        <a:t>‘L</a:t>
                      </a:r>
                      <a:r>
                        <a:rPr sz="1100" i="1" spc="0" dirty="0" smtClean="0">
                          <a:latin typeface="Calibri"/>
                          <a:cs typeface="Calibri"/>
                        </a:rPr>
                        <a:t>e</a:t>
                      </a:r>
                      <a:r>
                        <a:rPr sz="1100" i="1" spc="-10" dirty="0" smtClean="0">
                          <a:latin typeface="Calibri"/>
                          <a:cs typeface="Calibri"/>
                        </a:rPr>
                        <a:t>t</a:t>
                      </a:r>
                      <a:r>
                        <a:rPr sz="1100" i="1" spc="0" dirty="0" smtClean="0">
                          <a:latin typeface="Calibri"/>
                          <a:cs typeface="Calibri"/>
                        </a:rPr>
                        <a:t>s</a:t>
                      </a:r>
                      <a:r>
                        <a:rPr sz="1100" i="1" spc="-10" dirty="0" smtClean="0">
                          <a:latin typeface="Calibri"/>
                          <a:cs typeface="Calibri"/>
                        </a:rPr>
                        <a:t> D</a:t>
                      </a:r>
                      <a:r>
                        <a:rPr sz="1100" i="1" spc="5" dirty="0" smtClean="0">
                          <a:latin typeface="Calibri"/>
                          <a:cs typeface="Calibri"/>
                        </a:rPr>
                        <a:t>i</a:t>
                      </a:r>
                      <a:r>
                        <a:rPr sz="1100" i="1" spc="0" dirty="0" smtClean="0">
                          <a:latin typeface="Calibri"/>
                          <a:cs typeface="Calibri"/>
                        </a:rPr>
                        <a:t>sc</a:t>
                      </a:r>
                      <a:r>
                        <a:rPr sz="1100" i="1" spc="5" dirty="0" smtClean="0">
                          <a:latin typeface="Calibri"/>
                          <a:cs typeface="Calibri"/>
                        </a:rPr>
                        <a:t>u</a:t>
                      </a:r>
                      <a:r>
                        <a:rPr sz="1100" i="1" spc="0" dirty="0" smtClean="0">
                          <a:latin typeface="Calibri"/>
                          <a:cs typeface="Calibri"/>
                        </a:rPr>
                        <a:t>ss’</a:t>
                      </a:r>
                      <a:r>
                        <a:rPr sz="1100" i="1" spc="-25" dirty="0" smtClean="0">
                          <a:latin typeface="Calibri"/>
                          <a:cs typeface="Calibri"/>
                        </a:rPr>
                        <a:t> </a:t>
                      </a:r>
                      <a:r>
                        <a:rPr sz="1100" i="1" spc="5" dirty="0" smtClean="0">
                          <a:latin typeface="Calibri"/>
                          <a:cs typeface="Calibri"/>
                        </a:rPr>
                        <a:t>l</a:t>
                      </a:r>
                      <a:r>
                        <a:rPr sz="1100" i="1" spc="-15" dirty="0" smtClean="0">
                          <a:latin typeface="Calibri"/>
                          <a:cs typeface="Calibri"/>
                        </a:rPr>
                        <a:t>i</a:t>
                      </a:r>
                      <a:r>
                        <a:rPr sz="1100" i="1" spc="5" dirty="0" smtClean="0">
                          <a:latin typeface="Calibri"/>
                          <a:cs typeface="Calibri"/>
                        </a:rPr>
                        <a:t>n</a:t>
                      </a:r>
                      <a:r>
                        <a:rPr sz="1100" i="1" spc="0" dirty="0" smtClean="0">
                          <a:latin typeface="Calibri"/>
                          <a:cs typeface="Calibri"/>
                        </a:rPr>
                        <a:t>k)</a:t>
                      </a:r>
                      <a:r>
                        <a:rPr sz="1100" i="1" spc="-10" dirty="0" smtClean="0">
                          <a:latin typeface="Calibri"/>
                          <a:cs typeface="Calibri"/>
                        </a:rPr>
                        <a:t> t</a:t>
                      </a:r>
                      <a:r>
                        <a:rPr sz="1100" i="1" spc="0" dirty="0" smtClean="0">
                          <a:latin typeface="Calibri"/>
                          <a:cs typeface="Calibri"/>
                        </a:rPr>
                        <a:t>o</a:t>
                      </a:r>
                      <a:r>
                        <a:rPr sz="1100" i="1" spc="-5" dirty="0" smtClean="0">
                          <a:latin typeface="Calibri"/>
                          <a:cs typeface="Calibri"/>
                        </a:rPr>
                        <a:t> </a:t>
                      </a:r>
                      <a:r>
                        <a:rPr sz="1100" i="1" spc="0" dirty="0" smtClean="0">
                          <a:latin typeface="Calibri"/>
                          <a:cs typeface="Calibri"/>
                        </a:rPr>
                        <a:t>e</a:t>
                      </a:r>
                      <a:r>
                        <a:rPr sz="1100" i="1" spc="5" dirty="0" smtClean="0">
                          <a:latin typeface="Calibri"/>
                          <a:cs typeface="Calibri"/>
                        </a:rPr>
                        <a:t>n</a:t>
                      </a:r>
                      <a:r>
                        <a:rPr sz="1100" i="1" spc="-10" dirty="0" smtClean="0">
                          <a:latin typeface="Calibri"/>
                          <a:cs typeface="Calibri"/>
                        </a:rPr>
                        <a:t>t</a:t>
                      </a:r>
                      <a:r>
                        <a:rPr sz="1100" i="1" spc="0" dirty="0" smtClean="0">
                          <a:latin typeface="Calibri"/>
                          <a:cs typeface="Calibri"/>
                        </a:rPr>
                        <a:t>er</a:t>
                      </a:r>
                      <a:r>
                        <a:rPr sz="1100" i="1" spc="-5" dirty="0" smtClean="0">
                          <a:latin typeface="Calibri"/>
                          <a:cs typeface="Calibri"/>
                        </a:rPr>
                        <a:t> </a:t>
                      </a:r>
                      <a:r>
                        <a:rPr sz="1100" i="1" spc="-10" dirty="0" smtClean="0">
                          <a:latin typeface="Calibri"/>
                          <a:cs typeface="Calibri"/>
                        </a:rPr>
                        <a:t>t</a:t>
                      </a:r>
                      <a:r>
                        <a:rPr sz="1100" i="1" spc="5" dirty="0" smtClean="0">
                          <a:latin typeface="Calibri"/>
                          <a:cs typeface="Calibri"/>
                        </a:rPr>
                        <a:t>h</a:t>
                      </a:r>
                      <a:r>
                        <a:rPr sz="1100" i="1" spc="0" dirty="0" smtClean="0">
                          <a:latin typeface="Calibri"/>
                          <a:cs typeface="Calibri"/>
                        </a:rPr>
                        <a:t>e</a:t>
                      </a:r>
                      <a:r>
                        <a:rPr sz="1100" i="1" spc="-10" dirty="0" smtClean="0">
                          <a:latin typeface="Calibri"/>
                          <a:cs typeface="Calibri"/>
                        </a:rPr>
                        <a:t> </a:t>
                      </a:r>
                      <a:r>
                        <a:rPr sz="1100" i="1" spc="5" dirty="0" smtClean="0">
                          <a:latin typeface="Calibri"/>
                          <a:cs typeface="Calibri"/>
                        </a:rPr>
                        <a:t>di</a:t>
                      </a:r>
                      <a:r>
                        <a:rPr sz="1100" i="1" spc="0" dirty="0" smtClean="0">
                          <a:latin typeface="Calibri"/>
                          <a:cs typeface="Calibri"/>
                        </a:rPr>
                        <a:t>s</a:t>
                      </a:r>
                      <a:r>
                        <a:rPr sz="1100" i="1" spc="-25" dirty="0" smtClean="0">
                          <a:latin typeface="Calibri"/>
                          <a:cs typeface="Calibri"/>
                        </a:rPr>
                        <a:t>c</a:t>
                      </a:r>
                      <a:r>
                        <a:rPr sz="1100" i="1" spc="5" dirty="0" smtClean="0">
                          <a:latin typeface="Calibri"/>
                          <a:cs typeface="Calibri"/>
                        </a:rPr>
                        <a:t>u</a:t>
                      </a:r>
                      <a:r>
                        <a:rPr sz="1100" i="1" spc="0" dirty="0" smtClean="0">
                          <a:latin typeface="Calibri"/>
                          <a:cs typeface="Calibri"/>
                        </a:rPr>
                        <a:t>s</a:t>
                      </a:r>
                      <a:r>
                        <a:rPr sz="1100" i="1" spc="-20" dirty="0" smtClean="0">
                          <a:latin typeface="Calibri"/>
                          <a:cs typeface="Calibri"/>
                        </a:rPr>
                        <a:t>s</a:t>
                      </a:r>
                      <a:r>
                        <a:rPr sz="1100" i="1" spc="5" dirty="0" smtClean="0">
                          <a:latin typeface="Calibri"/>
                          <a:cs typeface="Calibri"/>
                        </a:rPr>
                        <a:t>io</a:t>
                      </a:r>
                      <a:r>
                        <a:rPr sz="1100" i="1" spc="0" dirty="0" smtClean="0">
                          <a:latin typeface="Calibri"/>
                          <a:cs typeface="Calibri"/>
                        </a:rPr>
                        <a:t>n</a:t>
                      </a:r>
                      <a:endParaRPr lang="en-US" sz="1100" i="1" spc="0" dirty="0" smtClean="0">
                        <a:latin typeface="Calibri"/>
                        <a:cs typeface="Calibri"/>
                      </a:endParaRPr>
                    </a:p>
                    <a:p>
                      <a:pPr marL="57150">
                        <a:lnSpc>
                          <a:spcPct val="100000"/>
                        </a:lnSpc>
                      </a:pPr>
                      <a:endParaRPr lang="en-US" sz="1100" i="1" spc="0" dirty="0" smtClean="0">
                        <a:latin typeface="Calibri"/>
                        <a:cs typeface="Calibri"/>
                      </a:endParaRPr>
                    </a:p>
                    <a:p>
                      <a:pPr marL="57150">
                        <a:lnSpc>
                          <a:spcPct val="100000"/>
                        </a:lnSpc>
                      </a:pPr>
                      <a:r>
                        <a:rPr lang="en-US" sz="1100" i="1" spc="0" dirty="0" smtClean="0">
                          <a:solidFill>
                            <a:srgbClr val="FFC000"/>
                          </a:solidFill>
                          <a:latin typeface="Calibri"/>
                          <a:cs typeface="Calibri"/>
                        </a:rPr>
                        <a:t>Redundant</a:t>
                      </a:r>
                    </a:p>
                    <a:p>
                      <a:pPr marL="5715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rPr>
                        <a:t>Redundancy:</a:t>
                      </a:r>
                      <a:r>
                        <a:rPr lang="en-US" sz="1100"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rPr>
                        <a:t> Learners must view two videos, one on what resources are available to a CHW and one reviewing risks and resources in the lesson. This is in addition to reading text on risks. This occurs on screens 7320 1 of 2 and 2 of 2. The additional discussion video reviewing the risks and resources covers the same information as in the first video and the text. The review video is redundant and covers the same information.</a:t>
                      </a:r>
                    </a:p>
                    <a:p>
                      <a:pPr marL="57150">
                        <a:lnSpc>
                          <a:spcPct val="100000"/>
                        </a:lnSpc>
                      </a:pPr>
                      <a:endParaRPr sz="1100" dirty="0">
                        <a:solidFill>
                          <a:srgbClr val="FFC000"/>
                        </a:solidFill>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r>
              <a:tr h="228600">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753109">
                <a:tc gridSpan="3">
                  <a:txBody>
                    <a:bodyPr/>
                    <a:lstStyle/>
                    <a:p>
                      <a:pPr marL="50800" marR="265430">
                        <a:lnSpc>
                          <a:spcPct val="1061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p</a:t>
                      </a:r>
                      <a:r>
                        <a:rPr sz="1100" spc="0" dirty="0" smtClean="0">
                          <a:latin typeface="Calibri"/>
                          <a:cs typeface="Calibri"/>
                        </a:rPr>
                        <a:t>r</a:t>
                      </a:r>
                      <a:r>
                        <a:rPr sz="1100" spc="-10" dirty="0" smtClean="0">
                          <a:latin typeface="Calibri"/>
                          <a:cs typeface="Calibri"/>
                        </a:rPr>
                        <a:t>o</a:t>
                      </a:r>
                      <a:r>
                        <a:rPr sz="1100" spc="0" dirty="0" smtClean="0">
                          <a:latin typeface="Calibri"/>
                          <a:cs typeface="Calibri"/>
                        </a:rPr>
                        <a:t>v</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es</a:t>
                      </a:r>
                      <a:r>
                        <a:rPr sz="1100" spc="-10" dirty="0" smtClean="0">
                          <a:latin typeface="Calibri"/>
                          <a:cs typeface="Calibri"/>
                        </a:rPr>
                        <a:t> </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f</a:t>
                      </a:r>
                      <a:r>
                        <a:rPr sz="1100" spc="-10" dirty="0" smtClean="0">
                          <a:latin typeface="Calibri"/>
                          <a:cs typeface="Calibri"/>
                        </a:rPr>
                        <a:t>o</a:t>
                      </a:r>
                      <a:r>
                        <a:rPr sz="1100" spc="0" dirty="0" smtClean="0">
                          <a:latin typeface="Calibri"/>
                          <a:cs typeface="Calibri"/>
                        </a:rPr>
                        <a:t>rma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an</a:t>
                      </a:r>
                      <a:r>
                        <a:rPr sz="1100" spc="-15" dirty="0" smtClean="0">
                          <a:latin typeface="Calibri"/>
                          <a:cs typeface="Calibri"/>
                        </a:rPr>
                        <a:t> </a:t>
                      </a:r>
                      <a:r>
                        <a:rPr sz="1100" spc="-10" dirty="0" smtClean="0">
                          <a:latin typeface="Calibri"/>
                          <a:cs typeface="Calibri"/>
                        </a:rPr>
                        <a:t>o</a:t>
                      </a:r>
                      <a:r>
                        <a:rPr sz="1100" spc="-5" dirty="0" smtClean="0">
                          <a:latin typeface="Calibri"/>
                          <a:cs typeface="Calibri"/>
                        </a:rPr>
                        <a:t>n</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d</a:t>
                      </a:r>
                      <a:r>
                        <a:rPr sz="1100" spc="5" dirty="0" smtClean="0">
                          <a:latin typeface="Calibri"/>
                          <a:cs typeface="Calibri"/>
                        </a:rPr>
                        <a:t>i</a:t>
                      </a:r>
                      <a:r>
                        <a:rPr sz="1100" spc="0" dirty="0" smtClean="0">
                          <a:latin typeface="Calibri"/>
                          <a:cs typeface="Calibri"/>
                        </a:rPr>
                        <a:t>s</a:t>
                      </a:r>
                      <a:r>
                        <a:rPr sz="1100" spc="-15" dirty="0" smtClean="0">
                          <a:latin typeface="Calibri"/>
                          <a:cs typeface="Calibri"/>
                        </a:rPr>
                        <a:t>c</a:t>
                      </a:r>
                      <a:r>
                        <a:rPr sz="1100" spc="-5" dirty="0" smtClean="0">
                          <a:latin typeface="Calibri"/>
                          <a:cs typeface="Calibri"/>
                        </a:rPr>
                        <a:t>u</a:t>
                      </a:r>
                      <a:r>
                        <a:rPr sz="1100" spc="0" dirty="0" smtClean="0">
                          <a:latin typeface="Calibri"/>
                          <a:cs typeface="Calibri"/>
                        </a:rPr>
                        <a:t>ss</a:t>
                      </a:r>
                      <a:r>
                        <a:rPr sz="1100" spc="10"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0" dirty="0" smtClean="0">
                          <a:latin typeface="Calibri"/>
                          <a:cs typeface="Calibri"/>
                        </a:rPr>
                        <a:t>r</a:t>
                      </a:r>
                      <a:r>
                        <a:rPr sz="1100" spc="-5" dirty="0" smtClean="0">
                          <a:latin typeface="Calibri"/>
                          <a:cs typeface="Calibri"/>
                        </a:rPr>
                        <a:t>u</a:t>
                      </a:r>
                      <a:r>
                        <a:rPr sz="1100" spc="0" dirty="0" smtClean="0">
                          <a:latin typeface="Calibri"/>
                          <a:cs typeface="Calibri"/>
                        </a:rPr>
                        <a:t>m. 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5" dirty="0" smtClean="0">
                          <a:latin typeface="Calibri"/>
                          <a:cs typeface="Calibri"/>
                        </a:rPr>
                        <a:t> 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20" dirty="0" smtClean="0">
                          <a:latin typeface="Calibri"/>
                          <a:cs typeface="Calibri"/>
                        </a:rPr>
                        <a:t> </a:t>
                      </a:r>
                      <a:r>
                        <a:rPr sz="1100" spc="-10" dirty="0" smtClean="0">
                          <a:latin typeface="Calibri"/>
                          <a:cs typeface="Calibri"/>
                        </a:rPr>
                        <a:t>44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 </a:t>
                      </a:r>
                      <a:r>
                        <a:rPr sz="1100" spc="-10" dirty="0" smtClean="0">
                          <a:latin typeface="Calibri"/>
                          <a:cs typeface="Calibri"/>
                        </a:rPr>
                        <a:t>14</a:t>
                      </a:r>
                      <a:r>
                        <a:rPr sz="1100" spc="-5" dirty="0" smtClean="0">
                          <a:latin typeface="Calibri"/>
                          <a:cs typeface="Calibri"/>
                        </a:rPr>
                        <a:t>p</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15"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30"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5" dirty="0" smtClean="0">
                          <a:latin typeface="Calibri"/>
                          <a:cs typeface="Calibri"/>
                        </a:rPr>
                        <a:t>lig</a:t>
                      </a:r>
                      <a:r>
                        <a:rPr sz="1100" spc="-5" dirty="0" smtClean="0">
                          <a:latin typeface="Calibri"/>
                          <a:cs typeface="Calibri"/>
                        </a:rPr>
                        <a:t>h</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dirty="0" smtClean="0">
                          <a:latin typeface="Calibri"/>
                          <a:cs typeface="Calibri"/>
                        </a:rPr>
                        <a:t>G</a:t>
                      </a:r>
                      <a:r>
                        <a:rPr sz="1100" spc="-10" dirty="0" smtClean="0">
                          <a:latin typeface="Calibri"/>
                          <a:cs typeface="Calibri"/>
                        </a:rPr>
                        <a:t>oo</a:t>
                      </a:r>
                      <a:r>
                        <a:rPr sz="1100" spc="5" dirty="0" smtClean="0">
                          <a:latin typeface="Calibri"/>
                          <a:cs typeface="Calibri"/>
                        </a:rPr>
                        <a:t>gl</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25" dirty="0" smtClean="0">
                          <a:latin typeface="Calibri"/>
                          <a:cs typeface="Calibri"/>
                        </a:rPr>
                        <a:t>a</a:t>
                      </a:r>
                      <a:r>
                        <a:rPr sz="1100" spc="5" dirty="0" smtClean="0">
                          <a:latin typeface="Calibri"/>
                          <a:cs typeface="Calibri"/>
                        </a:rPr>
                        <a:t>g</a:t>
                      </a:r>
                      <a:r>
                        <a:rPr sz="1100" spc="0" dirty="0" smtClean="0">
                          <a:latin typeface="Calibri"/>
                          <a:cs typeface="Calibri"/>
                        </a:rPr>
                        <a:t>es</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r>
              <a:tr h="236219">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r>
              <a:tr h="949782">
                <a:tc gridSpan="3">
                  <a:txBody>
                    <a:bodyPr/>
                    <a:lstStyle/>
                    <a:p>
                      <a:pPr marL="50800" marR="284480">
                        <a:lnSpc>
                          <a:spcPct val="117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2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10"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30"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r>
                        <a:rPr sz="1100" spc="-10" dirty="0" smtClean="0">
                          <a:latin typeface="Calibri"/>
                          <a:cs typeface="Calibri"/>
                        </a:rPr>
                        <a:t> 7</a:t>
                      </a:r>
                      <a:r>
                        <a:rPr sz="1100" spc="5" dirty="0" smtClean="0">
                          <a:latin typeface="Calibri"/>
                          <a:cs typeface="Calibri"/>
                        </a:rPr>
                        <a:t>.</a:t>
                      </a:r>
                      <a:r>
                        <a:rPr sz="1100" spc="0" dirty="0" smtClean="0">
                          <a:latin typeface="Calibri"/>
                          <a:cs typeface="Calibri"/>
                        </a:rPr>
                        <a:t>1</a:t>
                      </a:r>
                      <a:r>
                        <a:rPr sz="1100" spc="-20" dirty="0" smtClean="0">
                          <a:latin typeface="Calibri"/>
                          <a:cs typeface="Calibri"/>
                        </a:rPr>
                        <a:t> </a:t>
                      </a:r>
                      <a:r>
                        <a:rPr sz="1100" spc="-15" dirty="0" smtClean="0">
                          <a:latin typeface="Calibri"/>
                          <a:cs typeface="Calibri"/>
                        </a:rPr>
                        <a:t>O</a:t>
                      </a:r>
                      <a:r>
                        <a:rPr sz="1100" spc="0" dirty="0" smtClean="0">
                          <a:latin typeface="Calibri"/>
                          <a:cs typeface="Calibri"/>
                        </a:rPr>
                        <a:t>ver</a:t>
                      </a:r>
                      <a:r>
                        <a:rPr sz="1100" spc="5" dirty="0" smtClean="0">
                          <a:latin typeface="Calibri"/>
                          <a:cs typeface="Calibri"/>
                        </a:rPr>
                        <a:t>vi</a:t>
                      </a:r>
                      <a:r>
                        <a:rPr sz="1100" spc="-25" dirty="0" smtClean="0">
                          <a:latin typeface="Calibri"/>
                          <a:cs typeface="Calibri"/>
                        </a:rPr>
                        <a:t>e</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p</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2</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5"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3</a:t>
                      </a:r>
                      <a:r>
                        <a:rPr sz="1100" spc="-20" dirty="0" smtClean="0">
                          <a:latin typeface="Calibri"/>
                          <a:cs typeface="Calibri"/>
                        </a:rPr>
                        <a:t> </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en</a:t>
                      </a:r>
                      <a:r>
                        <a:rPr sz="1100" spc="-15" dirty="0" smtClean="0">
                          <a:latin typeface="Calibri"/>
                          <a:cs typeface="Calibri"/>
                        </a:rPr>
                        <a:t>t</a:t>
                      </a:r>
                      <a:r>
                        <a:rPr sz="1100" spc="5" dirty="0" smtClean="0">
                          <a:latin typeface="Calibri"/>
                          <a:cs typeface="Calibri"/>
                        </a:rPr>
                        <a:t>i</a:t>
                      </a:r>
                      <a:r>
                        <a:rPr sz="1100" spc="0" dirty="0" smtClean="0">
                          <a:latin typeface="Calibri"/>
                          <a:cs typeface="Calibri"/>
                        </a:rPr>
                        <a:t>fy</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 </a:t>
                      </a:r>
                      <a:r>
                        <a:rPr sz="1100" spc="-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4</a:t>
                      </a:r>
                      <a:r>
                        <a:rPr sz="1100" spc="5" dirty="0" smtClean="0">
                          <a:latin typeface="Calibri"/>
                          <a:cs typeface="Calibri"/>
                        </a:rPr>
                        <a:t> </a:t>
                      </a:r>
                      <a:r>
                        <a:rPr sz="1100" spc="0"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g</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Pa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g</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5</a:t>
                      </a:r>
                      <a:r>
                        <a:rPr sz="1100" spc="-20" dirty="0" smtClean="0">
                          <a:latin typeface="Calibri"/>
                          <a:cs typeface="Calibri"/>
                        </a:rPr>
                        <a:t> </a:t>
                      </a:r>
                      <a:r>
                        <a:rPr sz="1100" spc="-15" dirty="0" smtClean="0">
                          <a:latin typeface="Calibri"/>
                          <a:cs typeface="Calibri"/>
                        </a:rPr>
                        <a:t>E</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Cli</a:t>
                      </a:r>
                      <a:r>
                        <a:rPr sz="1100" spc="-25" dirty="0" smtClean="0">
                          <a:latin typeface="Calibri"/>
                          <a:cs typeface="Calibri"/>
                        </a:rPr>
                        <a:t>e</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6</a:t>
                      </a:r>
                      <a:r>
                        <a:rPr sz="1100" spc="5" dirty="0" smtClean="0">
                          <a:latin typeface="Calibri"/>
                          <a:cs typeface="Calibri"/>
                        </a:rPr>
                        <a:t> </a:t>
                      </a: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7</a:t>
                      </a:r>
                      <a:r>
                        <a:rPr sz="1100" spc="-20" dirty="0" smtClean="0">
                          <a:latin typeface="Calibri"/>
                          <a:cs typeface="Calibri"/>
                        </a:rPr>
                        <a:t> </a:t>
                      </a:r>
                      <a:r>
                        <a:rPr sz="1100" spc="-10"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C</a:t>
                      </a:r>
                      <a:r>
                        <a:rPr sz="1100" spc="-10" dirty="0" smtClean="0">
                          <a:latin typeface="Calibri"/>
                          <a:cs typeface="Calibri"/>
                        </a:rPr>
                        <a:t>o</a:t>
                      </a:r>
                      <a:r>
                        <a:rPr sz="1100" spc="-20" dirty="0" smtClean="0">
                          <a:latin typeface="Calibri"/>
                          <a:cs typeface="Calibri"/>
                        </a:rPr>
                        <a:t>m</a:t>
                      </a:r>
                      <a:r>
                        <a:rPr sz="1100" spc="0" dirty="0" smtClean="0">
                          <a:latin typeface="Calibri"/>
                          <a:cs typeface="Calibri"/>
                        </a:rPr>
                        <a:t>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30" dirty="0" smtClean="0">
                          <a:latin typeface="Calibri"/>
                          <a:cs typeface="Calibri"/>
                        </a:rPr>
                        <a:t>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8</a:t>
                      </a:r>
                      <a:r>
                        <a:rPr sz="1100" spc="-20" dirty="0" smtClean="0">
                          <a:latin typeface="Calibri"/>
                          <a:cs typeface="Calibri"/>
                        </a:rPr>
                        <a:t> </a:t>
                      </a: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st</a:t>
                      </a:r>
                      <a:r>
                        <a:rPr sz="1100" spc="-5" dirty="0" smtClean="0">
                          <a:latin typeface="Calibri"/>
                          <a:cs typeface="Calibri"/>
                        </a:rPr>
                        <a: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 </a:t>
                      </a:r>
                      <a:r>
                        <a:rPr sz="1100" spc="-15" dirty="0" smtClean="0">
                          <a:latin typeface="Calibri"/>
                          <a:cs typeface="Calibri"/>
                        </a:rPr>
                        <a:t>E</a:t>
                      </a:r>
                      <a:r>
                        <a:rPr sz="1100" spc="0" dirty="0" smtClean="0">
                          <a:latin typeface="Calibri"/>
                          <a:cs typeface="Calibri"/>
                        </a:rPr>
                        <a:t>x</a:t>
                      </a:r>
                      <a:r>
                        <a:rPr sz="1100" spc="10" dirty="0" smtClean="0">
                          <a:latin typeface="Calibri"/>
                          <a:cs typeface="Calibri"/>
                        </a:rPr>
                        <a:t>i</a:t>
                      </a:r>
                      <a:r>
                        <a:rPr sz="1100" spc="0" dirty="0" smtClean="0">
                          <a:latin typeface="Calibri"/>
                          <a:cs typeface="Calibri"/>
                        </a:rPr>
                        <a:t>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r>
                        <a:rPr lang="en-US" sz="1100" dirty="0" smtClean="0">
                          <a:latin typeface="+mn-lt"/>
                          <a:cs typeface="Calibri"/>
                        </a:rPr>
                        <a:t> </a:t>
                      </a:r>
                      <a:r>
                        <a:rPr lang="en-US" sz="1100" dirty="0" smtClean="0">
                          <a:solidFill>
                            <a:srgbClr val="FF0000"/>
                          </a:solidFill>
                          <a:latin typeface="+mn-lt"/>
                          <a:cs typeface="Calibri"/>
                        </a:rPr>
                        <a:t>Replacing some text and adding narration: see Matrix slide # 56</a:t>
                      </a:r>
                    </a:p>
                    <a:p>
                      <a:r>
                        <a:rPr lang="en-US" sz="1100" dirty="0" smtClean="0">
                          <a:solidFill>
                            <a:srgbClr val="FF0000"/>
                          </a:solidFill>
                          <a:latin typeface="+mn-lt"/>
                          <a:cs typeface="Calibri"/>
                        </a:rPr>
                        <a:t>Narration: slide # 63</a:t>
                      </a:r>
                    </a:p>
                    <a:p>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4" name="object 4"/>
          <p:cNvSpPr/>
          <p:nvPr/>
        </p:nvSpPr>
        <p:spPr>
          <a:xfrm>
            <a:off x="466725" y="1524000"/>
            <a:ext cx="4476115" cy="3362325"/>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461962" y="1519174"/>
            <a:ext cx="4485640" cy="3371850"/>
          </a:xfrm>
          <a:custGeom>
            <a:avLst/>
            <a:gdLst/>
            <a:ahLst/>
            <a:cxnLst/>
            <a:rect l="l" t="t" r="r" b="b"/>
            <a:pathLst>
              <a:path w="4485640" h="3371850">
                <a:moveTo>
                  <a:pt x="0" y="3371850"/>
                </a:moveTo>
                <a:lnTo>
                  <a:pt x="4485640" y="3371850"/>
                </a:lnTo>
                <a:lnTo>
                  <a:pt x="4485640" y="0"/>
                </a:lnTo>
                <a:lnTo>
                  <a:pt x="0" y="0"/>
                </a:lnTo>
                <a:lnTo>
                  <a:pt x="0" y="3371850"/>
                </a:lnTo>
                <a:close/>
              </a:path>
            </a:pathLst>
          </a:custGeom>
          <a:ln w="9525">
            <a:solidFill>
              <a:srgbClr val="4F81BC"/>
            </a:solidFill>
          </a:ln>
        </p:spPr>
        <p:txBody>
          <a:bodyPr wrap="square" lIns="0" tIns="0" rIns="0" bIns="0" rtlCol="0">
            <a:noAutofit/>
          </a:bodyPr>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fld id="{81D60167-4931-47E6-BA6A-407CBD079E47}" type="slidenum">
              <a:rPr sz="1100" b="1" spc="0" dirty="0" smtClean="0">
                <a:latin typeface="Calibri"/>
                <a:cs typeface="Calibri"/>
              </a:rPr>
              <a:pPr marL="12700">
                <a:lnSpc>
                  <a:spcPct val="100000"/>
                </a:lnSpc>
              </a:pPr>
              <a:t>27</a:t>
            </a:fld>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3137379635"/>
              </p:ext>
            </p:extLst>
          </p:nvPr>
        </p:nvGraphicFramePr>
        <p:xfrm>
          <a:off x="362077" y="456819"/>
          <a:ext cx="9287255" cy="6246314"/>
        </p:xfrm>
        <a:graphic>
          <a:graphicData uri="http://schemas.openxmlformats.org/drawingml/2006/table">
            <a:tbl>
              <a:tblPr firstRow="1" bandRow="1">
                <a:tableStyleId>{2D5ABB26-0587-4C30-8999-92F81FD0307C}</a:tableStyleId>
              </a:tblPr>
              <a:tblGrid>
                <a:gridCol w="45720"/>
                <a:gridCol w="939038"/>
                <a:gridCol w="3658870"/>
                <a:gridCol w="914654"/>
                <a:gridCol w="3728973"/>
              </a:tblGrid>
              <a:tr h="208788">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1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a:t>
                      </a:r>
                      <a:r>
                        <a:rPr sz="1100" spc="10"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y_B</a:t>
                      </a:r>
                      <a:r>
                        <a:rPr sz="1100" spc="-30"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5" dirty="0" smtClean="0">
                          <a:latin typeface="Calibri"/>
                          <a:cs typeface="Calibri"/>
                        </a:rPr>
                        <a:t>g</a:t>
                      </a:r>
                      <a:r>
                        <a:rPr sz="1100" spc="0" dirty="0" smtClean="0">
                          <a:latin typeface="Calibri"/>
                          <a:cs typeface="Calibri"/>
                        </a:rPr>
                        <a:t>_S</a:t>
                      </a:r>
                      <a:r>
                        <a:rPr sz="1100" spc="-25" dirty="0" smtClean="0">
                          <a:latin typeface="Calibri"/>
                          <a:cs typeface="Calibri"/>
                        </a:rPr>
                        <a:t>k</a:t>
                      </a:r>
                      <a:r>
                        <a:rPr sz="1100" spc="5" dirty="0" smtClean="0">
                          <a:latin typeface="Calibri"/>
                          <a:cs typeface="Calibri"/>
                        </a:rPr>
                        <a:t>il</a:t>
                      </a:r>
                      <a:r>
                        <a:rPr sz="1100" spc="-15" dirty="0" smtClean="0">
                          <a:latin typeface="Calibri"/>
                          <a:cs typeface="Calibri"/>
                        </a:rPr>
                        <a:t>l</a:t>
                      </a:r>
                      <a:r>
                        <a:rPr sz="1100" spc="0" dirty="0" smtClean="0">
                          <a:latin typeface="Calibri"/>
                          <a:cs typeface="Calibri"/>
                        </a:rPr>
                        <a:t>s</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50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a:t>
                      </a:r>
                      <a:r>
                        <a:rPr sz="1100" spc="-30" dirty="0" smtClean="0">
                          <a:latin typeface="Calibri"/>
                          <a:cs typeface="Calibri"/>
                        </a:rPr>
                        <a:t>k</a:t>
                      </a:r>
                      <a:r>
                        <a:rPr sz="1100" spc="5" dirty="0" smtClean="0">
                          <a:latin typeface="Calibri"/>
                          <a:cs typeface="Calibri"/>
                        </a:rPr>
                        <a:t>i</a:t>
                      </a:r>
                      <a:r>
                        <a:rPr sz="1100" spc="-15" dirty="0" smtClean="0">
                          <a:latin typeface="Calibri"/>
                          <a:cs typeface="Calibri"/>
                        </a:rPr>
                        <a:t>l</a:t>
                      </a:r>
                      <a:r>
                        <a:rPr sz="1100" spc="5" dirty="0" smtClean="0">
                          <a:latin typeface="Calibri"/>
                          <a:cs typeface="Calibri"/>
                        </a:rPr>
                        <a:t>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7320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98425">
                        <a:lnSpc>
                          <a:spcPct val="100000"/>
                        </a:lnSpc>
                      </a:pPr>
                      <a:r>
                        <a:rPr sz="1200" b="1" dirty="0" smtClean="0">
                          <a:latin typeface="Calibri"/>
                          <a:cs typeface="Calibri"/>
                        </a:rPr>
                        <a:t>2</a:t>
                      </a:r>
                      <a:r>
                        <a:rPr sz="12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200" b="1" spc="0" dirty="0" smtClean="0">
                          <a:latin typeface="Calibri"/>
                          <a:cs typeface="Calibri"/>
                        </a:rPr>
                        <a:t>2</a:t>
                      </a:r>
                      <a:endParaRPr sz="12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5265">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794759">
                <a:tc gridSpan="3">
                  <a:txBody>
                    <a:bodyPr/>
                    <a:lstStyle/>
                    <a:p>
                      <a:endParaRPr sz="120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i="1" spc="5" dirty="0" smtClean="0">
                          <a:latin typeface="Calibri"/>
                          <a:cs typeface="Calibri"/>
                        </a:rPr>
                        <a:t>In</a:t>
                      </a:r>
                      <a:r>
                        <a:rPr sz="1100" i="1" spc="0" dirty="0" smtClean="0">
                          <a:latin typeface="Calibri"/>
                          <a:cs typeface="Calibri"/>
                        </a:rPr>
                        <a:t>se</a:t>
                      </a:r>
                      <a:r>
                        <a:rPr sz="1100" i="1" spc="5" dirty="0" smtClean="0">
                          <a:latin typeface="Calibri"/>
                          <a:cs typeface="Calibri"/>
                        </a:rPr>
                        <a:t>r</a:t>
                      </a:r>
                      <a:r>
                        <a:rPr sz="1100" i="1" spc="0" dirty="0" smtClean="0">
                          <a:latin typeface="Calibri"/>
                          <a:cs typeface="Calibri"/>
                        </a:rPr>
                        <a:t>t</a:t>
                      </a:r>
                      <a:r>
                        <a:rPr sz="1100" i="1" spc="-20" dirty="0" smtClean="0">
                          <a:latin typeface="Calibri"/>
                          <a:cs typeface="Calibri"/>
                        </a:rPr>
                        <a:t> </a:t>
                      </a:r>
                      <a:r>
                        <a:rPr sz="1100" i="1" spc="-10" dirty="0" smtClean="0">
                          <a:latin typeface="Calibri"/>
                          <a:cs typeface="Calibri"/>
                        </a:rPr>
                        <a:t>‘D</a:t>
                      </a:r>
                      <a:r>
                        <a:rPr sz="1100" i="1" spc="5" dirty="0" smtClean="0">
                          <a:latin typeface="Calibri"/>
                          <a:cs typeface="Calibri"/>
                        </a:rPr>
                        <a:t>i</a:t>
                      </a:r>
                      <a:r>
                        <a:rPr sz="1100" i="1" spc="0" dirty="0" smtClean="0">
                          <a:latin typeface="Calibri"/>
                          <a:cs typeface="Calibri"/>
                        </a:rPr>
                        <a:t>sc</a:t>
                      </a:r>
                      <a:r>
                        <a:rPr sz="1100" i="1" spc="5" dirty="0" smtClean="0">
                          <a:latin typeface="Calibri"/>
                          <a:cs typeface="Calibri"/>
                        </a:rPr>
                        <a:t>u</a:t>
                      </a:r>
                      <a:r>
                        <a:rPr sz="1100" i="1" spc="0" dirty="0" smtClean="0">
                          <a:latin typeface="Calibri"/>
                          <a:cs typeface="Calibri"/>
                        </a:rPr>
                        <a:t>s</a:t>
                      </a:r>
                      <a:r>
                        <a:rPr sz="1100" i="1" spc="-20" dirty="0" smtClean="0">
                          <a:latin typeface="Calibri"/>
                          <a:cs typeface="Calibri"/>
                        </a:rPr>
                        <a:t>s</a:t>
                      </a:r>
                      <a:r>
                        <a:rPr sz="1100" i="1" spc="5" dirty="0" smtClean="0">
                          <a:latin typeface="Calibri"/>
                          <a:cs typeface="Calibri"/>
                        </a:rPr>
                        <a:t>i</a:t>
                      </a:r>
                      <a:r>
                        <a:rPr sz="1100" i="1" spc="-15" dirty="0" smtClean="0">
                          <a:latin typeface="Calibri"/>
                          <a:cs typeface="Calibri"/>
                        </a:rPr>
                        <a:t>o</a:t>
                      </a:r>
                      <a:r>
                        <a:rPr sz="1100" i="1" spc="5" dirty="0" smtClean="0">
                          <a:latin typeface="Calibri"/>
                          <a:cs typeface="Calibri"/>
                        </a:rPr>
                        <a:t>n</a:t>
                      </a:r>
                      <a:r>
                        <a:rPr sz="1100" i="1" spc="0" dirty="0" smtClean="0">
                          <a:latin typeface="Calibri"/>
                          <a:cs typeface="Calibri"/>
                        </a:rPr>
                        <a:t>’</a:t>
                      </a:r>
                      <a:r>
                        <a:rPr sz="1100" i="1" spc="-25" dirty="0" smtClean="0">
                          <a:latin typeface="Calibri"/>
                          <a:cs typeface="Calibri"/>
                        </a:rPr>
                        <a:t> </a:t>
                      </a:r>
                      <a:r>
                        <a:rPr sz="1100" i="1" spc="10" dirty="0" smtClean="0">
                          <a:latin typeface="Calibri"/>
                          <a:cs typeface="Calibri"/>
                        </a:rPr>
                        <a:t>v</a:t>
                      </a:r>
                      <a:r>
                        <a:rPr sz="1100" i="1" spc="-15" dirty="0" smtClean="0">
                          <a:latin typeface="Calibri"/>
                          <a:cs typeface="Calibri"/>
                        </a:rPr>
                        <a:t>i</a:t>
                      </a:r>
                      <a:r>
                        <a:rPr sz="1100" i="1" spc="5" dirty="0" smtClean="0">
                          <a:latin typeface="Calibri"/>
                          <a:cs typeface="Calibri"/>
                        </a:rPr>
                        <a:t>d</a:t>
                      </a:r>
                      <a:r>
                        <a:rPr sz="1100" i="1" spc="0" dirty="0" smtClean="0">
                          <a:latin typeface="Calibri"/>
                          <a:cs typeface="Calibri"/>
                        </a:rPr>
                        <a:t>eo</a:t>
                      </a:r>
                      <a:endParaRPr lang="en-US" sz="1100" i="1" spc="0" dirty="0" smtClean="0">
                        <a:latin typeface="Calibri"/>
                        <a:cs typeface="Calibri"/>
                      </a:endParaRPr>
                    </a:p>
                    <a:p>
                      <a:pPr marL="57150">
                        <a:lnSpc>
                          <a:spcPct val="100000"/>
                        </a:lnSpc>
                      </a:pPr>
                      <a:endParaRPr lang="en-US" sz="1100" i="1" spc="0" dirty="0" smtClean="0">
                        <a:latin typeface="Calibri"/>
                        <a:cs typeface="Calibri"/>
                      </a:endParaRPr>
                    </a:p>
                    <a:p>
                      <a:pPr marL="57150">
                        <a:lnSpc>
                          <a:spcPct val="100000"/>
                        </a:lnSpc>
                      </a:pPr>
                      <a:r>
                        <a:rPr lang="en-US" sz="1100" i="1" spc="0" dirty="0" smtClean="0">
                          <a:solidFill>
                            <a:srgbClr val="FFC000"/>
                          </a:solidFill>
                          <a:latin typeface="Calibri"/>
                          <a:cs typeface="Calibri"/>
                        </a:rPr>
                        <a:t>Redundant- video introduction previous slide.</a:t>
                      </a:r>
                      <a:endParaRPr sz="1100" dirty="0">
                        <a:solidFill>
                          <a:srgbClr val="FFC000"/>
                        </a:solidFill>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r>
              <a:tr h="228600">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426719">
                <a:tc gridSpan="3">
                  <a:txBody>
                    <a:bodyPr/>
                    <a:lstStyle/>
                    <a:p>
                      <a:pPr marL="50800">
                        <a:lnSpc>
                          <a:spcPct val="1000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a:t>
                      </a:r>
                      <a:r>
                        <a:rPr sz="1100" spc="5" dirty="0" smtClean="0">
                          <a:latin typeface="Calibri"/>
                          <a:cs typeface="Calibri"/>
                        </a:rPr>
                        <a:t>e</a:t>
                      </a:r>
                      <a:r>
                        <a:rPr sz="1100" spc="0" dirty="0" smtClean="0">
                          <a:latin typeface="Calibri"/>
                          <a:cs typeface="Calibri"/>
                        </a:rPr>
                        <a:t>en</a:t>
                      </a:r>
                      <a:r>
                        <a:rPr sz="1100" spc="-10"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5" dirty="0" smtClean="0">
                          <a:latin typeface="Calibri"/>
                          <a:cs typeface="Calibri"/>
                        </a:rPr>
                        <a:t>d</a:t>
                      </a:r>
                      <a:r>
                        <a:rPr sz="1100" spc="5" dirty="0" smtClean="0">
                          <a:latin typeface="Calibri"/>
                          <a:cs typeface="Calibri"/>
                        </a:rPr>
                        <a:t>i</a:t>
                      </a:r>
                      <a:r>
                        <a:rPr sz="1100" spc="0" dirty="0" smtClean="0">
                          <a:latin typeface="Calibri"/>
                          <a:cs typeface="Calibri"/>
                        </a:rPr>
                        <a:t>s</a:t>
                      </a:r>
                      <a:r>
                        <a:rPr sz="1100" spc="-15" dirty="0" smtClean="0">
                          <a:latin typeface="Calibri"/>
                          <a:cs typeface="Calibri"/>
                        </a:rPr>
                        <a:t>c</a:t>
                      </a:r>
                      <a:r>
                        <a:rPr sz="1100" spc="-5" dirty="0" smtClean="0">
                          <a:latin typeface="Calibri"/>
                          <a:cs typeface="Calibri"/>
                        </a:rPr>
                        <a:t>u</a:t>
                      </a:r>
                      <a:r>
                        <a:rPr sz="1100" spc="0" dirty="0" smtClean="0">
                          <a:latin typeface="Calibri"/>
                          <a:cs typeface="Calibri"/>
                        </a:rPr>
                        <a:t>ss</a:t>
                      </a:r>
                      <a:r>
                        <a:rPr sz="1100" spc="10"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v</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eo</a:t>
                      </a:r>
                      <a:r>
                        <a:rPr sz="1100" spc="-15" dirty="0" smtClean="0">
                          <a:latin typeface="Calibri"/>
                          <a:cs typeface="Calibri"/>
                        </a:rPr>
                        <a:t> </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r</a:t>
                      </a:r>
                      <a:r>
                        <a:rPr sz="1100" spc="5" dirty="0" smtClean="0">
                          <a:latin typeface="Calibri"/>
                          <a:cs typeface="Calibri"/>
                        </a:rPr>
                        <a:t>i</a:t>
                      </a:r>
                      <a:r>
                        <a:rPr sz="1100" spc="0" dirty="0" smtClean="0">
                          <a:latin typeface="Calibri"/>
                          <a:cs typeface="Calibri"/>
                        </a:rPr>
                        <a:t>sks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a:t>
                      </a:r>
                      <a:r>
                        <a:rPr sz="1100" spc="-5" dirty="0" smtClean="0">
                          <a:latin typeface="Calibri"/>
                          <a:cs typeface="Calibri"/>
                        </a:rPr>
                        <a:t>ou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a:t>
                      </a:r>
                      <a:endParaRPr sz="1100">
                        <a:latin typeface="Calibri"/>
                        <a:cs typeface="Calibri"/>
                      </a:endParaRPr>
                    </a:p>
                    <a:p>
                      <a:pPr marL="50800">
                        <a:lnSpc>
                          <a:spcPct val="100000"/>
                        </a:lnSpc>
                        <a:spcBef>
                          <a:spcPts val="190"/>
                        </a:spcBef>
                      </a:pPr>
                      <a:r>
                        <a:rPr sz="110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(4</a:t>
                      </a:r>
                      <a:r>
                        <a:rPr sz="1100" spc="-10" dirty="0" smtClean="0">
                          <a:latin typeface="Calibri"/>
                          <a:cs typeface="Calibri"/>
                        </a:rPr>
                        <a:t>0</a:t>
                      </a:r>
                      <a:r>
                        <a:rPr sz="1100" spc="15" dirty="0" smtClean="0">
                          <a:latin typeface="Calibri"/>
                          <a:cs typeface="Calibri"/>
                        </a:rPr>
                        <a:t>p</a:t>
                      </a:r>
                      <a:r>
                        <a:rPr sz="1100" spc="0" dirty="0" smtClean="0">
                          <a:latin typeface="Calibri"/>
                          <a:cs typeface="Calibri"/>
                        </a:rPr>
                        <a:t>t</a:t>
                      </a:r>
                      <a:r>
                        <a:rPr sz="1100" spc="-15"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5"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a:t>
                      </a:r>
                      <a:r>
                        <a:rPr sz="1100" spc="-5" dirty="0" smtClean="0">
                          <a:latin typeface="Calibri"/>
                          <a:cs typeface="Calibri"/>
                        </a:rPr>
                        <a:t>t</a:t>
                      </a:r>
                      <a:r>
                        <a:rPr sz="1100" spc="0" dirty="0" smtClean="0">
                          <a:latin typeface="Calibri"/>
                          <a:cs typeface="Calibri"/>
                        </a:rPr>
                        <a: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dirty="0" smtClean="0">
                          <a:latin typeface="Calibri"/>
                          <a:cs typeface="Calibri"/>
                        </a:rPr>
                        <a:t>G</a:t>
                      </a:r>
                      <a:r>
                        <a:rPr sz="1100" spc="-10" dirty="0" smtClean="0">
                          <a:latin typeface="Calibri"/>
                          <a:cs typeface="Calibri"/>
                        </a:rPr>
                        <a:t>oo</a:t>
                      </a:r>
                      <a:r>
                        <a:rPr sz="1100" spc="5" dirty="0" smtClean="0">
                          <a:latin typeface="Calibri"/>
                          <a:cs typeface="Calibri"/>
                        </a:rPr>
                        <a:t>gl</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25" dirty="0" smtClean="0">
                          <a:latin typeface="Calibri"/>
                          <a:cs typeface="Calibri"/>
                        </a:rPr>
                        <a:t>a</a:t>
                      </a:r>
                      <a:r>
                        <a:rPr sz="1100" spc="5" dirty="0" smtClean="0">
                          <a:latin typeface="Calibri"/>
                          <a:cs typeface="Calibri"/>
                        </a:rPr>
                        <a:t>g</a:t>
                      </a:r>
                      <a:r>
                        <a:rPr sz="1100" spc="0" dirty="0" smtClean="0">
                          <a:latin typeface="Calibri"/>
                          <a:cs typeface="Calibri"/>
                        </a:rPr>
                        <a:t>e</a:t>
                      </a:r>
                      <a:r>
                        <a:rPr sz="1100" spc="10" dirty="0" smtClean="0">
                          <a:latin typeface="Calibri"/>
                          <a:cs typeface="Calibri"/>
                        </a:rPr>
                        <a:t>s</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L</a:t>
                      </a:r>
                      <a:r>
                        <a:rPr sz="1100" spc="0" dirty="0" smtClean="0">
                          <a:latin typeface="Calibri"/>
                          <a:cs typeface="Calibri"/>
                        </a:rPr>
                        <a:t>e</a:t>
                      </a:r>
                      <a:r>
                        <a:rPr sz="1100" spc="-10" dirty="0" smtClean="0">
                          <a:latin typeface="Calibri"/>
                          <a:cs typeface="Calibri"/>
                        </a:rPr>
                        <a:t>ct</a:t>
                      </a:r>
                      <a:r>
                        <a:rPr sz="1100" spc="-5" dirty="0" smtClean="0">
                          <a:latin typeface="Calibri"/>
                          <a:cs typeface="Calibri"/>
                        </a:rPr>
                        <a:t>u</a:t>
                      </a:r>
                      <a:r>
                        <a:rPr sz="1100" spc="0" dirty="0" smtClean="0">
                          <a:latin typeface="Calibri"/>
                          <a:cs typeface="Calibri"/>
                        </a:rPr>
                        <a:t>re</a:t>
                      </a:r>
                      <a:r>
                        <a:rPr sz="1100" spc="-10" dirty="0" smtClean="0">
                          <a:latin typeface="Calibri"/>
                          <a:cs typeface="Calibri"/>
                        </a:rPr>
                        <a:t> </a:t>
                      </a:r>
                      <a:r>
                        <a:rPr sz="1100" spc="0" dirty="0" smtClean="0">
                          <a:latin typeface="Calibri"/>
                          <a:cs typeface="Calibri"/>
                        </a:rPr>
                        <a:t>V</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eo</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r>
              <a:tr h="236474">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r>
              <a:tr h="721182">
                <a:tc gridSpan="3">
                  <a:txBody>
                    <a:bodyPr/>
                    <a:lstStyle/>
                    <a:p>
                      <a:pPr marL="50800">
                        <a:lnSpc>
                          <a:spcPct val="100000"/>
                        </a:lnSpc>
                      </a:pPr>
                      <a:r>
                        <a:rPr sz="1100" spc="-10" dirty="0" smtClean="0">
                          <a:latin typeface="Calibri"/>
                          <a:cs typeface="Calibri"/>
                        </a:rPr>
                        <a:t>7</a:t>
                      </a:r>
                      <a:r>
                        <a:rPr sz="1100" spc="5" dirty="0" smtClean="0">
                          <a:latin typeface="Calibri"/>
                          <a:cs typeface="Calibri"/>
                        </a:rPr>
                        <a:t>.</a:t>
                      </a:r>
                      <a:r>
                        <a:rPr sz="1100" spc="0" dirty="0" smtClean="0">
                          <a:latin typeface="Calibri"/>
                          <a:cs typeface="Calibri"/>
                        </a:rPr>
                        <a:t>3</a:t>
                      </a:r>
                      <a:r>
                        <a:rPr sz="1100" spc="-20" dirty="0" smtClean="0">
                          <a:latin typeface="Calibri"/>
                          <a:cs typeface="Calibri"/>
                        </a:rPr>
                        <a:t> </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en</a:t>
                      </a:r>
                      <a:r>
                        <a:rPr sz="1100" spc="-15" dirty="0" smtClean="0">
                          <a:latin typeface="Calibri"/>
                          <a:cs typeface="Calibri"/>
                        </a:rPr>
                        <a:t>t</a:t>
                      </a:r>
                      <a:r>
                        <a:rPr sz="1100" spc="5" dirty="0" smtClean="0">
                          <a:latin typeface="Calibri"/>
                          <a:cs typeface="Calibri"/>
                        </a:rPr>
                        <a:t>i</a:t>
                      </a:r>
                      <a:r>
                        <a:rPr sz="1100" spc="0" dirty="0" smtClean="0">
                          <a:latin typeface="Calibri"/>
                          <a:cs typeface="Calibri"/>
                        </a:rPr>
                        <a:t>fy</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25" dirty="0" smtClean="0">
                          <a:latin typeface="Calibri"/>
                          <a:cs typeface="Calibri"/>
                        </a:rPr>
                        <a:t>R</a:t>
                      </a:r>
                      <a:r>
                        <a:rPr sz="1100" spc="5"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4798">
                      <a:solidFill>
                        <a:srgbClr val="B6DDE8"/>
                      </a:solidFill>
                      <a:prstDash val="solid"/>
                    </a:lnT>
                    <a:lnB w="37845">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spc="-10" dirty="0" smtClean="0">
                          <a:latin typeface="Calibri"/>
                          <a:cs typeface="Calibri"/>
                        </a:rPr>
                        <a:t>Lo</a:t>
                      </a:r>
                      <a:r>
                        <a:rPr sz="1100" spc="0" dirty="0" smtClean="0">
                          <a:latin typeface="Calibri"/>
                          <a:cs typeface="Calibri"/>
                        </a:rPr>
                        <a:t>ad</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5" dirty="0" smtClean="0">
                          <a:latin typeface="Calibri"/>
                          <a:cs typeface="Calibri"/>
                        </a:rPr>
                        <a:t> </a:t>
                      </a:r>
                      <a:r>
                        <a:rPr sz="1100" spc="-10" dirty="0" smtClean="0">
                          <a:latin typeface="Calibri"/>
                          <a:cs typeface="Calibri"/>
                        </a:rPr>
                        <a:t>D</a:t>
                      </a:r>
                      <a:r>
                        <a:rPr sz="1100" spc="5" dirty="0" smtClean="0">
                          <a:latin typeface="Calibri"/>
                          <a:cs typeface="Calibri"/>
                        </a:rPr>
                        <a:t>i</a:t>
                      </a:r>
                      <a:r>
                        <a:rPr sz="1100" spc="0" dirty="0" smtClean="0">
                          <a:latin typeface="Calibri"/>
                          <a:cs typeface="Calibri"/>
                        </a:rPr>
                        <a:t>s</a:t>
                      </a:r>
                      <a:r>
                        <a:rPr sz="1100" spc="-15" dirty="0" smtClean="0">
                          <a:latin typeface="Calibri"/>
                          <a:cs typeface="Calibri"/>
                        </a:rPr>
                        <a:t>c</a:t>
                      </a:r>
                      <a:r>
                        <a:rPr sz="1100" spc="-5" dirty="0" smtClean="0">
                          <a:latin typeface="Calibri"/>
                          <a:cs typeface="Calibri"/>
                        </a:rPr>
                        <a:t>u</a:t>
                      </a:r>
                      <a:r>
                        <a:rPr sz="1100" spc="0" dirty="0" smtClean="0">
                          <a:latin typeface="Calibri"/>
                          <a:cs typeface="Calibri"/>
                        </a:rPr>
                        <a:t>ss</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r</a:t>
                      </a:r>
                      <a:r>
                        <a:rPr sz="1100" spc="-10" dirty="0" smtClean="0">
                          <a:latin typeface="Calibri"/>
                          <a:cs typeface="Calibri"/>
                        </a:rPr>
                        <a:t>oo</a:t>
                      </a:r>
                      <a:r>
                        <a:rPr sz="1100" spc="0" dirty="0" smtClean="0">
                          <a:latin typeface="Calibri"/>
                          <a:cs typeface="Calibri"/>
                        </a:rPr>
                        <a:t>m</a:t>
                      </a:r>
                      <a:r>
                        <a:rPr sz="1100" spc="-5"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g</a:t>
                      </a:r>
                      <a:r>
                        <a:rPr sz="1100" spc="0" dirty="0" smtClean="0">
                          <a:latin typeface="Calibri"/>
                          <a:cs typeface="Calibri"/>
                        </a:rPr>
                        <a:t>o</a:t>
                      </a:r>
                      <a:r>
                        <a:rPr sz="1100" spc="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n</a:t>
                      </a:r>
                      <a:r>
                        <a:rPr sz="1100" spc="0" dirty="0" smtClean="0">
                          <a:latin typeface="Calibri"/>
                          <a:cs typeface="Calibri"/>
                        </a:rPr>
                        <a:t>ext</a:t>
                      </a:r>
                      <a:r>
                        <a:rPr sz="1100" spc="-20" dirty="0" smtClean="0">
                          <a:latin typeface="Calibri"/>
                          <a:cs typeface="Calibri"/>
                        </a:rPr>
                        <a:t> </a:t>
                      </a:r>
                      <a:r>
                        <a:rPr sz="1100" spc="0" dirty="0" smtClean="0">
                          <a:latin typeface="Calibri"/>
                          <a:cs typeface="Calibri"/>
                        </a:rPr>
                        <a:t>frame</a:t>
                      </a:r>
                      <a:r>
                        <a:rPr sz="1100" spc="-5" dirty="0" smtClean="0">
                          <a:latin typeface="Calibri"/>
                          <a:cs typeface="Calibri"/>
                        </a:rPr>
                        <a:t> u</a:t>
                      </a:r>
                      <a:r>
                        <a:rPr sz="1100" spc="15" dirty="0" smtClean="0">
                          <a:latin typeface="Calibri"/>
                          <a:cs typeface="Calibri"/>
                        </a:rPr>
                        <a:t>p</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c</a:t>
                      </a:r>
                      <a:r>
                        <a:rPr sz="1100" spc="-10" dirty="0" smtClean="0">
                          <a:latin typeface="Calibri"/>
                          <a:cs typeface="Calibri"/>
                        </a:rPr>
                        <a:t>o</a:t>
                      </a:r>
                      <a:r>
                        <a:rPr sz="1100" spc="0" dirty="0" smtClean="0">
                          <a:latin typeface="Calibri"/>
                          <a:cs typeface="Calibri"/>
                        </a:rPr>
                        <a:t>m</a:t>
                      </a:r>
                      <a:r>
                        <a:rPr sz="1100" spc="-5" dirty="0" smtClean="0">
                          <a:latin typeface="Calibri"/>
                          <a:cs typeface="Calibri"/>
                        </a:rPr>
                        <a:t>p</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endParaRPr lang="en-US" sz="1100" spc="0" dirty="0" smtClean="0">
                        <a:latin typeface="Calibri"/>
                        <a:cs typeface="Calibri"/>
                      </a:endParaRPr>
                    </a:p>
                    <a:p>
                      <a:r>
                        <a:rPr lang="en-US" sz="1100" dirty="0" smtClean="0">
                          <a:latin typeface="+mn-lt"/>
                          <a:cs typeface="Calibri"/>
                        </a:rPr>
                        <a:t> </a:t>
                      </a:r>
                      <a:r>
                        <a:rPr lang="en-US" sz="1100" dirty="0" smtClean="0">
                          <a:solidFill>
                            <a:srgbClr val="FF0000"/>
                          </a:solidFill>
                          <a:latin typeface="+mn-lt"/>
                          <a:cs typeface="Calibri"/>
                        </a:rPr>
                        <a:t>Replacing some text and adding narration: see Matrix slide # 56</a:t>
                      </a:r>
                    </a:p>
                    <a:p>
                      <a:r>
                        <a:rPr lang="en-US" sz="1100" dirty="0" smtClean="0">
                          <a:solidFill>
                            <a:srgbClr val="FF0000"/>
                          </a:solidFill>
                          <a:latin typeface="+mn-lt"/>
                          <a:cs typeface="Calibri"/>
                        </a:rPr>
                        <a:t>Narration: slide # 63</a:t>
                      </a:r>
                    </a:p>
                    <a:p>
                      <a:pPr marL="57150">
                        <a:lnSpc>
                          <a:spcPct val="100000"/>
                        </a:lnSpc>
                      </a:pPr>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34798">
                      <a:solidFill>
                        <a:srgbClr val="B6DDE8"/>
                      </a:solidFill>
                      <a:prstDash val="solid"/>
                    </a:lnT>
                    <a:lnB w="37845">
                      <a:solidFill>
                        <a:srgbClr val="404040"/>
                      </a:solidFill>
                      <a:prstDash val="solid"/>
                    </a:lnB>
                  </a:tcPr>
                </a:tc>
                <a:tc hMerge="1">
                  <a:txBody>
                    <a:bodyPr/>
                    <a:lstStyle/>
                    <a:p>
                      <a:endParaRPr/>
                    </a:p>
                  </a:txBody>
                  <a:tcPr marL="0" marR="0" marT="0" marB="0"/>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4" name="object 4"/>
          <p:cNvSpPr/>
          <p:nvPr/>
        </p:nvSpPr>
        <p:spPr>
          <a:xfrm>
            <a:off x="447675" y="1514475"/>
            <a:ext cx="4518025" cy="3400425"/>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442912" y="1509649"/>
            <a:ext cx="4527550" cy="3409950"/>
          </a:xfrm>
          <a:custGeom>
            <a:avLst/>
            <a:gdLst/>
            <a:ahLst/>
            <a:cxnLst/>
            <a:rect l="l" t="t" r="r" b="b"/>
            <a:pathLst>
              <a:path w="4527550" h="3409950">
                <a:moveTo>
                  <a:pt x="0" y="3409950"/>
                </a:moveTo>
                <a:lnTo>
                  <a:pt x="4527550" y="3409950"/>
                </a:lnTo>
                <a:lnTo>
                  <a:pt x="4527550" y="0"/>
                </a:lnTo>
                <a:lnTo>
                  <a:pt x="0" y="0"/>
                </a:lnTo>
                <a:lnTo>
                  <a:pt x="0" y="3409950"/>
                </a:lnTo>
                <a:close/>
              </a:path>
            </a:pathLst>
          </a:custGeom>
          <a:ln w="9525">
            <a:solidFill>
              <a:srgbClr val="4F81BC"/>
            </a:solidFill>
          </a:ln>
        </p:spPr>
        <p:txBody>
          <a:bodyPr wrap="square" lIns="0" tIns="0" rIns="0" bIns="0" rtlCol="0">
            <a:noAutofit/>
          </a:bodyPr>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fld id="{81D60167-4931-47E6-BA6A-407CBD079E47}" type="slidenum">
              <a:rPr sz="1100" b="1" spc="0" dirty="0" smtClean="0">
                <a:latin typeface="Calibri"/>
                <a:cs typeface="Calibri"/>
              </a:rPr>
              <a:pPr marL="12700">
                <a:lnSpc>
                  <a:spcPct val="100000"/>
                </a:lnSpc>
              </a:pPr>
              <a:t>28</a:t>
            </a:fld>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2519261874"/>
              </p:ext>
            </p:extLst>
          </p:nvPr>
        </p:nvGraphicFramePr>
        <p:xfrm>
          <a:off x="362077" y="456819"/>
          <a:ext cx="9287255" cy="6801049"/>
        </p:xfrm>
        <a:graphic>
          <a:graphicData uri="http://schemas.openxmlformats.org/drawingml/2006/table">
            <a:tbl>
              <a:tblPr firstRow="1" bandRow="1">
                <a:tableStyleId>{2D5ABB26-0587-4C30-8999-92F81FD0307C}</a:tableStyleId>
              </a:tblPr>
              <a:tblGrid>
                <a:gridCol w="45720"/>
                <a:gridCol w="939038"/>
                <a:gridCol w="3658870"/>
                <a:gridCol w="914654"/>
                <a:gridCol w="3728973"/>
              </a:tblGrid>
              <a:tr h="208788">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a:t>
                      </a:r>
                      <a:r>
                        <a:rPr sz="1100" spc="10"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y_B</a:t>
                      </a:r>
                      <a:r>
                        <a:rPr sz="1100" spc="-30"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5" dirty="0" smtClean="0">
                          <a:latin typeface="Calibri"/>
                          <a:cs typeface="Calibri"/>
                        </a:rPr>
                        <a:t>g</a:t>
                      </a:r>
                      <a:r>
                        <a:rPr sz="1100" spc="0" dirty="0" smtClean="0">
                          <a:latin typeface="Calibri"/>
                          <a:cs typeface="Calibri"/>
                        </a:rPr>
                        <a:t>_S</a:t>
                      </a:r>
                      <a:r>
                        <a:rPr sz="1100" spc="-25" dirty="0" smtClean="0">
                          <a:latin typeface="Calibri"/>
                          <a:cs typeface="Calibri"/>
                        </a:rPr>
                        <a:t>k</a:t>
                      </a:r>
                      <a:r>
                        <a:rPr sz="1100" spc="5" dirty="0" smtClean="0">
                          <a:latin typeface="Calibri"/>
                          <a:cs typeface="Calibri"/>
                        </a:rPr>
                        <a:t>il</a:t>
                      </a:r>
                      <a:r>
                        <a:rPr sz="1100" spc="-15" dirty="0" smtClean="0">
                          <a:latin typeface="Calibri"/>
                          <a:cs typeface="Calibri"/>
                        </a:rPr>
                        <a:t>l</a:t>
                      </a:r>
                      <a:r>
                        <a:rPr sz="1100" spc="0" dirty="0" smtClean="0">
                          <a:latin typeface="Calibri"/>
                          <a:cs typeface="Calibri"/>
                        </a:rPr>
                        <a:t>s</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50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a:t>
                      </a:r>
                      <a:r>
                        <a:rPr sz="1100" spc="-30" dirty="0" smtClean="0">
                          <a:latin typeface="Calibri"/>
                          <a:cs typeface="Calibri"/>
                        </a:rPr>
                        <a:t>k</a:t>
                      </a:r>
                      <a:r>
                        <a:rPr sz="1100" spc="5" dirty="0" smtClean="0">
                          <a:latin typeface="Calibri"/>
                          <a:cs typeface="Calibri"/>
                        </a:rPr>
                        <a:t>i</a:t>
                      </a:r>
                      <a:r>
                        <a:rPr sz="1100" spc="-15" dirty="0" smtClean="0">
                          <a:latin typeface="Calibri"/>
                          <a:cs typeface="Calibri"/>
                        </a:rPr>
                        <a:t>l</a:t>
                      </a:r>
                      <a:r>
                        <a:rPr sz="1100" spc="5" dirty="0" smtClean="0">
                          <a:latin typeface="Calibri"/>
                          <a:cs typeface="Calibri"/>
                        </a:rPr>
                        <a:t>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7330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98425">
                        <a:lnSpc>
                          <a:spcPct val="100000"/>
                        </a:lnSpc>
                      </a:pPr>
                      <a:r>
                        <a:rPr sz="1200" b="1" dirty="0" smtClean="0">
                          <a:latin typeface="Calibri"/>
                          <a:cs typeface="Calibri"/>
                        </a:rPr>
                        <a:t>1</a:t>
                      </a:r>
                      <a:r>
                        <a:rPr sz="12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200" b="1" spc="0" dirty="0" smtClean="0">
                          <a:latin typeface="Calibri"/>
                          <a:cs typeface="Calibri"/>
                        </a:rPr>
                        <a:t>1</a:t>
                      </a:r>
                      <a:endParaRPr sz="12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5265">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 </a:t>
                      </a:r>
                      <a:r>
                        <a:rPr sz="1200" b="1" spc="-5" dirty="0" smtClean="0">
                          <a:latin typeface="Calibri"/>
                          <a:cs typeface="Calibri"/>
                        </a:rPr>
                        <a:t>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794759">
                <a:tc gridSpan="3">
                  <a:txBody>
                    <a:bodyPr/>
                    <a:lstStyle/>
                    <a:p>
                      <a:endParaRPr sz="1200" dirty="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marR="3549650" algn="just">
                        <a:lnSpc>
                          <a:spcPct val="100000"/>
                        </a:lnSpc>
                      </a:pPr>
                      <a:r>
                        <a:rPr sz="1100" b="1" spc="-5" dirty="0" smtClean="0">
                          <a:latin typeface="Calibri"/>
                          <a:cs typeface="Calibri"/>
                        </a:rPr>
                        <a:t>K</a:t>
                      </a:r>
                      <a:r>
                        <a:rPr sz="1100" b="1" spc="5" dirty="0" smtClean="0">
                          <a:latin typeface="Calibri"/>
                          <a:cs typeface="Calibri"/>
                        </a:rPr>
                        <a:t>n</a:t>
                      </a:r>
                      <a:r>
                        <a:rPr sz="1100" b="1" spc="0" dirty="0" smtClean="0">
                          <a:latin typeface="Calibri"/>
                          <a:cs typeface="Calibri"/>
                        </a:rPr>
                        <a:t>o</a:t>
                      </a:r>
                      <a:r>
                        <a:rPr sz="1100" b="1" spc="-10" dirty="0" smtClean="0">
                          <a:latin typeface="Calibri"/>
                          <a:cs typeface="Calibri"/>
                        </a:rPr>
                        <a:t>wl</a:t>
                      </a:r>
                      <a:r>
                        <a:rPr sz="1100" b="1" spc="-5" dirty="0" smtClean="0">
                          <a:latin typeface="Calibri"/>
                          <a:cs typeface="Calibri"/>
                        </a:rPr>
                        <a:t>e</a:t>
                      </a:r>
                      <a:r>
                        <a:rPr sz="1100" b="1" spc="5" dirty="0" smtClean="0">
                          <a:latin typeface="Calibri"/>
                          <a:cs typeface="Calibri"/>
                        </a:rPr>
                        <a:t>d</a:t>
                      </a:r>
                      <a:r>
                        <a:rPr sz="1100" b="1" spc="0" dirty="0" smtClean="0">
                          <a:latin typeface="Calibri"/>
                          <a:cs typeface="Calibri"/>
                        </a:rPr>
                        <a:t>ge</a:t>
                      </a:r>
                      <a:r>
                        <a:rPr sz="1100" b="1" spc="-15" dirty="0" smtClean="0">
                          <a:latin typeface="Calibri"/>
                          <a:cs typeface="Calibri"/>
                        </a:rPr>
                        <a:t> </a:t>
                      </a:r>
                      <a:r>
                        <a:rPr sz="1100" b="1" spc="-10" dirty="0" smtClean="0">
                          <a:latin typeface="Calibri"/>
                          <a:cs typeface="Calibri"/>
                        </a:rPr>
                        <a:t>c</a:t>
                      </a:r>
                      <a:r>
                        <a:rPr sz="1100" b="1" spc="5" dirty="0" smtClean="0">
                          <a:latin typeface="Calibri"/>
                          <a:cs typeface="Calibri"/>
                        </a:rPr>
                        <a:t>h</a:t>
                      </a:r>
                      <a:r>
                        <a:rPr sz="1100" b="1" spc="-5" dirty="0" smtClean="0">
                          <a:latin typeface="Calibri"/>
                          <a:cs typeface="Calibri"/>
                        </a:rPr>
                        <a:t>e</a:t>
                      </a:r>
                      <a:r>
                        <a:rPr sz="1100" b="1" spc="-10" dirty="0" smtClean="0">
                          <a:latin typeface="Calibri"/>
                          <a:cs typeface="Calibri"/>
                        </a:rPr>
                        <a:t>c</a:t>
                      </a:r>
                      <a:r>
                        <a:rPr sz="1100" b="1" spc="0" dirty="0" smtClean="0">
                          <a:latin typeface="Calibri"/>
                          <a:cs typeface="Calibri"/>
                        </a:rPr>
                        <a:t>k</a:t>
                      </a:r>
                      <a:endParaRPr sz="1100">
                        <a:latin typeface="Calibri"/>
                        <a:cs typeface="Calibri"/>
                      </a:endParaRPr>
                    </a:p>
                    <a:p>
                      <a:pPr marL="57150" marR="78740" algn="just">
                        <a:lnSpc>
                          <a:spcPct val="101899"/>
                        </a:lnSpc>
                      </a:pPr>
                      <a:r>
                        <a:rPr sz="1100" spc="-15" dirty="0" smtClean="0">
                          <a:latin typeface="Calibri"/>
                          <a:cs typeface="Calibri"/>
                        </a:rPr>
                        <a:t>Y</a:t>
                      </a:r>
                      <a:r>
                        <a:rPr sz="1100" spc="-10" dirty="0" smtClean="0">
                          <a:latin typeface="Calibri"/>
                          <a:cs typeface="Calibri"/>
                        </a:rPr>
                        <a:t>o</a:t>
                      </a:r>
                      <a:r>
                        <a:rPr sz="1100" spc="0" dirty="0" smtClean="0">
                          <a:latin typeface="Calibri"/>
                          <a:cs typeface="Calibri"/>
                        </a:rPr>
                        <a:t>u</a:t>
                      </a:r>
                      <a:r>
                        <a:rPr sz="1100" spc="-15" dirty="0" smtClean="0">
                          <a:latin typeface="Calibri"/>
                          <a:cs typeface="Calibri"/>
                        </a:rPr>
                        <a:t> </a:t>
                      </a:r>
                      <a:r>
                        <a:rPr sz="1100" spc="0" dirty="0" smtClean="0">
                          <a:latin typeface="Calibri"/>
                          <a:cs typeface="Calibri"/>
                        </a:rPr>
                        <a:t>sh</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l</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very</a:t>
                      </a:r>
                      <a:r>
                        <a:rPr sz="1100" spc="-5" dirty="0" smtClean="0">
                          <a:latin typeface="Calibri"/>
                          <a:cs typeface="Calibri"/>
                        </a:rPr>
                        <a:t> </a:t>
                      </a:r>
                      <a:r>
                        <a:rPr sz="1100" spc="0" dirty="0" smtClean="0">
                          <a:latin typeface="Calibri"/>
                          <a:cs typeface="Calibri"/>
                        </a:rPr>
                        <a:t>we</a:t>
                      </a:r>
                      <a:r>
                        <a:rPr sz="1100" spc="5" dirty="0" smtClean="0">
                          <a:latin typeface="Calibri"/>
                          <a:cs typeface="Calibri"/>
                        </a:rPr>
                        <a:t>l</a:t>
                      </a:r>
                      <a:r>
                        <a:rPr sz="1100" spc="0" dirty="0" smtClean="0">
                          <a:latin typeface="Calibri"/>
                          <a:cs typeface="Calibri"/>
                        </a:rPr>
                        <a:t>l versed</a:t>
                      </a:r>
                      <a:r>
                        <a:rPr sz="1100" spc="-15"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0" dirty="0" smtClean="0">
                          <a:latin typeface="Calibri"/>
                          <a:cs typeface="Calibri"/>
                        </a:rPr>
                        <a:t>t</a:t>
                      </a:r>
                      <a:r>
                        <a:rPr sz="1100" spc="0" dirty="0" smtClean="0">
                          <a:latin typeface="Calibri"/>
                          <a:cs typeface="Calibri"/>
                        </a:rPr>
                        <a:t>h</a:t>
                      </a:r>
                      <a:r>
                        <a:rPr sz="1100" spc="-15" dirty="0" smtClean="0">
                          <a:latin typeface="Calibri"/>
                          <a:cs typeface="Calibri"/>
                        </a:rPr>
                        <a:t> </a:t>
                      </a:r>
                      <a:r>
                        <a:rPr sz="1100" spc="-5" dirty="0" smtClean="0">
                          <a:latin typeface="Calibri"/>
                          <a:cs typeface="Calibri"/>
                        </a:rPr>
                        <a:t>h</a:t>
                      </a:r>
                      <a:r>
                        <a:rPr sz="1100" spc="-10" dirty="0" smtClean="0">
                          <a:latin typeface="Calibri"/>
                          <a:cs typeface="Calibri"/>
                        </a:rPr>
                        <a:t>o</a:t>
                      </a:r>
                      <a:r>
                        <a:rPr sz="1100" spc="0" dirty="0" smtClean="0">
                          <a:latin typeface="Calibri"/>
                          <a:cs typeface="Calibri"/>
                        </a:rPr>
                        <a:t>w</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ma</a:t>
                      </a:r>
                      <a:r>
                        <a:rPr sz="1100" spc="-15" dirty="0" smtClean="0">
                          <a:latin typeface="Calibri"/>
                          <a:cs typeface="Calibri"/>
                        </a:rPr>
                        <a:t>tc</a:t>
                      </a:r>
                      <a:r>
                        <a:rPr sz="1100" spc="0" dirty="0" smtClean="0">
                          <a:latin typeface="Calibri"/>
                          <a:cs typeface="Calibri"/>
                        </a:rPr>
                        <a:t>h</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5" dirty="0" smtClean="0">
                          <a:latin typeface="Calibri"/>
                          <a:cs typeface="Calibri"/>
                        </a:rPr>
                        <a:t> </a:t>
                      </a:r>
                      <a:r>
                        <a:rPr sz="1100" spc="0" dirty="0" smtClean="0">
                          <a:latin typeface="Calibri"/>
                          <a:cs typeface="Calibri"/>
                        </a:rPr>
                        <a:t>ava</a:t>
                      </a:r>
                      <a:r>
                        <a:rPr sz="1100" spc="5" dirty="0" smtClean="0">
                          <a:latin typeface="Calibri"/>
                          <a:cs typeface="Calibri"/>
                        </a:rPr>
                        <a:t>il</a:t>
                      </a:r>
                      <a:r>
                        <a:rPr sz="1100" spc="0" dirty="0" smtClean="0">
                          <a:latin typeface="Calibri"/>
                          <a:cs typeface="Calibri"/>
                        </a:rPr>
                        <a:t>a</a:t>
                      </a:r>
                      <a:r>
                        <a:rPr sz="1100" spc="-30" dirty="0" smtClean="0">
                          <a:latin typeface="Calibri"/>
                          <a:cs typeface="Calibri"/>
                        </a:rPr>
                        <a:t>b</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res</a:t>
                      </a:r>
                      <a:r>
                        <a:rPr sz="1100" spc="-5" dirty="0" smtClean="0">
                          <a:latin typeface="Calibri"/>
                          <a:cs typeface="Calibri"/>
                        </a:rPr>
                        <a:t>ou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0" dirty="0" smtClean="0">
                          <a:latin typeface="Calibri"/>
                          <a:cs typeface="Calibri"/>
                        </a:rPr>
                        <a:t>t</a:t>
                      </a:r>
                      <a:r>
                        <a:rPr sz="1100" spc="0" dirty="0" smtClean="0">
                          <a:latin typeface="Calibri"/>
                          <a:cs typeface="Calibri"/>
                        </a:rPr>
                        <a:t>h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r</a:t>
                      </a:r>
                      <a:r>
                        <a:rPr sz="1100" spc="5"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at</a:t>
                      </a:r>
                      <a:r>
                        <a:rPr sz="1100" spc="-20"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r</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may</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ave. </a:t>
                      </a:r>
                      <a:r>
                        <a:rPr sz="1100" spc="-10" dirty="0" smtClean="0">
                          <a:latin typeface="Calibri"/>
                          <a:cs typeface="Calibri"/>
                        </a:rPr>
                        <a:t>L</a:t>
                      </a:r>
                      <a:r>
                        <a:rPr sz="1100" spc="0" dirty="0" smtClean="0">
                          <a:latin typeface="Calibri"/>
                          <a:cs typeface="Calibri"/>
                        </a:rPr>
                        <a:t>e</a:t>
                      </a:r>
                      <a:r>
                        <a:rPr sz="1100" spc="-10" dirty="0" smtClean="0">
                          <a:latin typeface="Calibri"/>
                          <a:cs typeface="Calibri"/>
                        </a:rPr>
                        <a:t>t</a:t>
                      </a:r>
                      <a:r>
                        <a:rPr sz="1100" spc="-15" dirty="0" smtClean="0">
                          <a:latin typeface="Calibri"/>
                          <a:cs typeface="Calibri"/>
                        </a:rPr>
                        <a:t>’</a:t>
                      </a:r>
                      <a:r>
                        <a:rPr sz="1100" spc="0" dirty="0" smtClean="0">
                          <a:latin typeface="Calibri"/>
                          <a:cs typeface="Calibri"/>
                        </a:rPr>
                        <a:t>s</a:t>
                      </a:r>
                      <a:r>
                        <a:rPr sz="1100" spc="-10" dirty="0" smtClean="0">
                          <a:latin typeface="Calibri"/>
                          <a:cs typeface="Calibri"/>
                        </a:rPr>
                        <a:t> t</a:t>
                      </a:r>
                      <a:r>
                        <a:rPr sz="1100" spc="0" dirty="0" smtClean="0">
                          <a:latin typeface="Calibri"/>
                          <a:cs typeface="Calibri"/>
                        </a:rPr>
                        <a:t>ake</a:t>
                      </a:r>
                      <a:r>
                        <a:rPr sz="1100" spc="-10" dirty="0" smtClean="0">
                          <a:latin typeface="Calibri"/>
                          <a:cs typeface="Calibri"/>
                        </a:rPr>
                        <a:t> </a:t>
                      </a:r>
                      <a:r>
                        <a:rPr sz="1100" spc="0" dirty="0" smtClean="0">
                          <a:latin typeface="Calibri"/>
                          <a:cs typeface="Calibri"/>
                        </a:rPr>
                        <a:t>a</a:t>
                      </a:r>
                      <a:r>
                        <a:rPr sz="1100" spc="30" dirty="0" smtClean="0">
                          <a:latin typeface="Calibri"/>
                          <a:cs typeface="Calibri"/>
                        </a:rPr>
                        <a:t> </a:t>
                      </a:r>
                      <a:r>
                        <a:rPr sz="1100" spc="0" dirty="0" smtClean="0">
                          <a:latin typeface="Calibri"/>
                          <a:cs typeface="Calibri"/>
                        </a:rPr>
                        <a:t>kn</a:t>
                      </a:r>
                      <a:r>
                        <a:rPr sz="1100" spc="-10" dirty="0" smtClean="0">
                          <a:latin typeface="Calibri"/>
                          <a:cs typeface="Calibri"/>
                        </a:rPr>
                        <a:t>o</a:t>
                      </a:r>
                      <a:r>
                        <a:rPr sz="1100" spc="0" dirty="0" smtClean="0">
                          <a:latin typeface="Calibri"/>
                          <a:cs typeface="Calibri"/>
                        </a:rPr>
                        <a:t>w</a:t>
                      </a:r>
                      <a:r>
                        <a:rPr sz="1100" spc="10" dirty="0" smtClean="0">
                          <a:latin typeface="Calibri"/>
                          <a:cs typeface="Calibri"/>
                        </a:rPr>
                        <a:t>l</a:t>
                      </a:r>
                      <a:r>
                        <a:rPr sz="1100" spc="0" dirty="0" smtClean="0">
                          <a:latin typeface="Calibri"/>
                          <a:cs typeface="Calibri"/>
                        </a:rPr>
                        <a:t>ed</a:t>
                      </a:r>
                      <a:r>
                        <a:rPr sz="1100" spc="5" dirty="0" smtClean="0">
                          <a:latin typeface="Calibri"/>
                          <a:cs typeface="Calibri"/>
                        </a:rPr>
                        <a:t>g</a:t>
                      </a:r>
                      <a:r>
                        <a:rPr sz="1100" spc="0" dirty="0" smtClean="0">
                          <a:latin typeface="Calibri"/>
                          <a:cs typeface="Calibri"/>
                        </a:rPr>
                        <a:t>e</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c</a:t>
                      </a:r>
                      <a:r>
                        <a:rPr sz="1100" spc="0" dirty="0" smtClean="0">
                          <a:latin typeface="Calibri"/>
                          <a:cs typeface="Calibri"/>
                        </a:rPr>
                        <a:t>k</a:t>
                      </a:r>
                      <a:r>
                        <a:rPr sz="1100" spc="-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see </a:t>
                      </a:r>
                      <a:r>
                        <a:rPr sz="1100" spc="-5" dirty="0" smtClean="0">
                          <a:latin typeface="Calibri"/>
                          <a:cs typeface="Calibri"/>
                        </a:rPr>
                        <a:t>h</a:t>
                      </a:r>
                      <a:r>
                        <a:rPr sz="1100" spc="-10" dirty="0" smtClean="0">
                          <a:latin typeface="Calibri"/>
                          <a:cs typeface="Calibri"/>
                        </a:rPr>
                        <a:t>o</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0" dirty="0" smtClean="0">
                          <a:latin typeface="Calibri"/>
                          <a:cs typeface="Calibri"/>
                        </a:rPr>
                        <a:t>u</a:t>
                      </a:r>
                      <a:r>
                        <a:rPr sz="1100" spc="-15" dirty="0" smtClean="0">
                          <a:latin typeface="Calibri"/>
                          <a:cs typeface="Calibri"/>
                        </a:rPr>
                        <a:t> </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a:t>
                      </a:r>
                      <a:endParaRPr sz="1100">
                        <a:latin typeface="Calibri"/>
                        <a:cs typeface="Calibri"/>
                      </a:endParaRPr>
                    </a:p>
                    <a:p>
                      <a:pPr>
                        <a:lnSpc>
                          <a:spcPts val="1300"/>
                        </a:lnSpc>
                        <a:spcBef>
                          <a:spcPts val="44"/>
                        </a:spcBef>
                      </a:pPr>
                      <a:endParaRPr sz="1300"/>
                    </a:p>
                    <a:p>
                      <a:pPr marL="57150" marR="2533650" algn="just">
                        <a:lnSpc>
                          <a:spcPct val="100000"/>
                        </a:lnSpc>
                      </a:pP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 </a:t>
                      </a:r>
                      <a:r>
                        <a:rPr sz="1100" i="1" spc="0" dirty="0" smtClean="0">
                          <a:latin typeface="Calibri"/>
                          <a:cs typeface="Calibri"/>
                        </a:rPr>
                        <a:t>(</a:t>
                      </a:r>
                      <a:r>
                        <a:rPr sz="1100" i="1" spc="5" dirty="0" smtClean="0">
                          <a:latin typeface="Calibri"/>
                          <a:cs typeface="Calibri"/>
                        </a:rPr>
                        <a:t>In</a:t>
                      </a:r>
                      <a:r>
                        <a:rPr sz="1100" i="1" spc="0" dirty="0" smtClean="0">
                          <a:latin typeface="Calibri"/>
                          <a:cs typeface="Calibri"/>
                        </a:rPr>
                        <a:t>s</a:t>
                      </a:r>
                      <a:r>
                        <a:rPr sz="1100" i="1" spc="-25" dirty="0" smtClean="0">
                          <a:latin typeface="Calibri"/>
                          <a:cs typeface="Calibri"/>
                        </a:rPr>
                        <a:t>e</a:t>
                      </a:r>
                      <a:r>
                        <a:rPr sz="1100" i="1" spc="0" dirty="0" smtClean="0">
                          <a:latin typeface="Calibri"/>
                          <a:cs typeface="Calibri"/>
                        </a:rPr>
                        <a:t>rt</a:t>
                      </a:r>
                      <a:r>
                        <a:rPr sz="1100" i="1" spc="-20" dirty="0" smtClean="0">
                          <a:latin typeface="Calibri"/>
                          <a:cs typeface="Calibri"/>
                        </a:rPr>
                        <a:t> </a:t>
                      </a:r>
                      <a:r>
                        <a:rPr sz="1100" i="1" spc="-10" dirty="0" smtClean="0">
                          <a:latin typeface="Calibri"/>
                          <a:cs typeface="Calibri"/>
                        </a:rPr>
                        <a:t>‘</a:t>
                      </a:r>
                      <a:r>
                        <a:rPr sz="1100" i="1" spc="0" dirty="0" smtClean="0">
                          <a:latin typeface="Calibri"/>
                          <a:cs typeface="Calibri"/>
                        </a:rPr>
                        <a:t>K</a:t>
                      </a:r>
                      <a:r>
                        <a:rPr sz="1100" i="1" spc="5" dirty="0" smtClean="0">
                          <a:latin typeface="Calibri"/>
                          <a:cs typeface="Calibri"/>
                        </a:rPr>
                        <a:t>no</a:t>
                      </a:r>
                      <a:r>
                        <a:rPr sz="1100" i="1" spc="0" dirty="0" smtClean="0">
                          <a:latin typeface="Calibri"/>
                          <a:cs typeface="Calibri"/>
                        </a:rPr>
                        <a:t>w</a:t>
                      </a:r>
                      <a:r>
                        <a:rPr sz="1100" i="1" spc="10" dirty="0" smtClean="0">
                          <a:latin typeface="Calibri"/>
                          <a:cs typeface="Calibri"/>
                        </a:rPr>
                        <a:t>l</a:t>
                      </a:r>
                      <a:r>
                        <a:rPr sz="1100" i="1" spc="-25" dirty="0" smtClean="0">
                          <a:latin typeface="Calibri"/>
                          <a:cs typeface="Calibri"/>
                        </a:rPr>
                        <a:t>e</a:t>
                      </a:r>
                      <a:r>
                        <a:rPr sz="1100" i="1" spc="5" dirty="0" smtClean="0">
                          <a:latin typeface="Calibri"/>
                          <a:cs typeface="Calibri"/>
                        </a:rPr>
                        <a:t>dg</a:t>
                      </a:r>
                      <a:r>
                        <a:rPr sz="1100" i="1" spc="0" dirty="0" smtClean="0">
                          <a:latin typeface="Calibri"/>
                          <a:cs typeface="Calibri"/>
                        </a:rPr>
                        <a:t>e</a:t>
                      </a:r>
                      <a:r>
                        <a:rPr sz="1100" i="1" spc="-10" dirty="0" smtClean="0">
                          <a:latin typeface="Calibri"/>
                          <a:cs typeface="Calibri"/>
                        </a:rPr>
                        <a:t> </a:t>
                      </a:r>
                      <a:r>
                        <a:rPr sz="1100" i="1" spc="0" dirty="0" smtClean="0">
                          <a:latin typeface="Calibri"/>
                          <a:cs typeface="Calibri"/>
                        </a:rPr>
                        <a:t>C</a:t>
                      </a:r>
                      <a:r>
                        <a:rPr sz="1100" i="1" spc="-20" dirty="0" smtClean="0">
                          <a:latin typeface="Calibri"/>
                          <a:cs typeface="Calibri"/>
                        </a:rPr>
                        <a:t>h</a:t>
                      </a:r>
                      <a:r>
                        <a:rPr sz="1100" i="1" spc="0" dirty="0" smtClean="0">
                          <a:latin typeface="Calibri"/>
                          <a:cs typeface="Calibri"/>
                        </a:rPr>
                        <a:t>ec</a:t>
                      </a:r>
                      <a:r>
                        <a:rPr sz="1100" i="1" spc="5" dirty="0" smtClean="0">
                          <a:latin typeface="Calibri"/>
                          <a:cs typeface="Calibri"/>
                        </a:rPr>
                        <a:t>k</a:t>
                      </a:r>
                      <a:r>
                        <a:rPr sz="1100" i="1" spc="0" dirty="0" smtClean="0">
                          <a:latin typeface="Calibri"/>
                          <a:cs typeface="Calibri"/>
                        </a:rPr>
                        <a:t>’</a:t>
                      </a:r>
                      <a:r>
                        <a:rPr sz="1100" i="1" spc="-25" dirty="0" smtClean="0">
                          <a:latin typeface="Calibri"/>
                          <a:cs typeface="Calibri"/>
                        </a:rPr>
                        <a:t> </a:t>
                      </a:r>
                      <a:r>
                        <a:rPr sz="1100" i="1" spc="5" dirty="0" smtClean="0">
                          <a:latin typeface="Calibri"/>
                          <a:cs typeface="Calibri"/>
                        </a:rPr>
                        <a:t>lin</a:t>
                      </a:r>
                      <a:r>
                        <a:rPr sz="1100" i="1" spc="-25" dirty="0" smtClean="0">
                          <a:latin typeface="Calibri"/>
                          <a:cs typeface="Calibri"/>
                        </a:rPr>
                        <a:t>k</a:t>
                      </a:r>
                      <a:r>
                        <a:rPr sz="1100" i="1" spc="0" dirty="0" smtClean="0">
                          <a:latin typeface="Calibri"/>
                          <a:cs typeface="Calibri"/>
                        </a:rPr>
                        <a:t>)</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r>
              <a:tr h="228600">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5"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753109">
                <a:tc gridSpan="3">
                  <a:txBody>
                    <a:bodyPr/>
                    <a:lstStyle/>
                    <a:p>
                      <a:pPr marL="50800">
                        <a:lnSpc>
                          <a:spcPct val="1000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s</a:t>
                      </a:r>
                      <a:r>
                        <a:rPr sz="1100" spc="-5" dirty="0" smtClean="0">
                          <a:latin typeface="Calibri"/>
                          <a:cs typeface="Calibri"/>
                        </a:rPr>
                        <a:t> </a:t>
                      </a:r>
                      <a:r>
                        <a:rPr sz="1100" spc="0" dirty="0" smtClean="0">
                          <a:latin typeface="Calibri"/>
                          <a:cs typeface="Calibri"/>
                        </a:rPr>
                        <a:t>kn</a:t>
                      </a:r>
                      <a:r>
                        <a:rPr sz="1100" spc="-10" dirty="0" smtClean="0">
                          <a:latin typeface="Calibri"/>
                          <a:cs typeface="Calibri"/>
                        </a:rPr>
                        <a:t>o</a:t>
                      </a:r>
                      <a:r>
                        <a:rPr sz="1100" spc="0" dirty="0" smtClean="0">
                          <a:latin typeface="Calibri"/>
                          <a:cs typeface="Calibri"/>
                        </a:rPr>
                        <a:t>w</a:t>
                      </a:r>
                      <a:r>
                        <a:rPr sz="1100" spc="10" dirty="0" smtClean="0">
                          <a:latin typeface="Calibri"/>
                          <a:cs typeface="Calibri"/>
                        </a:rPr>
                        <a:t>l</a:t>
                      </a:r>
                      <a:r>
                        <a:rPr sz="1100" spc="0" dirty="0" smtClean="0">
                          <a:latin typeface="Calibri"/>
                          <a:cs typeface="Calibri"/>
                        </a:rPr>
                        <a:t>ed</a:t>
                      </a:r>
                      <a:r>
                        <a:rPr sz="1100" spc="5" dirty="0" smtClean="0">
                          <a:latin typeface="Calibri"/>
                          <a:cs typeface="Calibri"/>
                        </a:rPr>
                        <a:t>g</a:t>
                      </a:r>
                      <a:r>
                        <a:rPr sz="1100" spc="0" dirty="0" smtClean="0">
                          <a:latin typeface="Calibri"/>
                          <a:cs typeface="Calibri"/>
                        </a:rPr>
                        <a:t>e</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c</a:t>
                      </a:r>
                      <a:r>
                        <a:rPr sz="1100" spc="0" dirty="0" smtClean="0">
                          <a:latin typeface="Calibri"/>
                          <a:cs typeface="Calibri"/>
                        </a:rPr>
                        <a:t>k</a:t>
                      </a:r>
                      <a:r>
                        <a:rPr sz="1100" spc="-5" dirty="0" smtClean="0">
                          <a:latin typeface="Calibri"/>
                          <a:cs typeface="Calibri"/>
                        </a:rPr>
                        <a:t> </a:t>
                      </a:r>
                      <a:r>
                        <a:rPr sz="1100" spc="-10" dirty="0" smtClean="0">
                          <a:latin typeface="Calibri"/>
                          <a:cs typeface="Calibri"/>
                        </a:rPr>
                        <a:t>o</a:t>
                      </a:r>
                      <a:r>
                        <a:rPr sz="1100" spc="0" dirty="0" smtClean="0">
                          <a:latin typeface="Calibri"/>
                          <a:cs typeface="Calibri"/>
                        </a:rPr>
                        <a:t>n</a:t>
                      </a:r>
                      <a:r>
                        <a:rPr sz="1100" spc="5" dirty="0" smtClean="0">
                          <a:latin typeface="Calibri"/>
                          <a:cs typeface="Calibri"/>
                        </a:rPr>
                        <a:t> </a:t>
                      </a:r>
                      <a:r>
                        <a:rPr sz="1100" spc="0" dirty="0" smtClean="0">
                          <a:latin typeface="Calibri"/>
                          <a:cs typeface="Calibri"/>
                        </a:rPr>
                        <a:t>r</a:t>
                      </a:r>
                      <a:r>
                        <a:rPr sz="1100" spc="5"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a:t>
                      </a:r>
                      <a:r>
                        <a:rPr sz="1100" spc="-10" dirty="0" smtClean="0">
                          <a:latin typeface="Calibri"/>
                          <a:cs typeface="Calibri"/>
                        </a:rPr>
                        <a:t> </a:t>
                      </a:r>
                      <a:r>
                        <a:rPr sz="1100" spc="0" dirty="0" smtClean="0">
                          <a:latin typeface="Calibri"/>
                          <a:cs typeface="Calibri"/>
                        </a:rPr>
                        <a:t>r</a:t>
                      </a:r>
                      <a:r>
                        <a:rPr sz="1100" spc="25" dirty="0" smtClean="0">
                          <a:latin typeface="Calibri"/>
                          <a:cs typeface="Calibri"/>
                        </a:rPr>
                        <a:t>e</a:t>
                      </a:r>
                      <a:r>
                        <a:rPr sz="1100" spc="0" dirty="0" smtClean="0">
                          <a:latin typeface="Calibri"/>
                          <a:cs typeface="Calibri"/>
                        </a:rPr>
                        <a:t>s</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a:t>
                      </a:r>
                      <a:endParaRPr sz="1100">
                        <a:latin typeface="Calibri"/>
                        <a:cs typeface="Calibri"/>
                      </a:endParaRPr>
                    </a:p>
                    <a:p>
                      <a:pPr marL="50800" marR="265430">
                        <a:lnSpc>
                          <a:spcPct val="101899"/>
                        </a:lnSpc>
                        <a:spcBef>
                          <a:spcPts val="165"/>
                        </a:spcBef>
                      </a:pPr>
                      <a:r>
                        <a:rPr sz="110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20" dirty="0" smtClean="0">
                          <a:latin typeface="Calibri"/>
                          <a:cs typeface="Calibri"/>
                        </a:rPr>
                        <a:t> </a:t>
                      </a:r>
                      <a:r>
                        <a:rPr sz="1100" spc="-10" dirty="0" smtClean="0">
                          <a:latin typeface="Calibri"/>
                          <a:cs typeface="Calibri"/>
                        </a:rPr>
                        <a:t>44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 </a:t>
                      </a:r>
                      <a:r>
                        <a:rPr sz="1100" spc="-10" dirty="0" smtClean="0">
                          <a:latin typeface="Calibri"/>
                          <a:cs typeface="Calibri"/>
                        </a:rPr>
                        <a:t>14</a:t>
                      </a:r>
                      <a:r>
                        <a:rPr sz="1100" spc="-5" dirty="0" smtClean="0">
                          <a:latin typeface="Calibri"/>
                          <a:cs typeface="Calibri"/>
                        </a:rPr>
                        <a:t>p</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15"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30"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5" dirty="0" smtClean="0">
                          <a:latin typeface="Calibri"/>
                          <a:cs typeface="Calibri"/>
                        </a:rPr>
                        <a:t>lig</a:t>
                      </a:r>
                      <a:r>
                        <a:rPr sz="1100" spc="-5" dirty="0" smtClean="0">
                          <a:latin typeface="Calibri"/>
                          <a:cs typeface="Calibri"/>
                        </a:rPr>
                        <a:t>h</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p</a:t>
                      </a:r>
                      <a:r>
                        <a:rPr sz="1100" spc="-15" dirty="0" smtClean="0">
                          <a:latin typeface="Calibri"/>
                          <a:cs typeface="Calibri"/>
                        </a:rPr>
                        <a:t> </a:t>
                      </a:r>
                      <a:r>
                        <a:rPr sz="1100" spc="0" dirty="0" smtClean="0">
                          <a:latin typeface="Calibri"/>
                          <a:cs typeface="Calibri"/>
                        </a:rPr>
                        <a:t>art</a:t>
                      </a:r>
                      <a:r>
                        <a:rPr sz="1100" spc="-25" dirty="0" smtClean="0">
                          <a:latin typeface="Calibri"/>
                          <a:cs typeface="Calibri"/>
                        </a:rPr>
                        <a:t> </a:t>
                      </a:r>
                      <a:r>
                        <a:rPr sz="1100" spc="5" dirty="0" smtClean="0">
                          <a:latin typeface="Calibri"/>
                          <a:cs typeface="Calibri"/>
                        </a:rPr>
                        <a:t>i</a:t>
                      </a:r>
                      <a:r>
                        <a:rPr sz="1100" spc="0" dirty="0" smtClean="0">
                          <a:latin typeface="Calibri"/>
                          <a:cs typeface="Calibri"/>
                        </a:rPr>
                        <a:t>ma</a:t>
                      </a:r>
                      <a:r>
                        <a:rPr sz="1100" spc="5" dirty="0" smtClean="0">
                          <a:latin typeface="Calibri"/>
                          <a:cs typeface="Calibri"/>
                        </a:rPr>
                        <a:t>g</a:t>
                      </a:r>
                      <a:r>
                        <a:rPr sz="1100" spc="0" dirty="0" smtClean="0">
                          <a:latin typeface="Calibri"/>
                          <a:cs typeface="Calibri"/>
                        </a:rPr>
                        <a:t>e</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r>
              <a:tr h="236219">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r>
              <a:tr h="949782">
                <a:tc gridSpan="3">
                  <a:txBody>
                    <a:bodyPr/>
                    <a:lstStyle/>
                    <a:p>
                      <a:pPr marL="50800" marR="280035">
                        <a:lnSpc>
                          <a:spcPct val="117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2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10"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30"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r>
                        <a:rPr sz="1100" spc="-10" dirty="0" smtClean="0">
                          <a:latin typeface="Calibri"/>
                          <a:cs typeface="Calibri"/>
                        </a:rPr>
                        <a:t> 7</a:t>
                      </a:r>
                      <a:r>
                        <a:rPr sz="1100" spc="5" dirty="0" smtClean="0">
                          <a:latin typeface="Calibri"/>
                          <a:cs typeface="Calibri"/>
                        </a:rPr>
                        <a:t>.</a:t>
                      </a:r>
                      <a:r>
                        <a:rPr sz="1100" spc="0" dirty="0" smtClean="0">
                          <a:latin typeface="Calibri"/>
                          <a:cs typeface="Calibri"/>
                        </a:rPr>
                        <a:t>1</a:t>
                      </a:r>
                      <a:r>
                        <a:rPr sz="1100" spc="-20" dirty="0" smtClean="0">
                          <a:latin typeface="Calibri"/>
                          <a:cs typeface="Calibri"/>
                        </a:rPr>
                        <a:t> </a:t>
                      </a:r>
                      <a:r>
                        <a:rPr sz="1100" spc="-15" dirty="0" smtClean="0">
                          <a:latin typeface="Calibri"/>
                          <a:cs typeface="Calibri"/>
                        </a:rPr>
                        <a:t>O</a:t>
                      </a:r>
                      <a:r>
                        <a:rPr sz="1100" spc="0" dirty="0" smtClean="0">
                          <a:latin typeface="Calibri"/>
                          <a:cs typeface="Calibri"/>
                        </a:rPr>
                        <a:t>ver</a:t>
                      </a:r>
                      <a:r>
                        <a:rPr sz="1100" spc="5" dirty="0" smtClean="0">
                          <a:latin typeface="Calibri"/>
                          <a:cs typeface="Calibri"/>
                        </a:rPr>
                        <a:t>vi</a:t>
                      </a:r>
                      <a:r>
                        <a:rPr sz="1100" spc="-25" dirty="0" smtClean="0">
                          <a:latin typeface="Calibri"/>
                          <a:cs typeface="Calibri"/>
                        </a:rPr>
                        <a:t>e</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p</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2</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3</a:t>
                      </a:r>
                      <a:r>
                        <a:rPr sz="1100" spc="-20" dirty="0" smtClean="0">
                          <a:latin typeface="Calibri"/>
                          <a:cs typeface="Calibri"/>
                        </a:rPr>
                        <a:t> </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en</a:t>
                      </a:r>
                      <a:r>
                        <a:rPr sz="1100" spc="-15" dirty="0" smtClean="0">
                          <a:latin typeface="Calibri"/>
                          <a:cs typeface="Calibri"/>
                        </a:rPr>
                        <a:t>t</a:t>
                      </a:r>
                      <a:r>
                        <a:rPr sz="1100" spc="5" dirty="0" smtClean="0">
                          <a:latin typeface="Calibri"/>
                          <a:cs typeface="Calibri"/>
                        </a:rPr>
                        <a:t>i</a:t>
                      </a:r>
                      <a:r>
                        <a:rPr sz="1100" spc="0" dirty="0" smtClean="0">
                          <a:latin typeface="Calibri"/>
                          <a:cs typeface="Calibri"/>
                        </a:rPr>
                        <a:t>fy</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 </a:t>
                      </a:r>
                      <a:r>
                        <a:rPr sz="1100" spc="-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4</a:t>
                      </a:r>
                      <a:r>
                        <a:rPr sz="1100" spc="5" dirty="0" smtClean="0">
                          <a:latin typeface="Calibri"/>
                          <a:cs typeface="Calibri"/>
                        </a:rPr>
                        <a:t> </a:t>
                      </a:r>
                      <a:r>
                        <a:rPr sz="1100" spc="0"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g</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Pa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g</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5</a:t>
                      </a:r>
                      <a:r>
                        <a:rPr sz="1100" spc="-20" dirty="0" smtClean="0">
                          <a:latin typeface="Calibri"/>
                          <a:cs typeface="Calibri"/>
                        </a:rPr>
                        <a:t> </a:t>
                      </a:r>
                      <a:r>
                        <a:rPr sz="1100" spc="-15" dirty="0" smtClean="0">
                          <a:latin typeface="Calibri"/>
                          <a:cs typeface="Calibri"/>
                        </a:rPr>
                        <a:t>E</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Cli</a:t>
                      </a:r>
                      <a:r>
                        <a:rPr sz="1100" spc="-25" dirty="0" smtClean="0">
                          <a:latin typeface="Calibri"/>
                          <a:cs typeface="Calibri"/>
                        </a:rPr>
                        <a:t>e</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6</a:t>
                      </a:r>
                      <a:r>
                        <a:rPr sz="1100" spc="5" dirty="0" smtClean="0">
                          <a:latin typeface="Calibri"/>
                          <a:cs typeface="Calibri"/>
                        </a:rPr>
                        <a:t> </a:t>
                      </a: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4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7</a:t>
                      </a:r>
                      <a:r>
                        <a:rPr sz="1100" spc="-20" dirty="0" smtClean="0">
                          <a:latin typeface="Calibri"/>
                          <a:cs typeface="Calibri"/>
                        </a:rPr>
                        <a:t> </a:t>
                      </a:r>
                      <a:r>
                        <a:rPr sz="1100" spc="-10"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C</a:t>
                      </a:r>
                      <a:r>
                        <a:rPr sz="1100" spc="-10" dirty="0" smtClean="0">
                          <a:latin typeface="Calibri"/>
                          <a:cs typeface="Calibri"/>
                        </a:rPr>
                        <a:t>o</a:t>
                      </a:r>
                      <a:r>
                        <a:rPr sz="1100" spc="-20" dirty="0" smtClean="0">
                          <a:latin typeface="Calibri"/>
                          <a:cs typeface="Calibri"/>
                        </a:rPr>
                        <a:t>m</a:t>
                      </a:r>
                      <a:r>
                        <a:rPr sz="1100" spc="0" dirty="0" smtClean="0">
                          <a:latin typeface="Calibri"/>
                          <a:cs typeface="Calibri"/>
                        </a:rPr>
                        <a:t>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30" dirty="0" smtClean="0">
                          <a:latin typeface="Calibri"/>
                          <a:cs typeface="Calibri"/>
                        </a:rPr>
                        <a:t>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8</a:t>
                      </a:r>
                      <a:r>
                        <a:rPr sz="1100" spc="-20" dirty="0" smtClean="0">
                          <a:latin typeface="Calibri"/>
                          <a:cs typeface="Calibri"/>
                        </a:rPr>
                        <a:t> </a:t>
                      </a: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st</a:t>
                      </a:r>
                      <a:r>
                        <a:rPr sz="1100" spc="-5" dirty="0" smtClean="0">
                          <a:latin typeface="Calibri"/>
                          <a:cs typeface="Calibri"/>
                        </a:rPr>
                        <a: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 </a:t>
                      </a:r>
                      <a:r>
                        <a:rPr sz="1100" spc="-15" dirty="0" smtClean="0">
                          <a:latin typeface="Calibri"/>
                          <a:cs typeface="Calibri"/>
                        </a:rPr>
                        <a:t>E</a:t>
                      </a:r>
                      <a:r>
                        <a:rPr sz="1100" spc="0" dirty="0" smtClean="0">
                          <a:latin typeface="Calibri"/>
                          <a:cs typeface="Calibri"/>
                        </a:rPr>
                        <a:t>x</a:t>
                      </a:r>
                      <a:r>
                        <a:rPr sz="1100" spc="10" dirty="0" smtClean="0">
                          <a:latin typeface="Calibri"/>
                          <a:cs typeface="Calibri"/>
                        </a:rPr>
                        <a:t>i</a:t>
                      </a:r>
                      <a:r>
                        <a:rPr sz="1100" spc="0" dirty="0" smtClean="0">
                          <a:latin typeface="Calibri"/>
                          <a:cs typeface="Calibri"/>
                        </a:rPr>
                        <a:t>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r>
                        <a:rPr lang="en-US" sz="1100" dirty="0" smtClean="0">
                          <a:solidFill>
                            <a:srgbClr val="FF0000"/>
                          </a:solidFill>
                          <a:latin typeface="Calibri"/>
                          <a:cs typeface="Calibri"/>
                        </a:rPr>
                        <a:t>See Matrix slide # 56.</a:t>
                      </a:r>
                    </a:p>
                    <a:p>
                      <a:endParaRPr lang="en-US" sz="1100" dirty="0" smtClean="0">
                        <a:latin typeface="Calibri"/>
                        <a:cs typeface="Calibri"/>
                      </a:endParaRPr>
                    </a:p>
                    <a:p>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r>
            </a:tbl>
          </a:graphicData>
        </a:graphic>
      </p:graphicFrame>
      <p:pic>
        <p:nvPicPr>
          <p:cNvPr id="8" name="Picture 7" descr="Knowledge Check.jpg"/>
          <p:cNvPicPr>
            <a:picLocks noChangeAspect="1"/>
          </p:cNvPicPr>
          <p:nvPr/>
        </p:nvPicPr>
        <p:blipFill>
          <a:blip r:embed="rId3" cstate="print"/>
          <a:stretch>
            <a:fillRect/>
          </a:stretch>
        </p:blipFill>
        <p:spPr>
          <a:xfrm>
            <a:off x="3414323" y="1752600"/>
            <a:ext cx="1438205" cy="9906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5" name="object 5"/>
          <p:cNvSpPr/>
          <p:nvPr/>
        </p:nvSpPr>
        <p:spPr>
          <a:xfrm>
            <a:off x="461962" y="1557274"/>
            <a:ext cx="4467225" cy="3371850"/>
          </a:xfrm>
          <a:custGeom>
            <a:avLst/>
            <a:gdLst/>
            <a:ahLst/>
            <a:cxnLst/>
            <a:rect l="l" t="t" r="r" b="b"/>
            <a:pathLst>
              <a:path w="4467225" h="3371850">
                <a:moveTo>
                  <a:pt x="0" y="3371850"/>
                </a:moveTo>
                <a:lnTo>
                  <a:pt x="4467225" y="3371850"/>
                </a:lnTo>
                <a:lnTo>
                  <a:pt x="4467225" y="0"/>
                </a:lnTo>
                <a:lnTo>
                  <a:pt x="0" y="0"/>
                </a:lnTo>
                <a:lnTo>
                  <a:pt x="0" y="3371850"/>
                </a:lnTo>
                <a:close/>
              </a:path>
            </a:pathLst>
          </a:custGeom>
          <a:ln w="9525">
            <a:solidFill>
              <a:srgbClr val="4F81BC"/>
            </a:solidFill>
          </a:ln>
        </p:spPr>
        <p:txBody>
          <a:bodyPr wrap="square" lIns="0" tIns="0" rIns="0" bIns="0" rtlCol="0">
            <a:noAutofit/>
          </a:bodyPr>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fld id="{81D60167-4931-47E6-BA6A-407CBD079E47}" type="slidenum">
              <a:rPr sz="1100" b="1" spc="0" dirty="0" smtClean="0">
                <a:latin typeface="Calibri"/>
                <a:cs typeface="Calibri"/>
              </a:rPr>
              <a:pPr marL="12700">
                <a:lnSpc>
                  <a:spcPct val="100000"/>
                </a:lnSpc>
              </a:pPr>
              <a:t>29</a:t>
            </a:fld>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3" name="object 3"/>
          <p:cNvGraphicFramePr>
            <a:graphicFrameLocks noGrp="1"/>
          </p:cNvGraphicFramePr>
          <p:nvPr/>
        </p:nvGraphicFramePr>
        <p:xfrm>
          <a:off x="362077" y="533399"/>
          <a:ext cx="9287255" cy="6604453"/>
        </p:xfrm>
        <a:graphic>
          <a:graphicData uri="http://schemas.openxmlformats.org/drawingml/2006/table">
            <a:tbl>
              <a:tblPr firstRow="1" bandRow="1">
                <a:tableStyleId>{2D5ABB26-0587-4C30-8999-92F81FD0307C}</a:tableStyleId>
              </a:tblPr>
              <a:tblGrid>
                <a:gridCol w="45720"/>
                <a:gridCol w="939038"/>
                <a:gridCol w="3658870"/>
                <a:gridCol w="914654"/>
                <a:gridCol w="3728973"/>
              </a:tblGrid>
              <a:tr h="132207">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a:t>
                      </a:r>
                      <a:r>
                        <a:rPr sz="1100" spc="10"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y_B</a:t>
                      </a:r>
                      <a:r>
                        <a:rPr sz="1100" spc="-30"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5" dirty="0" smtClean="0">
                          <a:latin typeface="Calibri"/>
                          <a:cs typeface="Calibri"/>
                        </a:rPr>
                        <a:t>g</a:t>
                      </a:r>
                      <a:r>
                        <a:rPr sz="1100" spc="0" dirty="0" smtClean="0">
                          <a:latin typeface="Calibri"/>
                          <a:cs typeface="Calibri"/>
                        </a:rPr>
                        <a:t>_S</a:t>
                      </a:r>
                      <a:r>
                        <a:rPr sz="1100" spc="-25" dirty="0" smtClean="0">
                          <a:latin typeface="Calibri"/>
                          <a:cs typeface="Calibri"/>
                        </a:rPr>
                        <a:t>k</a:t>
                      </a:r>
                      <a:r>
                        <a:rPr sz="1100" spc="5" dirty="0" smtClean="0">
                          <a:latin typeface="Calibri"/>
                          <a:cs typeface="Calibri"/>
                        </a:rPr>
                        <a:t>il</a:t>
                      </a:r>
                      <a:r>
                        <a:rPr sz="1100" spc="-15" dirty="0" smtClean="0">
                          <a:latin typeface="Calibri"/>
                          <a:cs typeface="Calibri"/>
                        </a:rPr>
                        <a:t>l</a:t>
                      </a:r>
                      <a:r>
                        <a:rPr sz="1100" spc="0" dirty="0" smtClean="0">
                          <a:latin typeface="Calibri"/>
                          <a:cs typeface="Calibri"/>
                        </a:rPr>
                        <a:t>s</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50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a:t>
                      </a:r>
                      <a:r>
                        <a:rPr sz="1100" spc="-30" dirty="0" smtClean="0">
                          <a:latin typeface="Calibri"/>
                          <a:cs typeface="Calibri"/>
                        </a:rPr>
                        <a:t>k</a:t>
                      </a:r>
                      <a:r>
                        <a:rPr sz="1100" spc="5" dirty="0" smtClean="0">
                          <a:latin typeface="Calibri"/>
                          <a:cs typeface="Calibri"/>
                        </a:rPr>
                        <a:t>i</a:t>
                      </a:r>
                      <a:r>
                        <a:rPr sz="1100" spc="-15" dirty="0" smtClean="0">
                          <a:latin typeface="Calibri"/>
                          <a:cs typeface="Calibri"/>
                        </a:rPr>
                        <a:t>l</a:t>
                      </a:r>
                      <a:r>
                        <a:rPr sz="1100" spc="5" dirty="0" smtClean="0">
                          <a:latin typeface="Calibri"/>
                          <a:cs typeface="Calibri"/>
                        </a:rPr>
                        <a:t>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7400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ent</a:t>
                      </a:r>
                      <a:r>
                        <a:rPr sz="1100" spc="-20" dirty="0" smtClean="0">
                          <a:latin typeface="Calibri"/>
                          <a:cs typeface="Calibri"/>
                        </a:rPr>
                        <a:t> </a:t>
                      </a:r>
                      <a:r>
                        <a:rPr sz="1100" spc="-15" dirty="0" smtClean="0">
                          <a:latin typeface="Calibri"/>
                          <a:cs typeface="Calibri"/>
                        </a:rPr>
                        <a:t>T</a:t>
                      </a:r>
                      <a:r>
                        <a:rPr sz="1100" spc="-5" dirty="0" smtClean="0">
                          <a:latin typeface="Calibri"/>
                          <a:cs typeface="Calibri"/>
                        </a:rPr>
                        <a:t>h</a:t>
                      </a:r>
                      <a:r>
                        <a:rPr sz="1100" spc="0" dirty="0" smtClean="0">
                          <a:latin typeface="Calibri"/>
                          <a:cs typeface="Calibri"/>
                        </a:rPr>
                        <a:t>r</a:t>
                      </a:r>
                      <a:r>
                        <a:rPr sz="1100" spc="5" dirty="0" smtClean="0">
                          <a:latin typeface="Calibri"/>
                          <a:cs typeface="Calibri"/>
                        </a:rPr>
                        <a:t>o</a:t>
                      </a:r>
                      <a:r>
                        <a:rPr sz="1100" spc="-5" dirty="0" smtClean="0">
                          <a:latin typeface="Calibri"/>
                          <a:cs typeface="Calibri"/>
                        </a:rPr>
                        <a:t>u</a:t>
                      </a:r>
                      <a:r>
                        <a:rPr sz="1100" spc="5" dirty="0" smtClean="0">
                          <a:latin typeface="Calibri"/>
                          <a:cs typeface="Calibri"/>
                        </a:rPr>
                        <a:t>g</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Pa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98425">
                        <a:lnSpc>
                          <a:spcPct val="100000"/>
                        </a:lnSpc>
                      </a:pPr>
                      <a:r>
                        <a:rPr sz="1200" b="1" dirty="0" smtClean="0">
                          <a:latin typeface="Calibri"/>
                          <a:cs typeface="Calibri"/>
                        </a:rPr>
                        <a:t>1</a:t>
                      </a:r>
                      <a:r>
                        <a:rPr sz="12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200" b="1" spc="0" dirty="0" smtClean="0">
                          <a:latin typeface="Calibri"/>
                          <a:cs typeface="Calibri"/>
                        </a:rPr>
                        <a:t>1</a:t>
                      </a:r>
                      <a:endParaRPr sz="12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5265">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794759">
                <a:tc gridSpan="3">
                  <a:txBody>
                    <a:bodyPr/>
                    <a:lstStyle/>
                    <a:p>
                      <a:endParaRPr sz="1200" dirty="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b="1" spc="-10" dirty="0" smtClean="0">
                          <a:latin typeface="Calibri"/>
                          <a:cs typeface="Calibri"/>
                        </a:rPr>
                        <a:t>G</a:t>
                      </a:r>
                      <a:r>
                        <a:rPr sz="1100" b="1" spc="5" dirty="0" smtClean="0">
                          <a:latin typeface="Calibri"/>
                          <a:cs typeface="Calibri"/>
                        </a:rPr>
                        <a:t>u</a:t>
                      </a:r>
                      <a:r>
                        <a:rPr sz="1100" b="1" spc="-10" dirty="0" smtClean="0">
                          <a:latin typeface="Calibri"/>
                          <a:cs typeface="Calibri"/>
                        </a:rPr>
                        <a:t>i</a:t>
                      </a:r>
                      <a:r>
                        <a:rPr sz="1100" b="1" spc="5" dirty="0" smtClean="0">
                          <a:latin typeface="Calibri"/>
                          <a:cs typeface="Calibri"/>
                        </a:rPr>
                        <a:t>d</a:t>
                      </a:r>
                      <a:r>
                        <a:rPr sz="1100" b="1" spc="-10" dirty="0" smtClean="0">
                          <a:latin typeface="Calibri"/>
                          <a:cs typeface="Calibri"/>
                        </a:rPr>
                        <a:t>i</a:t>
                      </a:r>
                      <a:r>
                        <a:rPr sz="1100" b="1" spc="5" dirty="0" smtClean="0">
                          <a:latin typeface="Calibri"/>
                          <a:cs typeface="Calibri"/>
                        </a:rPr>
                        <a:t>n</a:t>
                      </a:r>
                      <a:r>
                        <a:rPr sz="1100" b="1" spc="0" dirty="0" smtClean="0">
                          <a:latin typeface="Calibri"/>
                          <a:cs typeface="Calibri"/>
                        </a:rPr>
                        <a:t>g</a:t>
                      </a:r>
                      <a:r>
                        <a:rPr sz="1100" b="1" spc="-10" dirty="0" smtClean="0">
                          <a:latin typeface="Calibri"/>
                          <a:cs typeface="Calibri"/>
                        </a:rPr>
                        <a:t> </a:t>
                      </a:r>
                      <a:r>
                        <a:rPr sz="1100" b="1" spc="0" dirty="0" smtClean="0">
                          <a:latin typeface="Calibri"/>
                          <a:cs typeface="Calibri"/>
                        </a:rPr>
                        <a:t>t</a:t>
                      </a:r>
                      <a:r>
                        <a:rPr sz="1100" b="1" spc="5" dirty="0" smtClean="0">
                          <a:latin typeface="Calibri"/>
                          <a:cs typeface="Calibri"/>
                        </a:rPr>
                        <a:t>h</a:t>
                      </a:r>
                      <a:r>
                        <a:rPr sz="1100" b="1" spc="0" dirty="0" smtClean="0">
                          <a:latin typeface="Calibri"/>
                          <a:cs typeface="Calibri"/>
                        </a:rPr>
                        <a:t>e</a:t>
                      </a:r>
                      <a:r>
                        <a:rPr sz="1100" b="1" spc="-15" dirty="0" smtClean="0">
                          <a:latin typeface="Calibri"/>
                          <a:cs typeface="Calibri"/>
                        </a:rPr>
                        <a:t> </a:t>
                      </a:r>
                      <a:r>
                        <a:rPr sz="1100" b="1" spc="-10" dirty="0" smtClean="0">
                          <a:latin typeface="Calibri"/>
                          <a:cs typeface="Calibri"/>
                        </a:rPr>
                        <a:t>Cli</a:t>
                      </a:r>
                      <a:r>
                        <a:rPr sz="1100" b="1" spc="-5" dirty="0" smtClean="0">
                          <a:latin typeface="Calibri"/>
                          <a:cs typeface="Calibri"/>
                        </a:rPr>
                        <a:t>e</a:t>
                      </a:r>
                      <a:r>
                        <a:rPr sz="1100" b="1" spc="5" dirty="0" smtClean="0">
                          <a:latin typeface="Calibri"/>
                          <a:cs typeface="Calibri"/>
                        </a:rPr>
                        <a:t>n</a:t>
                      </a:r>
                      <a:r>
                        <a:rPr sz="1100" b="1" spc="0" dirty="0" smtClean="0">
                          <a:latin typeface="Calibri"/>
                          <a:cs typeface="Calibri"/>
                        </a:rPr>
                        <a:t>t</a:t>
                      </a:r>
                      <a:endParaRPr sz="1100" dirty="0">
                        <a:latin typeface="Calibri"/>
                        <a:cs typeface="Calibri"/>
                      </a:endParaRPr>
                    </a:p>
                    <a:p>
                      <a:pPr>
                        <a:lnSpc>
                          <a:spcPts val="1100"/>
                        </a:lnSpc>
                        <a:spcBef>
                          <a:spcPts val="75"/>
                        </a:spcBef>
                      </a:pPr>
                      <a:endParaRPr sz="1100" dirty="0"/>
                    </a:p>
                    <a:p>
                      <a:pPr marL="57150" marR="276225">
                        <a:lnSpc>
                          <a:spcPct val="116399"/>
                        </a:lnSpc>
                      </a:pP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5" dirty="0" smtClean="0">
                          <a:latin typeface="Calibri"/>
                          <a:cs typeface="Calibri"/>
                        </a:rPr>
                        <a:t>i</a:t>
                      </a:r>
                      <a:r>
                        <a:rPr sz="1100" spc="-5" dirty="0" smtClean="0">
                          <a:latin typeface="Calibri"/>
                          <a:cs typeface="Calibri"/>
                        </a:rPr>
                        <a:t>n</a:t>
                      </a:r>
                      <a:r>
                        <a:rPr sz="1100" spc="-15" dirty="0" smtClean="0">
                          <a:latin typeface="Calibri"/>
                          <a:cs typeface="Calibri"/>
                        </a:rPr>
                        <a:t>c</a:t>
                      </a:r>
                      <a:r>
                        <a:rPr sz="1100" spc="-5" dirty="0" smtClean="0">
                          <a:latin typeface="Calibri"/>
                          <a:cs typeface="Calibri"/>
                        </a:rPr>
                        <a:t>u</a:t>
                      </a:r>
                      <a:r>
                        <a:rPr sz="1100" spc="0" dirty="0" smtClean="0">
                          <a:latin typeface="Calibri"/>
                          <a:cs typeface="Calibri"/>
                        </a:rPr>
                        <a:t>m</a:t>
                      </a:r>
                      <a:r>
                        <a:rPr sz="1100" spc="-5" dirty="0" smtClean="0">
                          <a:latin typeface="Calibri"/>
                          <a:cs typeface="Calibri"/>
                        </a:rPr>
                        <a:t>b</a:t>
                      </a:r>
                      <a:r>
                        <a:rPr sz="1100" spc="0" dirty="0" smtClean="0">
                          <a:latin typeface="Calibri"/>
                          <a:cs typeface="Calibri"/>
                        </a:rPr>
                        <a:t>ent</a:t>
                      </a:r>
                      <a:r>
                        <a:rPr sz="1100" spc="-20" dirty="0" smtClean="0">
                          <a:latin typeface="Calibri"/>
                          <a:cs typeface="Calibri"/>
                        </a:rPr>
                        <a:t> </a:t>
                      </a:r>
                      <a:r>
                        <a:rPr sz="1100" spc="-5" dirty="0" smtClean="0">
                          <a:latin typeface="Calibri"/>
                          <a:cs typeface="Calibri"/>
                        </a:rPr>
                        <a:t>up</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0" dirty="0" smtClean="0">
                          <a:latin typeface="Calibri"/>
                          <a:cs typeface="Calibri"/>
                        </a:rPr>
                        <a:t>u</a:t>
                      </a:r>
                      <a:r>
                        <a:rPr sz="1100" spc="10"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ass</a:t>
                      </a:r>
                      <a:r>
                        <a:rPr sz="1100" spc="5" dirty="0" smtClean="0">
                          <a:latin typeface="Calibri"/>
                          <a:cs typeface="Calibri"/>
                        </a:rPr>
                        <a:t>i</a:t>
                      </a:r>
                      <a:r>
                        <a:rPr sz="1100" spc="0" dirty="0" smtClean="0">
                          <a:latin typeface="Calibri"/>
                          <a:cs typeface="Calibri"/>
                        </a:rPr>
                        <a:t>st</a:t>
                      </a:r>
                      <a:r>
                        <a:rPr sz="1100" spc="-20"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r</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ent</a:t>
                      </a:r>
                      <a:r>
                        <a:rPr sz="1100" spc="-20"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0" dirty="0" smtClean="0">
                          <a:latin typeface="Calibri"/>
                          <a:cs typeface="Calibri"/>
                        </a:rPr>
                        <a:t>t</a:t>
                      </a:r>
                      <a:r>
                        <a:rPr sz="1100" spc="0" dirty="0" smtClean="0">
                          <a:latin typeface="Calibri"/>
                          <a:cs typeface="Calibri"/>
                        </a:rPr>
                        <a:t>h</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5" dirty="0" smtClean="0">
                          <a:latin typeface="Calibri"/>
                          <a:cs typeface="Calibri"/>
                        </a:rPr>
                        <a:t> </a:t>
                      </a:r>
                      <a:r>
                        <a:rPr sz="1100" spc="0" dirty="0" smtClean="0">
                          <a:latin typeface="Calibri"/>
                          <a:cs typeface="Calibri"/>
                        </a:rPr>
                        <a:t>var</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s</a:t>
                      </a:r>
                      <a:r>
                        <a:rPr sz="1100" spc="-10" dirty="0" smtClean="0">
                          <a:latin typeface="Calibri"/>
                          <a:cs typeface="Calibri"/>
                        </a:rPr>
                        <a:t> t</a:t>
                      </a:r>
                      <a:r>
                        <a:rPr sz="1100" spc="0" dirty="0" smtClean="0">
                          <a:latin typeface="Calibri"/>
                          <a:cs typeface="Calibri"/>
                        </a:rPr>
                        <a:t>y</a:t>
                      </a:r>
                      <a:r>
                        <a:rPr sz="1100" spc="-5" dirty="0" smtClean="0">
                          <a:latin typeface="Calibri"/>
                          <a:cs typeface="Calibri"/>
                        </a:rPr>
                        <a:t>p</a:t>
                      </a:r>
                      <a:r>
                        <a:rPr sz="1100" spc="0" dirty="0" smtClean="0">
                          <a:latin typeface="Calibri"/>
                          <a:cs typeface="Calibri"/>
                        </a:rPr>
                        <a:t>es</a:t>
                      </a:r>
                      <a:r>
                        <a:rPr sz="1100" spc="-10" dirty="0" smtClean="0">
                          <a:latin typeface="Calibri"/>
                          <a:cs typeface="Calibri"/>
                        </a:rPr>
                        <a:t> o</a:t>
                      </a:r>
                      <a:r>
                        <a:rPr sz="1100" spc="0" dirty="0" smtClean="0">
                          <a:latin typeface="Calibri"/>
                          <a:cs typeface="Calibri"/>
                        </a:rPr>
                        <a:t>f </a:t>
                      </a:r>
                      <a:r>
                        <a:rPr sz="1100" spc="-5" dirty="0" smtClean="0">
                          <a:latin typeface="Calibri"/>
                          <a:cs typeface="Calibri"/>
                        </a:rPr>
                        <a:t>p</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at</a:t>
                      </a:r>
                      <a:r>
                        <a:rPr sz="1100" spc="-20"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ey</a:t>
                      </a:r>
                      <a:r>
                        <a:rPr sz="1100" spc="-5"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5" dirty="0" smtClean="0">
                          <a:latin typeface="Calibri"/>
                          <a:cs typeface="Calibri"/>
                        </a:rPr>
                        <a:t>l</a:t>
                      </a:r>
                      <a:r>
                        <a:rPr sz="1100" spc="0" dirty="0" smtClean="0">
                          <a:latin typeface="Calibri"/>
                          <a:cs typeface="Calibri"/>
                        </a:rPr>
                        <a:t>l en</a:t>
                      </a:r>
                      <a:r>
                        <a:rPr sz="1100" spc="-15" dirty="0" smtClean="0">
                          <a:latin typeface="Calibri"/>
                          <a:cs typeface="Calibri"/>
                        </a:rPr>
                        <a:t>c</a:t>
                      </a:r>
                      <a:r>
                        <a:rPr sz="1100" spc="-10" dirty="0" smtClean="0">
                          <a:latin typeface="Calibri"/>
                          <a:cs typeface="Calibri"/>
                        </a:rPr>
                        <a:t>o</a:t>
                      </a:r>
                      <a:r>
                        <a:rPr sz="1100" spc="-5" dirty="0" smtClean="0">
                          <a:latin typeface="Calibri"/>
                          <a:cs typeface="Calibri"/>
                        </a:rPr>
                        <a:t>un</a:t>
                      </a:r>
                      <a:r>
                        <a:rPr sz="1100" spc="-10" dirty="0" smtClean="0">
                          <a:latin typeface="Calibri"/>
                          <a:cs typeface="Calibri"/>
                        </a:rPr>
                        <a:t>t</a:t>
                      </a:r>
                      <a:r>
                        <a:rPr sz="1100" spc="0" dirty="0" smtClean="0">
                          <a:latin typeface="Calibri"/>
                          <a:cs typeface="Calibri"/>
                        </a:rPr>
                        <a:t>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make</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em</a:t>
                      </a:r>
                      <a:r>
                        <a:rPr sz="1100" spc="20" dirty="0" smtClean="0">
                          <a:latin typeface="Calibri"/>
                          <a:cs typeface="Calibri"/>
                        </a:rPr>
                        <a:t> </a:t>
                      </a:r>
                      <a:r>
                        <a:rPr sz="1100" spc="0" dirty="0" smtClean="0">
                          <a:latin typeface="Calibri"/>
                          <a:cs typeface="Calibri"/>
                        </a:rPr>
                        <a:t>aware</a:t>
                      </a:r>
                      <a:r>
                        <a:rPr sz="1100" spc="-10" dirty="0" smtClean="0">
                          <a:latin typeface="Calibri"/>
                          <a:cs typeface="Calibri"/>
                        </a:rPr>
                        <a:t> o</a:t>
                      </a:r>
                      <a:r>
                        <a:rPr sz="1100" spc="0" dirty="0" smtClean="0">
                          <a:latin typeface="Calibri"/>
                          <a:cs typeface="Calibri"/>
                        </a:rPr>
                        <a:t>f</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var</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s </a:t>
                      </a:r>
                      <a:r>
                        <a:rPr sz="1100" spc="-10"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o</a:t>
                      </a:r>
                      <a:r>
                        <a:rPr sz="1100" spc="-5" dirty="0" smtClean="0">
                          <a:latin typeface="Calibri"/>
                          <a:cs typeface="Calibri"/>
                        </a:rPr>
                        <a:t>pp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i</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a</a:t>
                      </a:r>
                      <a:r>
                        <a:rPr sz="1100" spc="10" dirty="0" smtClean="0">
                          <a:latin typeface="Calibri"/>
                          <a:cs typeface="Calibri"/>
                        </a:rPr>
                        <a:t>v</a:t>
                      </a:r>
                      <a:r>
                        <a:rPr sz="1100" spc="0" dirty="0" smtClean="0">
                          <a:latin typeface="Calibri"/>
                          <a:cs typeface="Calibri"/>
                        </a:rPr>
                        <a:t>a</a:t>
                      </a:r>
                      <a:r>
                        <a:rPr sz="1100" spc="-15" dirty="0" smtClean="0">
                          <a:latin typeface="Calibri"/>
                          <a:cs typeface="Calibri"/>
                        </a:rPr>
                        <a:t>i</a:t>
                      </a:r>
                      <a:r>
                        <a:rPr sz="1100" spc="5" dirty="0" smtClean="0">
                          <a:latin typeface="Calibri"/>
                          <a:cs typeface="Calibri"/>
                        </a:rPr>
                        <a:t>l</a:t>
                      </a:r>
                      <a:r>
                        <a:rPr sz="1100" spc="0" dirty="0" smtClean="0">
                          <a:latin typeface="Calibri"/>
                          <a:cs typeface="Calibri"/>
                        </a:rPr>
                        <a:t>a</a:t>
                      </a:r>
                      <a:r>
                        <a:rPr sz="1100" spc="-5" dirty="0" smtClean="0">
                          <a:latin typeface="Calibri"/>
                          <a:cs typeface="Calibri"/>
                        </a:rPr>
                        <a:t>b</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m</a:t>
                      </a:r>
                      <a:r>
                        <a:rPr sz="1100" b="1" spc="0" dirty="0" smtClean="0">
                          <a:latin typeface="Calibri"/>
                          <a:cs typeface="Calibri"/>
                        </a:rPr>
                        <a:t>.</a:t>
                      </a:r>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r>
              <a:tr h="228600">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582421">
                <a:tc gridSpan="3">
                  <a:txBody>
                    <a:bodyPr/>
                    <a:lstStyle/>
                    <a:p>
                      <a:pPr marL="50800">
                        <a:lnSpc>
                          <a:spcPct val="1000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i</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du</a:t>
                      </a:r>
                      <a:r>
                        <a:rPr sz="1100" spc="-15" dirty="0" smtClean="0">
                          <a:latin typeface="Calibri"/>
                          <a:cs typeface="Calibri"/>
                        </a:rPr>
                        <a:t>c</a:t>
                      </a:r>
                      <a:r>
                        <a:rPr sz="1100" spc="0" dirty="0" smtClean="0">
                          <a:latin typeface="Calibri"/>
                          <a:cs typeface="Calibri"/>
                        </a:rPr>
                        <a:t>es</a:t>
                      </a:r>
                      <a:r>
                        <a:rPr sz="1100" spc="-10" dirty="0" smtClean="0">
                          <a:latin typeface="Calibri"/>
                          <a:cs typeface="Calibri"/>
                        </a:rPr>
                        <a:t> </a:t>
                      </a:r>
                      <a:r>
                        <a:rPr sz="1100" spc="5"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ent</a:t>
                      </a:r>
                      <a:r>
                        <a:rPr sz="1100" spc="-20"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g</a:t>
                      </a:r>
                      <a:r>
                        <a:rPr sz="1100" spc="0" dirty="0" smtClean="0">
                          <a:latin typeface="Calibri"/>
                          <a:cs typeface="Calibri"/>
                        </a:rPr>
                        <a:t>h</a:t>
                      </a:r>
                      <a:r>
                        <a:rPr sz="1100" spc="-15" dirty="0" smtClean="0">
                          <a:latin typeface="Calibri"/>
                          <a:cs typeface="Calibri"/>
                        </a:rPr>
                        <a:t> </a:t>
                      </a:r>
                      <a:r>
                        <a:rPr sz="1100" spc="-5" dirty="0" smtClean="0">
                          <a:latin typeface="Calibri"/>
                          <a:cs typeface="Calibri"/>
                        </a:rPr>
                        <a:t>p</a:t>
                      </a:r>
                      <a:r>
                        <a:rPr sz="1100" spc="0" dirty="0" smtClean="0">
                          <a:latin typeface="Calibri"/>
                          <a:cs typeface="Calibri"/>
                        </a:rPr>
                        <a:t>a</a:t>
                      </a:r>
                      <a:r>
                        <a:rPr sz="1100" spc="-5" dirty="0" smtClean="0">
                          <a:latin typeface="Calibri"/>
                          <a:cs typeface="Calibri"/>
                        </a:rPr>
                        <a:t>p</a:t>
                      </a:r>
                      <a:r>
                        <a:rPr sz="1100" spc="25" dirty="0" smtClean="0">
                          <a:latin typeface="Calibri"/>
                          <a:cs typeface="Calibri"/>
                        </a:rPr>
                        <a:t>e</a:t>
                      </a:r>
                      <a:r>
                        <a:rPr sz="1100" spc="0" dirty="0" smtClean="0">
                          <a:latin typeface="Calibri"/>
                          <a:cs typeface="Calibri"/>
                        </a:rPr>
                        <a:t>rw</a:t>
                      </a:r>
                      <a:r>
                        <a:rPr sz="1100" spc="-5" dirty="0" smtClean="0">
                          <a:latin typeface="Calibri"/>
                          <a:cs typeface="Calibri"/>
                        </a:rPr>
                        <a:t>o</a:t>
                      </a:r>
                      <a:r>
                        <a:rPr sz="1100" spc="0" dirty="0" smtClean="0">
                          <a:latin typeface="Calibri"/>
                          <a:cs typeface="Calibri"/>
                        </a:rPr>
                        <a:t>rk.</a:t>
                      </a:r>
                      <a:endParaRPr sz="1100">
                        <a:latin typeface="Calibri"/>
                        <a:cs typeface="Calibri"/>
                      </a:endParaRPr>
                    </a:p>
                    <a:p>
                      <a:pPr marL="50800" marR="334010">
                        <a:lnSpc>
                          <a:spcPct val="102000"/>
                        </a:lnSpc>
                        <a:spcBef>
                          <a:spcPts val="165"/>
                        </a:spcBef>
                      </a:pPr>
                      <a:r>
                        <a:rPr sz="110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20" dirty="0" smtClean="0">
                          <a:latin typeface="Calibri"/>
                          <a:cs typeface="Calibri"/>
                        </a:rPr>
                        <a:t> </a:t>
                      </a:r>
                      <a:r>
                        <a:rPr sz="1100" spc="-10" dirty="0" smtClean="0">
                          <a:latin typeface="Calibri"/>
                          <a:cs typeface="Calibri"/>
                        </a:rPr>
                        <a:t>44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 </a:t>
                      </a:r>
                      <a:r>
                        <a:rPr sz="1100" spc="-10" dirty="0" smtClean="0">
                          <a:latin typeface="Calibri"/>
                          <a:cs typeface="Calibri"/>
                        </a:rPr>
                        <a:t>14</a:t>
                      </a:r>
                      <a:r>
                        <a:rPr sz="1100" spc="-5" dirty="0" smtClean="0">
                          <a:latin typeface="Calibri"/>
                          <a:cs typeface="Calibri"/>
                        </a:rPr>
                        <a:t>p</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15"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30"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dirty="0" smtClean="0">
                          <a:latin typeface="Calibri"/>
                          <a:cs typeface="Calibri"/>
                        </a:rPr>
                        <a:t>G</a:t>
                      </a:r>
                      <a:r>
                        <a:rPr sz="1100" spc="-10" dirty="0" smtClean="0">
                          <a:latin typeface="Calibri"/>
                          <a:cs typeface="Calibri"/>
                        </a:rPr>
                        <a:t>oo</a:t>
                      </a:r>
                      <a:r>
                        <a:rPr sz="1100" spc="5" dirty="0" smtClean="0">
                          <a:latin typeface="Calibri"/>
                          <a:cs typeface="Calibri"/>
                        </a:rPr>
                        <a:t>gl</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25" dirty="0" smtClean="0">
                          <a:latin typeface="Calibri"/>
                          <a:cs typeface="Calibri"/>
                        </a:rPr>
                        <a:t>a</a:t>
                      </a:r>
                      <a:r>
                        <a:rPr sz="1100" spc="5" dirty="0" smtClean="0">
                          <a:latin typeface="Calibri"/>
                          <a:cs typeface="Calibri"/>
                        </a:rPr>
                        <a:t>g</a:t>
                      </a:r>
                      <a:r>
                        <a:rPr sz="1100" spc="0" dirty="0" smtClean="0">
                          <a:latin typeface="Calibri"/>
                          <a:cs typeface="Calibri"/>
                        </a:rPr>
                        <a:t>es</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r>
              <a:tr h="236219">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r>
              <a:tr h="949782">
                <a:tc gridSpan="3">
                  <a:txBody>
                    <a:bodyPr/>
                    <a:lstStyle/>
                    <a:p>
                      <a:pPr marL="50800" marR="280670">
                        <a:lnSpc>
                          <a:spcPct val="117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2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10"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30"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r>
                        <a:rPr sz="1100" spc="-10" dirty="0" smtClean="0">
                          <a:latin typeface="Calibri"/>
                          <a:cs typeface="Calibri"/>
                        </a:rPr>
                        <a:t> 7</a:t>
                      </a:r>
                      <a:r>
                        <a:rPr sz="1100" spc="5" dirty="0" smtClean="0">
                          <a:latin typeface="Calibri"/>
                          <a:cs typeface="Calibri"/>
                        </a:rPr>
                        <a:t>.</a:t>
                      </a:r>
                      <a:r>
                        <a:rPr sz="1100" spc="0" dirty="0" smtClean="0">
                          <a:latin typeface="Calibri"/>
                          <a:cs typeface="Calibri"/>
                        </a:rPr>
                        <a:t>1</a:t>
                      </a:r>
                      <a:r>
                        <a:rPr sz="1100" spc="-20" dirty="0" smtClean="0">
                          <a:latin typeface="Calibri"/>
                          <a:cs typeface="Calibri"/>
                        </a:rPr>
                        <a:t> </a:t>
                      </a:r>
                      <a:r>
                        <a:rPr sz="1100" spc="-15" dirty="0" smtClean="0">
                          <a:latin typeface="Calibri"/>
                          <a:cs typeface="Calibri"/>
                        </a:rPr>
                        <a:t>O</a:t>
                      </a:r>
                      <a:r>
                        <a:rPr sz="1100" spc="0" dirty="0" smtClean="0">
                          <a:latin typeface="Calibri"/>
                          <a:cs typeface="Calibri"/>
                        </a:rPr>
                        <a:t>ver</a:t>
                      </a:r>
                      <a:r>
                        <a:rPr sz="1100" spc="5" dirty="0" smtClean="0">
                          <a:latin typeface="Calibri"/>
                          <a:cs typeface="Calibri"/>
                        </a:rPr>
                        <a:t>vi</a:t>
                      </a:r>
                      <a:r>
                        <a:rPr sz="1100" spc="-25" dirty="0" smtClean="0">
                          <a:latin typeface="Calibri"/>
                          <a:cs typeface="Calibri"/>
                        </a:rPr>
                        <a:t>e</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p</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2</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3</a:t>
                      </a:r>
                      <a:r>
                        <a:rPr sz="1100" spc="-20" dirty="0" smtClean="0">
                          <a:latin typeface="Calibri"/>
                          <a:cs typeface="Calibri"/>
                        </a:rPr>
                        <a:t> </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en</a:t>
                      </a:r>
                      <a:r>
                        <a:rPr sz="1100" spc="-15" dirty="0" smtClean="0">
                          <a:latin typeface="Calibri"/>
                          <a:cs typeface="Calibri"/>
                        </a:rPr>
                        <a:t>t</a:t>
                      </a:r>
                      <a:r>
                        <a:rPr sz="1100" spc="5" dirty="0" smtClean="0">
                          <a:latin typeface="Calibri"/>
                          <a:cs typeface="Calibri"/>
                        </a:rPr>
                        <a:t>i</a:t>
                      </a:r>
                      <a:r>
                        <a:rPr sz="1100" spc="0" dirty="0" smtClean="0">
                          <a:latin typeface="Calibri"/>
                          <a:cs typeface="Calibri"/>
                        </a:rPr>
                        <a:t>fy</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 </a:t>
                      </a:r>
                      <a:r>
                        <a:rPr sz="1100" spc="-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4</a:t>
                      </a:r>
                      <a:r>
                        <a:rPr sz="1100" spc="5" dirty="0" smtClean="0">
                          <a:latin typeface="Calibri"/>
                          <a:cs typeface="Calibri"/>
                        </a:rPr>
                        <a:t> </a:t>
                      </a:r>
                      <a:r>
                        <a:rPr sz="1100" spc="0"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g</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Pa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g</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5</a:t>
                      </a:r>
                      <a:r>
                        <a:rPr sz="1100" spc="-20" dirty="0" smtClean="0">
                          <a:latin typeface="Calibri"/>
                          <a:cs typeface="Calibri"/>
                        </a:rPr>
                        <a:t> </a:t>
                      </a:r>
                      <a:r>
                        <a:rPr sz="1100" spc="-15" dirty="0" smtClean="0">
                          <a:latin typeface="Calibri"/>
                          <a:cs typeface="Calibri"/>
                        </a:rPr>
                        <a:t>E</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Cli</a:t>
                      </a:r>
                      <a:r>
                        <a:rPr sz="1100" spc="-25" dirty="0" smtClean="0">
                          <a:latin typeface="Calibri"/>
                          <a:cs typeface="Calibri"/>
                        </a:rPr>
                        <a:t>e</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35" dirty="0" smtClean="0">
                          <a:latin typeface="Calibri"/>
                          <a:cs typeface="Calibri"/>
                        </a:rPr>
                        <a:t>.</a:t>
                      </a:r>
                      <a:r>
                        <a:rPr sz="1100" spc="0" dirty="0" smtClean="0">
                          <a:latin typeface="Calibri"/>
                          <a:cs typeface="Calibri"/>
                        </a:rPr>
                        <a:t>6</a:t>
                      </a:r>
                      <a:r>
                        <a:rPr sz="1100" spc="5" dirty="0" smtClean="0">
                          <a:latin typeface="Calibri"/>
                          <a:cs typeface="Calibri"/>
                        </a:rPr>
                        <a:t> </a:t>
                      </a: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7</a:t>
                      </a:r>
                      <a:r>
                        <a:rPr sz="1100" spc="-20" dirty="0" smtClean="0">
                          <a:latin typeface="Calibri"/>
                          <a:cs typeface="Calibri"/>
                        </a:rPr>
                        <a:t> </a:t>
                      </a:r>
                      <a:r>
                        <a:rPr sz="1100" spc="-10"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C</a:t>
                      </a:r>
                      <a:r>
                        <a:rPr sz="1100" spc="-10" dirty="0" smtClean="0">
                          <a:latin typeface="Calibri"/>
                          <a:cs typeface="Calibri"/>
                        </a:rPr>
                        <a:t>o</a:t>
                      </a:r>
                      <a:r>
                        <a:rPr sz="1100" spc="-20" dirty="0" smtClean="0">
                          <a:latin typeface="Calibri"/>
                          <a:cs typeface="Calibri"/>
                        </a:rPr>
                        <a:t>m</a:t>
                      </a:r>
                      <a:r>
                        <a:rPr sz="1100" spc="0" dirty="0" smtClean="0">
                          <a:latin typeface="Calibri"/>
                          <a:cs typeface="Calibri"/>
                        </a:rPr>
                        <a:t>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30" dirty="0" smtClean="0">
                          <a:latin typeface="Calibri"/>
                          <a:cs typeface="Calibri"/>
                        </a:rPr>
                        <a:t>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8</a:t>
                      </a:r>
                      <a:r>
                        <a:rPr sz="1100" spc="-20" dirty="0" smtClean="0">
                          <a:latin typeface="Calibri"/>
                          <a:cs typeface="Calibri"/>
                        </a:rPr>
                        <a:t> </a:t>
                      </a: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st</a:t>
                      </a:r>
                      <a:r>
                        <a:rPr sz="1100" spc="-5" dirty="0" smtClean="0">
                          <a:latin typeface="Calibri"/>
                          <a:cs typeface="Calibri"/>
                        </a:rPr>
                        <a: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 </a:t>
                      </a:r>
                      <a:r>
                        <a:rPr sz="1100" spc="-15" dirty="0" smtClean="0">
                          <a:latin typeface="Calibri"/>
                          <a:cs typeface="Calibri"/>
                        </a:rPr>
                        <a:t>E</a:t>
                      </a:r>
                      <a:r>
                        <a:rPr sz="1100" spc="0" dirty="0" smtClean="0">
                          <a:latin typeface="Calibri"/>
                          <a:cs typeface="Calibri"/>
                        </a:rPr>
                        <a:t>x</a:t>
                      </a:r>
                      <a:r>
                        <a:rPr sz="1100" spc="10" dirty="0" smtClean="0">
                          <a:latin typeface="Calibri"/>
                          <a:cs typeface="Calibri"/>
                        </a:rPr>
                        <a:t>i</a:t>
                      </a:r>
                      <a:r>
                        <a:rPr sz="1100" spc="0" dirty="0" smtClean="0">
                          <a:latin typeface="Calibri"/>
                          <a:cs typeface="Calibri"/>
                        </a:rPr>
                        <a:t>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lang="en-US" sz="1100" spc="0" dirty="0" smtClean="0">
                          <a:solidFill>
                            <a:srgbClr val="FF0000"/>
                          </a:solidFill>
                          <a:latin typeface="+mn-lt"/>
                          <a:cs typeface="Calibri"/>
                        </a:rPr>
                        <a:t>Combine screens 7410-7430 for Spatial Contiguity</a:t>
                      </a:r>
                    </a:p>
                    <a:p>
                      <a:pPr marL="57150">
                        <a:lnSpc>
                          <a:spcPct val="100000"/>
                        </a:lnSpc>
                      </a:pPr>
                      <a:r>
                        <a:rPr lang="en-US" sz="1100" spc="0" dirty="0" smtClean="0">
                          <a:solidFill>
                            <a:srgbClr val="FF0000"/>
                          </a:solidFill>
                          <a:latin typeface="+mn-lt"/>
                          <a:cs typeface="Calibri"/>
                        </a:rPr>
                        <a:t>See matrix slide # 57 Narration Slide# 66</a:t>
                      </a:r>
                      <a:endParaRPr lang="en-US" sz="1100" dirty="0" smtClean="0">
                        <a:solidFill>
                          <a:srgbClr val="FF0000"/>
                        </a:solidFill>
                        <a:latin typeface="+mn-lt"/>
                        <a:cs typeface="Calibri"/>
                      </a:endParaRPr>
                    </a:p>
                    <a:p>
                      <a:endParaRPr lang="en-US" sz="1100" dirty="0" smtClean="0">
                        <a:solidFill>
                          <a:srgbClr val="FF0000"/>
                        </a:solidFill>
                        <a:latin typeface="+mn-lt"/>
                        <a:cs typeface="Calibri"/>
                      </a:endParaRPr>
                    </a:p>
                    <a:p>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r>
            </a:tbl>
          </a:graphicData>
        </a:graphic>
      </p:graphicFrame>
      <p:pic>
        <p:nvPicPr>
          <p:cNvPr id="7" name="Picture 6" descr="Guiding the Client Through Paperwork.jpg"/>
          <p:cNvPicPr>
            <a:picLocks noChangeAspect="1"/>
          </p:cNvPicPr>
          <p:nvPr/>
        </p:nvPicPr>
        <p:blipFill>
          <a:blip r:embed="rId2" cstate="print"/>
          <a:srcRect l="1337"/>
          <a:stretch>
            <a:fillRect/>
          </a:stretch>
        </p:blipFill>
        <p:spPr>
          <a:xfrm>
            <a:off x="457200" y="1524000"/>
            <a:ext cx="4419600" cy="3505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3" name="object 3"/>
          <p:cNvSpPr/>
          <p:nvPr/>
        </p:nvSpPr>
        <p:spPr>
          <a:xfrm>
            <a:off x="457200" y="457200"/>
            <a:ext cx="5408930" cy="3247263"/>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6000750" y="3883152"/>
            <a:ext cx="3599688" cy="3104108"/>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82550">
              <a:lnSpc>
                <a:spcPct val="100000"/>
              </a:lnSpc>
            </a:pPr>
            <a:r>
              <a:rPr sz="1000" dirty="0" smtClean="0">
                <a:latin typeface="Arial"/>
                <a:cs typeface="Arial"/>
              </a:rPr>
              <a:t>Page</a:t>
            </a:r>
            <a:fld id="{81D60167-4931-47E6-BA6A-407CBD079E47}" type="slidenum">
              <a:rPr sz="1000" spc="5" dirty="0" smtClean="0">
                <a:latin typeface="Arial"/>
                <a:cs typeface="Arial"/>
              </a:rPr>
              <a:pPr marL="82550">
                <a:lnSpc>
                  <a:spcPct val="100000"/>
                </a:lnSpc>
              </a:pPr>
              <a:t>3</a:t>
            </a:fld>
            <a:r>
              <a:rPr sz="1000" spc="25" dirty="0" smtClean="0">
                <a:latin typeface="Arial"/>
                <a:cs typeface="Arial"/>
              </a:rPr>
              <a:t> </a:t>
            </a:r>
            <a:r>
              <a:rPr sz="1000" spc="20" dirty="0" smtClean="0">
                <a:latin typeface="Arial"/>
                <a:cs typeface="Arial"/>
              </a:rPr>
              <a:t>of</a:t>
            </a:r>
            <a:r>
              <a:rPr sz="1000" spc="-114" dirty="0" smtClean="0">
                <a:latin typeface="Arial"/>
                <a:cs typeface="Arial"/>
              </a:rPr>
              <a:t> </a:t>
            </a:r>
            <a:r>
              <a:rPr sz="1000" spc="50" dirty="0" smtClean="0">
                <a:latin typeface="Arial"/>
                <a:cs typeface="Arial"/>
              </a:rPr>
              <a:t>52</a:t>
            </a:r>
            <a:endParaRPr sz="1000">
              <a:latin typeface="Arial"/>
              <a:cs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4" name="object 4"/>
          <p:cNvSpPr/>
          <p:nvPr/>
        </p:nvSpPr>
        <p:spPr>
          <a:xfrm>
            <a:off x="438150" y="1533525"/>
            <a:ext cx="4547870" cy="3400425"/>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433387" y="1528699"/>
            <a:ext cx="4557395" cy="3409950"/>
          </a:xfrm>
          <a:custGeom>
            <a:avLst/>
            <a:gdLst/>
            <a:ahLst/>
            <a:cxnLst/>
            <a:rect l="l" t="t" r="r" b="b"/>
            <a:pathLst>
              <a:path w="4557395" h="3409950">
                <a:moveTo>
                  <a:pt x="0" y="3409950"/>
                </a:moveTo>
                <a:lnTo>
                  <a:pt x="4557395" y="3409950"/>
                </a:lnTo>
                <a:lnTo>
                  <a:pt x="4557395" y="0"/>
                </a:lnTo>
                <a:lnTo>
                  <a:pt x="0" y="0"/>
                </a:lnTo>
                <a:lnTo>
                  <a:pt x="0" y="3409950"/>
                </a:lnTo>
                <a:close/>
              </a:path>
            </a:pathLst>
          </a:custGeom>
          <a:ln w="9525">
            <a:solidFill>
              <a:srgbClr val="4F81BC"/>
            </a:solidFill>
          </a:ln>
        </p:spPr>
        <p:txBody>
          <a:bodyPr wrap="square" lIns="0" tIns="0" rIns="0" bIns="0" rtlCol="0">
            <a:noAutofit/>
          </a:bodyPr>
          <a:lstStyle/>
          <a:p>
            <a:endParaRPr/>
          </a:p>
        </p:txBody>
      </p:sp>
      <p:sp>
        <p:nvSpPr>
          <p:cNvPr id="6" name="object 6"/>
          <p:cNvSpPr txBox="1"/>
          <p:nvPr/>
        </p:nvSpPr>
        <p:spPr>
          <a:xfrm>
            <a:off x="8823197" y="7425435"/>
            <a:ext cx="790575" cy="187960"/>
          </a:xfrm>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r>
              <a:rPr sz="1100" b="1" spc="-10" dirty="0" smtClean="0">
                <a:latin typeface="Calibri"/>
                <a:cs typeface="Calibri"/>
              </a:rPr>
              <a:t>3</a:t>
            </a:r>
            <a:r>
              <a:rPr sz="1100" b="1" spc="0" dirty="0" smtClean="0">
                <a:latin typeface="Calibri"/>
                <a:cs typeface="Calibri"/>
              </a:rPr>
              <a:t>0</a:t>
            </a:r>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3839877587"/>
              </p:ext>
            </p:extLst>
          </p:nvPr>
        </p:nvGraphicFramePr>
        <p:xfrm>
          <a:off x="362077" y="456819"/>
          <a:ext cx="9287255" cy="6801049"/>
        </p:xfrm>
        <a:graphic>
          <a:graphicData uri="http://schemas.openxmlformats.org/drawingml/2006/table">
            <a:tbl>
              <a:tblPr firstRow="1" bandRow="1">
                <a:tableStyleId>{2D5ABB26-0587-4C30-8999-92F81FD0307C}</a:tableStyleId>
              </a:tblPr>
              <a:tblGrid>
                <a:gridCol w="45720"/>
                <a:gridCol w="939038"/>
                <a:gridCol w="3658870"/>
                <a:gridCol w="914654"/>
                <a:gridCol w="3728973"/>
              </a:tblGrid>
              <a:tr h="208788">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a:t>
                      </a:r>
                      <a:r>
                        <a:rPr sz="1100" spc="10"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y_B</a:t>
                      </a:r>
                      <a:r>
                        <a:rPr sz="1100" spc="-30"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5" dirty="0" smtClean="0">
                          <a:latin typeface="Calibri"/>
                          <a:cs typeface="Calibri"/>
                        </a:rPr>
                        <a:t>g</a:t>
                      </a:r>
                      <a:r>
                        <a:rPr sz="1100" spc="0" dirty="0" smtClean="0">
                          <a:latin typeface="Calibri"/>
                          <a:cs typeface="Calibri"/>
                        </a:rPr>
                        <a:t>_S</a:t>
                      </a:r>
                      <a:r>
                        <a:rPr sz="1100" spc="-25" dirty="0" smtClean="0">
                          <a:latin typeface="Calibri"/>
                          <a:cs typeface="Calibri"/>
                        </a:rPr>
                        <a:t>k</a:t>
                      </a:r>
                      <a:r>
                        <a:rPr sz="1100" spc="5" dirty="0" smtClean="0">
                          <a:latin typeface="Calibri"/>
                          <a:cs typeface="Calibri"/>
                        </a:rPr>
                        <a:t>il</a:t>
                      </a:r>
                      <a:r>
                        <a:rPr sz="1100" spc="-15" dirty="0" smtClean="0">
                          <a:latin typeface="Calibri"/>
                          <a:cs typeface="Calibri"/>
                        </a:rPr>
                        <a:t>l</a:t>
                      </a:r>
                      <a:r>
                        <a:rPr sz="1100" spc="0" dirty="0" smtClean="0">
                          <a:latin typeface="Calibri"/>
                          <a:cs typeface="Calibri"/>
                        </a:rPr>
                        <a:t>s</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50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a:t>
                      </a:r>
                      <a:r>
                        <a:rPr sz="1100" spc="-30" dirty="0" smtClean="0">
                          <a:latin typeface="Calibri"/>
                          <a:cs typeface="Calibri"/>
                        </a:rPr>
                        <a:t>k</a:t>
                      </a:r>
                      <a:r>
                        <a:rPr sz="1100" spc="5" dirty="0" smtClean="0">
                          <a:latin typeface="Calibri"/>
                          <a:cs typeface="Calibri"/>
                        </a:rPr>
                        <a:t>i</a:t>
                      </a:r>
                      <a:r>
                        <a:rPr sz="1100" spc="-15" dirty="0" smtClean="0">
                          <a:latin typeface="Calibri"/>
                          <a:cs typeface="Calibri"/>
                        </a:rPr>
                        <a:t>l</a:t>
                      </a:r>
                      <a:r>
                        <a:rPr sz="1100" spc="5" dirty="0" smtClean="0">
                          <a:latin typeface="Calibri"/>
                          <a:cs typeface="Calibri"/>
                        </a:rPr>
                        <a:t>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7410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ent</a:t>
                      </a:r>
                      <a:r>
                        <a:rPr sz="1100" spc="-20" dirty="0" smtClean="0">
                          <a:latin typeface="Calibri"/>
                          <a:cs typeface="Calibri"/>
                        </a:rPr>
                        <a:t> </a:t>
                      </a:r>
                      <a:r>
                        <a:rPr sz="1100" spc="-15" dirty="0" smtClean="0">
                          <a:latin typeface="Calibri"/>
                          <a:cs typeface="Calibri"/>
                        </a:rPr>
                        <a:t>T</a:t>
                      </a:r>
                      <a:r>
                        <a:rPr sz="1100" spc="-5" dirty="0" smtClean="0">
                          <a:latin typeface="Calibri"/>
                          <a:cs typeface="Calibri"/>
                        </a:rPr>
                        <a:t>h</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g</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Pa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98425">
                        <a:lnSpc>
                          <a:spcPct val="100000"/>
                        </a:lnSpc>
                      </a:pPr>
                      <a:r>
                        <a:rPr sz="1200" b="1" dirty="0" smtClean="0">
                          <a:latin typeface="Calibri"/>
                          <a:cs typeface="Calibri"/>
                        </a:rPr>
                        <a:t>1</a:t>
                      </a:r>
                      <a:r>
                        <a:rPr sz="12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200" b="1" spc="0" dirty="0" smtClean="0">
                          <a:latin typeface="Calibri"/>
                          <a:cs typeface="Calibri"/>
                        </a:rPr>
                        <a:t>1</a:t>
                      </a:r>
                      <a:endParaRPr sz="12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5265">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794759">
                <a:tc gridSpan="3">
                  <a:txBody>
                    <a:bodyPr/>
                    <a:lstStyle/>
                    <a:p>
                      <a:endParaRPr sz="1200" dirty="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b="1" spc="-10" dirty="0" smtClean="0">
                          <a:latin typeface="Calibri"/>
                          <a:cs typeface="Calibri"/>
                        </a:rPr>
                        <a:t>G</a:t>
                      </a:r>
                      <a:r>
                        <a:rPr sz="1100" b="1" spc="5" dirty="0" smtClean="0">
                          <a:latin typeface="Calibri"/>
                          <a:cs typeface="Calibri"/>
                        </a:rPr>
                        <a:t>u</a:t>
                      </a:r>
                      <a:r>
                        <a:rPr sz="1100" b="1" spc="-10" dirty="0" smtClean="0">
                          <a:latin typeface="Calibri"/>
                          <a:cs typeface="Calibri"/>
                        </a:rPr>
                        <a:t>i</a:t>
                      </a:r>
                      <a:r>
                        <a:rPr sz="1100" b="1" spc="5" dirty="0" smtClean="0">
                          <a:latin typeface="Calibri"/>
                          <a:cs typeface="Calibri"/>
                        </a:rPr>
                        <a:t>d</a:t>
                      </a:r>
                      <a:r>
                        <a:rPr sz="1100" b="1" spc="-10" dirty="0" smtClean="0">
                          <a:latin typeface="Calibri"/>
                          <a:cs typeface="Calibri"/>
                        </a:rPr>
                        <a:t>i</a:t>
                      </a:r>
                      <a:r>
                        <a:rPr sz="1100" b="1" spc="5" dirty="0" smtClean="0">
                          <a:latin typeface="Calibri"/>
                          <a:cs typeface="Calibri"/>
                        </a:rPr>
                        <a:t>n</a:t>
                      </a:r>
                      <a:r>
                        <a:rPr sz="1100" b="1" spc="0" dirty="0" smtClean="0">
                          <a:latin typeface="Calibri"/>
                          <a:cs typeface="Calibri"/>
                        </a:rPr>
                        <a:t>g</a:t>
                      </a:r>
                      <a:r>
                        <a:rPr sz="1100" b="1" spc="-10" dirty="0" smtClean="0">
                          <a:latin typeface="Calibri"/>
                          <a:cs typeface="Calibri"/>
                        </a:rPr>
                        <a:t> </a:t>
                      </a:r>
                      <a:r>
                        <a:rPr sz="1100" b="1" spc="0" dirty="0" smtClean="0">
                          <a:latin typeface="Calibri"/>
                          <a:cs typeface="Calibri"/>
                        </a:rPr>
                        <a:t>t</a:t>
                      </a:r>
                      <a:r>
                        <a:rPr sz="1100" b="1" spc="5" dirty="0" smtClean="0">
                          <a:latin typeface="Calibri"/>
                          <a:cs typeface="Calibri"/>
                        </a:rPr>
                        <a:t>h</a:t>
                      </a:r>
                      <a:r>
                        <a:rPr sz="1100" b="1" spc="0" dirty="0" smtClean="0">
                          <a:latin typeface="Calibri"/>
                          <a:cs typeface="Calibri"/>
                        </a:rPr>
                        <a:t>e</a:t>
                      </a:r>
                      <a:r>
                        <a:rPr sz="1100" b="1" spc="-15" dirty="0" smtClean="0">
                          <a:latin typeface="Calibri"/>
                          <a:cs typeface="Calibri"/>
                        </a:rPr>
                        <a:t> </a:t>
                      </a:r>
                      <a:r>
                        <a:rPr sz="1100" b="1" spc="-10" dirty="0" smtClean="0">
                          <a:latin typeface="Calibri"/>
                          <a:cs typeface="Calibri"/>
                        </a:rPr>
                        <a:t>Cli</a:t>
                      </a:r>
                      <a:r>
                        <a:rPr sz="1100" b="1" spc="-5" dirty="0" smtClean="0">
                          <a:latin typeface="Calibri"/>
                          <a:cs typeface="Calibri"/>
                        </a:rPr>
                        <a:t>e</a:t>
                      </a:r>
                      <a:r>
                        <a:rPr sz="1100" b="1" spc="5" dirty="0" smtClean="0">
                          <a:latin typeface="Calibri"/>
                          <a:cs typeface="Calibri"/>
                        </a:rPr>
                        <a:t>n</a:t>
                      </a:r>
                      <a:r>
                        <a:rPr sz="1100" b="1" spc="0" dirty="0" smtClean="0">
                          <a:latin typeface="Calibri"/>
                          <a:cs typeface="Calibri"/>
                        </a:rPr>
                        <a:t>t</a:t>
                      </a:r>
                      <a:endParaRPr sz="1100" dirty="0">
                        <a:latin typeface="Calibri"/>
                        <a:cs typeface="Calibri"/>
                      </a:endParaRPr>
                    </a:p>
                    <a:p>
                      <a:pPr>
                        <a:lnSpc>
                          <a:spcPts val="1100"/>
                        </a:lnSpc>
                        <a:spcBef>
                          <a:spcPts val="74"/>
                        </a:spcBef>
                      </a:pPr>
                      <a:endParaRPr sz="1100" dirty="0"/>
                    </a:p>
                    <a:p>
                      <a:pPr marL="57150" marR="309880">
                        <a:lnSpc>
                          <a:spcPct val="116500"/>
                        </a:lnSpc>
                      </a:pPr>
                      <a:r>
                        <a:rPr sz="1100" spc="-10" dirty="0" smtClean="0">
                          <a:latin typeface="Calibri"/>
                          <a:cs typeface="Calibri"/>
                        </a:rPr>
                        <a:t>L</a:t>
                      </a:r>
                      <a:r>
                        <a:rPr sz="1100" spc="0" dirty="0" smtClean="0">
                          <a:latin typeface="Calibri"/>
                          <a:cs typeface="Calibri"/>
                        </a:rPr>
                        <a:t>e</a:t>
                      </a:r>
                      <a:r>
                        <a:rPr sz="1100" spc="-10" dirty="0" smtClean="0">
                          <a:latin typeface="Calibri"/>
                          <a:cs typeface="Calibri"/>
                        </a:rPr>
                        <a:t>t</a:t>
                      </a:r>
                      <a:r>
                        <a:rPr sz="1100" spc="-15" dirty="0" smtClean="0">
                          <a:latin typeface="Calibri"/>
                          <a:cs typeface="Calibri"/>
                        </a:rPr>
                        <a:t>’</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rev</a:t>
                      </a:r>
                      <a:r>
                        <a:rPr sz="1100" spc="5" dirty="0" smtClean="0">
                          <a:latin typeface="Calibri"/>
                          <a:cs typeface="Calibri"/>
                        </a:rPr>
                        <a:t>i</a:t>
                      </a:r>
                      <a:r>
                        <a:rPr sz="1100" spc="0" dirty="0" smtClean="0">
                          <a:latin typeface="Calibri"/>
                          <a:cs typeface="Calibri"/>
                        </a:rPr>
                        <a:t>ew</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HH</a:t>
                      </a:r>
                      <a:r>
                        <a:rPr sz="1100" spc="0" dirty="0" smtClean="0">
                          <a:latin typeface="Calibri"/>
                          <a:cs typeface="Calibri"/>
                        </a:rPr>
                        <a:t>I</a:t>
                      </a:r>
                      <a:r>
                        <a:rPr sz="1100" spc="-5" dirty="0" smtClean="0">
                          <a:latin typeface="Calibri"/>
                          <a:cs typeface="Calibri"/>
                        </a:rPr>
                        <a:t> h</a:t>
                      </a:r>
                      <a:r>
                        <a:rPr sz="1100" spc="0" dirty="0" smtClean="0">
                          <a:latin typeface="Calibri"/>
                          <a:cs typeface="Calibri"/>
                        </a:rPr>
                        <a:t>a</a:t>
                      </a:r>
                      <a:r>
                        <a:rPr sz="1100" spc="-5" dirty="0" smtClean="0">
                          <a:latin typeface="Calibri"/>
                          <a:cs typeface="Calibri"/>
                        </a:rPr>
                        <a:t>ndb</a:t>
                      </a:r>
                      <a:r>
                        <a:rPr sz="1100" spc="-10" dirty="0" smtClean="0">
                          <a:latin typeface="Calibri"/>
                          <a:cs typeface="Calibri"/>
                        </a:rPr>
                        <a:t>oo</a:t>
                      </a:r>
                      <a:r>
                        <a:rPr sz="1100" spc="0" dirty="0" smtClean="0">
                          <a:latin typeface="Calibri"/>
                          <a:cs typeface="Calibri"/>
                        </a:rPr>
                        <a:t>k</a:t>
                      </a:r>
                      <a:r>
                        <a:rPr sz="1100" spc="-10"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0" dirty="0" smtClean="0">
                          <a:latin typeface="Calibri"/>
                          <a:cs typeface="Calibri"/>
                        </a:rPr>
                        <a:t>t</a:t>
                      </a:r>
                      <a:r>
                        <a:rPr sz="1100" spc="0" dirty="0" smtClean="0">
                          <a:latin typeface="Calibri"/>
                          <a:cs typeface="Calibri"/>
                        </a:rPr>
                        <a:t>h</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d</a:t>
                      </a:r>
                      <a:r>
                        <a:rPr sz="1100" spc="5" dirty="0" smtClean="0">
                          <a:latin typeface="Calibri"/>
                          <a:cs typeface="Calibri"/>
                        </a:rPr>
                        <a:t>i</a:t>
                      </a:r>
                      <a:r>
                        <a:rPr sz="1100" spc="0" dirty="0" smtClean="0">
                          <a:latin typeface="Calibri"/>
                          <a:cs typeface="Calibri"/>
                        </a:rPr>
                        <a:t>fferent</a:t>
                      </a:r>
                      <a:r>
                        <a:rPr sz="1100" spc="-25" dirty="0" smtClean="0">
                          <a:latin typeface="Calibri"/>
                          <a:cs typeface="Calibri"/>
                        </a:rPr>
                        <a:t> </a:t>
                      </a:r>
                      <a:r>
                        <a:rPr sz="1100" spc="0" dirty="0" smtClean="0">
                          <a:latin typeface="Calibri"/>
                          <a:cs typeface="Calibri"/>
                        </a:rPr>
                        <a:t>exam</a:t>
                      </a:r>
                      <a:r>
                        <a:rPr sz="1100" spc="-5" dirty="0" smtClean="0">
                          <a:latin typeface="Calibri"/>
                          <a:cs typeface="Calibri"/>
                        </a:rPr>
                        <a:t>p</a:t>
                      </a:r>
                      <a:r>
                        <a:rPr sz="1100" spc="5" dirty="0" smtClean="0">
                          <a:latin typeface="Calibri"/>
                          <a:cs typeface="Calibri"/>
                        </a:rPr>
                        <a:t>l</a:t>
                      </a:r>
                      <a:r>
                        <a:rPr sz="1100" spc="0" dirty="0" smtClean="0">
                          <a:latin typeface="Calibri"/>
                          <a:cs typeface="Calibri"/>
                        </a:rPr>
                        <a:t>es</a:t>
                      </a:r>
                      <a:r>
                        <a:rPr sz="1100" spc="-10" dirty="0" smtClean="0">
                          <a:latin typeface="Calibri"/>
                          <a:cs typeface="Calibri"/>
                        </a:rPr>
                        <a:t> o</a:t>
                      </a:r>
                      <a:r>
                        <a:rPr sz="1100" spc="0" dirty="0" smtClean="0">
                          <a:latin typeface="Calibri"/>
                          <a:cs typeface="Calibri"/>
                        </a:rPr>
                        <a:t>f</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0" dirty="0" smtClean="0">
                          <a:latin typeface="Calibri"/>
                          <a:cs typeface="Calibri"/>
                        </a:rPr>
                        <a:t>mm</a:t>
                      </a:r>
                      <a:r>
                        <a:rPr sz="1100" spc="-10" dirty="0" smtClean="0">
                          <a:latin typeface="Calibri"/>
                          <a:cs typeface="Calibri"/>
                        </a:rPr>
                        <a:t>o</a:t>
                      </a:r>
                      <a:r>
                        <a:rPr sz="1100" spc="0" dirty="0" smtClean="0">
                          <a:latin typeface="Calibri"/>
                          <a:cs typeface="Calibri"/>
                        </a:rPr>
                        <a:t>n f</a:t>
                      </a:r>
                      <a:r>
                        <a:rPr sz="1100" spc="-10" dirty="0" smtClean="0">
                          <a:latin typeface="Calibri"/>
                          <a:cs typeface="Calibri"/>
                        </a:rPr>
                        <a:t>o</a:t>
                      </a:r>
                      <a:r>
                        <a:rPr sz="1100" spc="0" dirty="0" smtClean="0">
                          <a:latin typeface="Calibri"/>
                          <a:cs typeface="Calibri"/>
                        </a:rPr>
                        <a:t>rms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p</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at y</a:t>
                      </a:r>
                      <a:r>
                        <a:rPr sz="1100" spc="-10" dirty="0" smtClean="0">
                          <a:latin typeface="Calibri"/>
                          <a:cs typeface="Calibri"/>
                        </a:rPr>
                        <a:t>o</a:t>
                      </a:r>
                      <a:r>
                        <a:rPr sz="1100" spc="0" dirty="0" smtClean="0">
                          <a:latin typeface="Calibri"/>
                          <a:cs typeface="Calibri"/>
                        </a:rPr>
                        <a:t>u</a:t>
                      </a:r>
                      <a:r>
                        <a:rPr sz="1100" spc="-15"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5" dirty="0" smtClean="0">
                          <a:latin typeface="Calibri"/>
                          <a:cs typeface="Calibri"/>
                        </a:rPr>
                        <a:t>l</a:t>
                      </a:r>
                      <a:r>
                        <a:rPr sz="1100" spc="0" dirty="0" smtClean="0">
                          <a:latin typeface="Calibri"/>
                          <a:cs typeface="Calibri"/>
                        </a:rPr>
                        <a:t>l see</a:t>
                      </a:r>
                      <a:endParaRPr sz="1100" dirty="0">
                        <a:latin typeface="Calibri"/>
                        <a:cs typeface="Calibri"/>
                      </a:endParaRPr>
                    </a:p>
                    <a:p>
                      <a:pPr>
                        <a:lnSpc>
                          <a:spcPts val="1200"/>
                        </a:lnSpc>
                        <a:spcBef>
                          <a:spcPts val="24"/>
                        </a:spcBef>
                      </a:pPr>
                      <a:endParaRPr sz="1200" dirty="0"/>
                    </a:p>
                    <a:p>
                      <a:pPr marL="57150">
                        <a:lnSpc>
                          <a:spcPct val="100000"/>
                        </a:lnSpc>
                      </a:pP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 </a:t>
                      </a:r>
                      <a:r>
                        <a:rPr sz="1100" i="1" spc="0" dirty="0" smtClean="0">
                          <a:latin typeface="Calibri"/>
                          <a:cs typeface="Calibri"/>
                        </a:rPr>
                        <a:t>(</a:t>
                      </a:r>
                      <a:r>
                        <a:rPr sz="1100" i="1" spc="10" dirty="0" smtClean="0">
                          <a:latin typeface="Calibri"/>
                          <a:cs typeface="Calibri"/>
                        </a:rPr>
                        <a:t>I</a:t>
                      </a:r>
                      <a:r>
                        <a:rPr sz="1100" i="1" spc="5" dirty="0" smtClean="0">
                          <a:latin typeface="Calibri"/>
                          <a:cs typeface="Calibri"/>
                        </a:rPr>
                        <a:t>n</a:t>
                      </a:r>
                      <a:r>
                        <a:rPr sz="1100" i="1" spc="0" dirty="0" smtClean="0">
                          <a:latin typeface="Calibri"/>
                          <a:cs typeface="Calibri"/>
                        </a:rPr>
                        <a:t>s</a:t>
                      </a:r>
                      <a:r>
                        <a:rPr sz="1100" i="1" spc="-25" dirty="0" smtClean="0">
                          <a:latin typeface="Calibri"/>
                          <a:cs typeface="Calibri"/>
                        </a:rPr>
                        <a:t>e</a:t>
                      </a:r>
                      <a:r>
                        <a:rPr sz="1100" i="1" spc="0" dirty="0" smtClean="0">
                          <a:latin typeface="Calibri"/>
                          <a:cs typeface="Calibri"/>
                        </a:rPr>
                        <a:t>rt</a:t>
                      </a:r>
                      <a:r>
                        <a:rPr sz="1100" i="1" spc="-20" dirty="0" smtClean="0">
                          <a:latin typeface="Calibri"/>
                          <a:cs typeface="Calibri"/>
                        </a:rPr>
                        <a:t> </a:t>
                      </a:r>
                      <a:r>
                        <a:rPr sz="1100" i="1" spc="-15" dirty="0" smtClean="0">
                          <a:latin typeface="Calibri"/>
                          <a:cs typeface="Calibri"/>
                        </a:rPr>
                        <a:t>‘</a:t>
                      </a:r>
                      <a:r>
                        <a:rPr sz="1100" i="1" spc="5" dirty="0" smtClean="0">
                          <a:latin typeface="Calibri"/>
                          <a:cs typeface="Calibri"/>
                        </a:rPr>
                        <a:t>HH</a:t>
                      </a:r>
                      <a:r>
                        <a:rPr sz="1100" i="1" spc="0" dirty="0" smtClean="0">
                          <a:latin typeface="Calibri"/>
                          <a:cs typeface="Calibri"/>
                        </a:rPr>
                        <a:t>I</a:t>
                      </a:r>
                      <a:r>
                        <a:rPr sz="1100" i="1" spc="-5" dirty="0" smtClean="0">
                          <a:latin typeface="Calibri"/>
                          <a:cs typeface="Calibri"/>
                        </a:rPr>
                        <a:t> </a:t>
                      </a:r>
                      <a:r>
                        <a:rPr sz="1100" i="1" spc="5" dirty="0" smtClean="0">
                          <a:latin typeface="Calibri"/>
                          <a:cs typeface="Calibri"/>
                        </a:rPr>
                        <a:t>H</a:t>
                      </a:r>
                      <a:r>
                        <a:rPr sz="1100" i="1" spc="-20" dirty="0" smtClean="0">
                          <a:latin typeface="Calibri"/>
                          <a:cs typeface="Calibri"/>
                        </a:rPr>
                        <a:t>a</a:t>
                      </a:r>
                      <a:r>
                        <a:rPr sz="1100" i="1" spc="5" dirty="0" smtClean="0">
                          <a:latin typeface="Calibri"/>
                          <a:cs typeface="Calibri"/>
                        </a:rPr>
                        <a:t>n</a:t>
                      </a:r>
                      <a:r>
                        <a:rPr sz="1100" i="1" spc="-20" dirty="0" smtClean="0">
                          <a:latin typeface="Calibri"/>
                          <a:cs typeface="Calibri"/>
                        </a:rPr>
                        <a:t>d</a:t>
                      </a:r>
                      <a:r>
                        <a:rPr sz="1100" i="1" spc="5" dirty="0" smtClean="0">
                          <a:latin typeface="Calibri"/>
                          <a:cs typeface="Calibri"/>
                        </a:rPr>
                        <a:t>b</a:t>
                      </a:r>
                      <a:r>
                        <a:rPr sz="1100" i="1" spc="-15" dirty="0" smtClean="0">
                          <a:latin typeface="Calibri"/>
                          <a:cs typeface="Calibri"/>
                        </a:rPr>
                        <a:t>o</a:t>
                      </a:r>
                      <a:r>
                        <a:rPr sz="1100" i="1" spc="5" dirty="0" smtClean="0">
                          <a:latin typeface="Calibri"/>
                          <a:cs typeface="Calibri"/>
                        </a:rPr>
                        <a:t>o</a:t>
                      </a:r>
                      <a:r>
                        <a:rPr sz="1100" i="1" spc="0" dirty="0" smtClean="0">
                          <a:latin typeface="Calibri"/>
                          <a:cs typeface="Calibri"/>
                        </a:rPr>
                        <a:t>k’</a:t>
                      </a:r>
                      <a:r>
                        <a:rPr sz="1100" i="1" spc="-20" dirty="0" smtClean="0">
                          <a:latin typeface="Calibri"/>
                          <a:cs typeface="Calibri"/>
                        </a:rPr>
                        <a:t> </a:t>
                      </a:r>
                      <a:r>
                        <a:rPr sz="1100" i="1" spc="5" dirty="0" smtClean="0">
                          <a:latin typeface="Calibri"/>
                          <a:cs typeface="Calibri"/>
                        </a:rPr>
                        <a:t>lin</a:t>
                      </a:r>
                      <a:r>
                        <a:rPr sz="1100" i="1" spc="-25" dirty="0" smtClean="0">
                          <a:latin typeface="Calibri"/>
                          <a:cs typeface="Calibri"/>
                        </a:rPr>
                        <a:t>k</a:t>
                      </a:r>
                      <a:r>
                        <a:rPr sz="1100" i="1" spc="0" dirty="0" smtClean="0">
                          <a:latin typeface="Calibri"/>
                          <a:cs typeface="Calibri"/>
                        </a:rPr>
                        <a:t>)</a:t>
                      </a:r>
                      <a:r>
                        <a:rPr sz="1100" i="1" spc="10"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re</a:t>
                      </a:r>
                      <a:r>
                        <a:rPr sz="1100" spc="5" dirty="0" smtClean="0">
                          <a:latin typeface="Calibri"/>
                          <a:cs typeface="Calibri"/>
                        </a:rPr>
                        <a:t>vi</a:t>
                      </a:r>
                      <a:r>
                        <a:rPr sz="1100" spc="0" dirty="0" smtClean="0">
                          <a:latin typeface="Calibri"/>
                          <a:cs typeface="Calibri"/>
                        </a:rPr>
                        <a:t>ew</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f</a:t>
                      </a:r>
                      <a:r>
                        <a:rPr sz="1100" spc="-10" dirty="0" smtClean="0">
                          <a:latin typeface="Calibri"/>
                          <a:cs typeface="Calibri"/>
                        </a:rPr>
                        <a:t>o</a:t>
                      </a:r>
                      <a:r>
                        <a:rPr sz="1100" spc="0" dirty="0" smtClean="0">
                          <a:latin typeface="Calibri"/>
                          <a:cs typeface="Calibri"/>
                        </a:rPr>
                        <a:t>rms.</a:t>
                      </a:r>
                      <a:endParaRPr lang="en-US" sz="1100" spc="0" dirty="0" smtClean="0">
                        <a:latin typeface="Calibri"/>
                        <a:cs typeface="Calibri"/>
                      </a:endParaRPr>
                    </a:p>
                    <a:p>
                      <a:pPr marL="57150">
                        <a:lnSpc>
                          <a:spcPct val="100000"/>
                        </a:lnSpc>
                      </a:pPr>
                      <a:endParaRPr lang="en-US" sz="1100" spc="0" dirty="0" smtClean="0">
                        <a:latin typeface="Calibri"/>
                        <a:cs typeface="Calibri"/>
                      </a:endParaRPr>
                    </a:p>
                    <a:p>
                      <a:pPr marL="57150">
                        <a:lnSpc>
                          <a:spcPct val="100000"/>
                        </a:lnSpc>
                      </a:pPr>
                      <a:r>
                        <a:rPr lang="en-US" sz="1100" spc="0" dirty="0" smtClean="0">
                          <a:solidFill>
                            <a:srgbClr val="FFC000"/>
                          </a:solidFill>
                          <a:latin typeface="Calibri"/>
                          <a:cs typeface="Calibri"/>
                        </a:rPr>
                        <a:t>Combine screens 7410-7430 for Spatial Contiguity, add new graphic.</a:t>
                      </a:r>
                    </a:p>
                    <a:p>
                      <a:r>
                        <a:rPr lang="en-US" sz="900" b="1" dirty="0" smtClean="0">
                          <a:solidFill>
                            <a:srgbClr val="FFC000"/>
                          </a:solidFill>
                          <a:latin typeface="Calibri" panose="020F0502020204030204" pitchFamily="34" charset="0"/>
                          <a:ea typeface="MS Mincho" panose="02020609040205080304" pitchFamily="49" charset="-128"/>
                          <a:cs typeface="Times New Roman" panose="02020603050405020304" pitchFamily="18" charset="0"/>
                        </a:rPr>
                        <a:t>Original Storyboard Frames:</a:t>
                      </a:r>
                      <a:r>
                        <a:rPr lang="en-US" sz="9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 7410-7430</a:t>
                      </a:r>
                    </a:p>
                    <a:p>
                      <a:r>
                        <a:rPr lang="en-US" sz="900" b="1" dirty="0" smtClean="0">
                          <a:solidFill>
                            <a:srgbClr val="FFC000"/>
                          </a:solidFill>
                          <a:latin typeface="Calibri" panose="020F0502020204030204" pitchFamily="34" charset="0"/>
                          <a:ea typeface="MS Mincho" panose="02020609040205080304" pitchFamily="49" charset="-128"/>
                          <a:cs typeface="Times New Roman" panose="02020603050405020304" pitchFamily="18" charset="0"/>
                        </a:rPr>
                        <a:t>New Storyboard Frames:</a:t>
                      </a:r>
                      <a:endParaRPr lang="en-US" sz="9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endParaRPr>
                    </a:p>
                    <a:p>
                      <a:r>
                        <a:rPr lang="en-US" sz="900" b="1" dirty="0" smtClean="0">
                          <a:solidFill>
                            <a:srgbClr val="FFC000"/>
                          </a:solidFill>
                          <a:latin typeface="Calibri" panose="020F0502020204030204" pitchFamily="34" charset="0"/>
                          <a:ea typeface="MS Mincho" panose="02020609040205080304" pitchFamily="49" charset="-128"/>
                          <a:cs typeface="Times New Roman" panose="02020603050405020304" pitchFamily="18" charset="0"/>
                        </a:rPr>
                        <a:t>Narrative: </a:t>
                      </a:r>
                      <a:r>
                        <a:rPr lang="en-US" sz="9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You will be assisting your clients with the various types of paperwork they will encounter and make them aware of training opportunities available to them. </a:t>
                      </a:r>
                    </a:p>
                    <a:p>
                      <a:r>
                        <a:rPr lang="en-US" sz="9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 </a:t>
                      </a:r>
                    </a:p>
                    <a:p>
                      <a:r>
                        <a:rPr lang="en-US" sz="9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Let’s review the HHI Handbook with the different examples of common forms and paperwork that you will see. </a:t>
                      </a:r>
                    </a:p>
                    <a:p>
                      <a:r>
                        <a:rPr lang="en-US" sz="9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 </a:t>
                      </a:r>
                    </a:p>
                    <a:p>
                      <a:r>
                        <a:rPr lang="en-US" sz="9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Encouraging your clients to register for HHI training services is very important. Let’s look at the HHI Training Calendar and see how your client will find available training and sign up for a class. </a:t>
                      </a:r>
                    </a:p>
                    <a:p>
                      <a:r>
                        <a:rPr lang="en-US" sz="9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 </a:t>
                      </a:r>
                    </a:p>
                    <a:p>
                      <a:r>
                        <a:rPr lang="en-US" sz="9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Now that you are familiar with the different types of paperwork and how to assist your client in searching and registering for classes, please click on the knowledge check to see what you have learned. </a:t>
                      </a:r>
                    </a:p>
                    <a:p>
                      <a:pPr marL="57150">
                        <a:lnSpc>
                          <a:spcPct val="100000"/>
                        </a:lnSpc>
                      </a:pPr>
                      <a:endParaRPr sz="1100" dirty="0">
                        <a:solidFill>
                          <a:srgbClr val="FFC000"/>
                        </a:solidFill>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r>
              <a:tr h="228600">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dirty="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dirty="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753109">
                <a:tc gridSpan="3">
                  <a:txBody>
                    <a:bodyPr/>
                    <a:lstStyle/>
                    <a:p>
                      <a:pPr marL="50800">
                        <a:lnSpc>
                          <a:spcPct val="1000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s</a:t>
                      </a:r>
                      <a:r>
                        <a:rPr sz="1100" spc="-10" dirty="0" smtClean="0">
                          <a:latin typeface="Calibri"/>
                          <a:cs typeface="Calibri"/>
                        </a:rPr>
                        <a:t>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a:t>
                      </a:r>
                      <a:r>
                        <a:rPr sz="1100" spc="-10" dirty="0" smtClean="0">
                          <a:latin typeface="Calibri"/>
                          <a:cs typeface="Calibri"/>
                        </a:rPr>
                        <a:t> t</a:t>
                      </a:r>
                      <a:r>
                        <a:rPr sz="1100" spc="0" dirty="0" smtClean="0">
                          <a:latin typeface="Calibri"/>
                          <a:cs typeface="Calibri"/>
                        </a:rPr>
                        <a:t>o</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HH</a:t>
                      </a:r>
                      <a:r>
                        <a:rPr sz="1100" spc="0" dirty="0" smtClean="0">
                          <a:latin typeface="Calibri"/>
                          <a:cs typeface="Calibri"/>
                        </a:rPr>
                        <a:t>I</a:t>
                      </a:r>
                      <a:r>
                        <a:rPr sz="1100" spc="-5" dirty="0" smtClean="0">
                          <a:latin typeface="Calibri"/>
                          <a:cs typeface="Calibri"/>
                        </a:rPr>
                        <a:t> h</a:t>
                      </a:r>
                      <a:r>
                        <a:rPr sz="1100" spc="0" dirty="0" smtClean="0">
                          <a:latin typeface="Calibri"/>
                          <a:cs typeface="Calibri"/>
                        </a:rPr>
                        <a:t>a</a:t>
                      </a:r>
                      <a:r>
                        <a:rPr sz="1100" spc="-5" dirty="0" smtClean="0">
                          <a:latin typeface="Calibri"/>
                          <a:cs typeface="Calibri"/>
                        </a:rPr>
                        <a:t>ndb</a:t>
                      </a:r>
                      <a:r>
                        <a:rPr sz="1100" spc="-10" dirty="0" smtClean="0">
                          <a:latin typeface="Calibri"/>
                          <a:cs typeface="Calibri"/>
                        </a:rPr>
                        <a:t>oo</a:t>
                      </a:r>
                      <a:r>
                        <a:rPr sz="1100" spc="0" dirty="0" smtClean="0">
                          <a:latin typeface="Calibri"/>
                          <a:cs typeface="Calibri"/>
                        </a:rPr>
                        <a:t>k.</a:t>
                      </a:r>
                      <a:endParaRPr sz="1100" dirty="0">
                        <a:latin typeface="Calibri"/>
                        <a:cs typeface="Calibri"/>
                      </a:endParaRPr>
                    </a:p>
                    <a:p>
                      <a:pPr marL="50800" marR="265430">
                        <a:lnSpc>
                          <a:spcPct val="101899"/>
                        </a:lnSpc>
                        <a:spcBef>
                          <a:spcPts val="165"/>
                        </a:spcBef>
                      </a:pPr>
                      <a:r>
                        <a:rPr sz="110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20" dirty="0" smtClean="0">
                          <a:latin typeface="Calibri"/>
                          <a:cs typeface="Calibri"/>
                        </a:rPr>
                        <a:t> </a:t>
                      </a:r>
                      <a:r>
                        <a:rPr sz="1100" spc="-10" dirty="0" smtClean="0">
                          <a:latin typeface="Calibri"/>
                          <a:cs typeface="Calibri"/>
                        </a:rPr>
                        <a:t>44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 </a:t>
                      </a:r>
                      <a:r>
                        <a:rPr sz="1100" spc="-10" dirty="0" smtClean="0">
                          <a:latin typeface="Calibri"/>
                          <a:cs typeface="Calibri"/>
                        </a:rPr>
                        <a:t>14</a:t>
                      </a:r>
                      <a:r>
                        <a:rPr sz="1100" spc="-5" dirty="0" smtClean="0">
                          <a:latin typeface="Calibri"/>
                          <a:cs typeface="Calibri"/>
                        </a:rPr>
                        <a:t>p</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15"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30"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5" dirty="0" smtClean="0">
                          <a:latin typeface="Calibri"/>
                          <a:cs typeface="Calibri"/>
                        </a:rPr>
                        <a:t>lig</a:t>
                      </a:r>
                      <a:r>
                        <a:rPr sz="1100" spc="-5" dirty="0" smtClean="0">
                          <a:latin typeface="Calibri"/>
                          <a:cs typeface="Calibri"/>
                        </a:rPr>
                        <a:t>h</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a:t>
                      </a:r>
                      <a:endParaRPr sz="1100" dirty="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marR="149225">
                        <a:lnSpc>
                          <a:spcPct val="101800"/>
                        </a:lnSpc>
                      </a:pPr>
                      <a:r>
                        <a:rPr sz="1100" spc="5" dirty="0" smtClean="0">
                          <a:latin typeface="Calibri"/>
                          <a:cs typeface="Calibri"/>
                        </a:rPr>
                        <a:t>H</a:t>
                      </a:r>
                      <a:r>
                        <a:rPr sz="1100" spc="0" dirty="0" smtClean="0">
                          <a:latin typeface="Calibri"/>
                          <a:cs typeface="Calibri"/>
                        </a:rPr>
                        <a:t>y</a:t>
                      </a:r>
                      <a:r>
                        <a:rPr sz="1100" spc="-5" dirty="0" smtClean="0">
                          <a:latin typeface="Calibri"/>
                          <a:cs typeface="Calibri"/>
                        </a:rPr>
                        <a:t>p</a:t>
                      </a:r>
                      <a:r>
                        <a:rPr sz="1100" spc="0" dirty="0" smtClean="0">
                          <a:latin typeface="Calibri"/>
                          <a:cs typeface="Calibri"/>
                        </a:rPr>
                        <a:t>er</a:t>
                      </a:r>
                      <a:r>
                        <a:rPr sz="1100" spc="-15" dirty="0" smtClean="0">
                          <a:latin typeface="Calibri"/>
                          <a:cs typeface="Calibri"/>
                        </a:rPr>
                        <a:t>l</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k</a:t>
                      </a:r>
                      <a:r>
                        <a:rPr sz="1100" spc="-10" dirty="0" smtClean="0">
                          <a:latin typeface="Calibri"/>
                          <a:cs typeface="Calibri"/>
                        </a:rPr>
                        <a:t> ‘</a:t>
                      </a:r>
                      <a:r>
                        <a:rPr sz="1100" u="sng" spc="5" dirty="0" smtClean="0">
                          <a:latin typeface="Calibri"/>
                          <a:cs typeface="Calibri"/>
                        </a:rPr>
                        <a:t>HHI</a:t>
                      </a:r>
                      <a:r>
                        <a:rPr sz="1100" u="sng" spc="-35" dirty="0" smtClean="0">
                          <a:latin typeface="Calibri"/>
                          <a:cs typeface="Calibri"/>
                        </a:rPr>
                        <a:t> </a:t>
                      </a:r>
                      <a:r>
                        <a:rPr sz="1100" u="sng" spc="5" dirty="0" smtClean="0">
                          <a:latin typeface="Calibri"/>
                          <a:cs typeface="Calibri"/>
                        </a:rPr>
                        <a:t>H</a:t>
                      </a:r>
                      <a:r>
                        <a:rPr sz="1100" u="sng" spc="0" dirty="0" smtClean="0">
                          <a:latin typeface="Calibri"/>
                          <a:cs typeface="Calibri"/>
                        </a:rPr>
                        <a:t>a</a:t>
                      </a:r>
                      <a:r>
                        <a:rPr sz="1100" u="sng" spc="-5" dirty="0" smtClean="0">
                          <a:latin typeface="Calibri"/>
                          <a:cs typeface="Calibri"/>
                        </a:rPr>
                        <a:t>n</a:t>
                      </a:r>
                      <a:r>
                        <a:rPr sz="1100" u="sng" spc="0" dirty="0" smtClean="0">
                          <a:latin typeface="Calibri"/>
                          <a:cs typeface="Calibri"/>
                        </a:rPr>
                        <a:t>d</a:t>
                      </a:r>
                      <a:r>
                        <a:rPr sz="1100" u="sng" spc="-15" dirty="0" smtClean="0">
                          <a:latin typeface="Calibri"/>
                          <a:cs typeface="Calibri"/>
                        </a:rPr>
                        <a:t> </a:t>
                      </a:r>
                      <a:r>
                        <a:rPr sz="1100" u="sng" spc="0" dirty="0" smtClean="0">
                          <a:latin typeface="Calibri"/>
                          <a:cs typeface="Calibri"/>
                        </a:rPr>
                        <a:t>B</a:t>
                      </a:r>
                      <a:r>
                        <a:rPr sz="1100" u="sng" spc="-10" dirty="0" smtClean="0">
                          <a:latin typeface="Calibri"/>
                          <a:cs typeface="Calibri"/>
                        </a:rPr>
                        <a:t>oo</a:t>
                      </a:r>
                      <a:r>
                        <a:rPr sz="1100" u="sng" spc="5" dirty="0" smtClean="0">
                          <a:latin typeface="Calibri"/>
                          <a:cs typeface="Calibri"/>
                        </a:rPr>
                        <a:t>k</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0" dirty="0" smtClean="0">
                          <a:latin typeface="Calibri"/>
                          <a:cs typeface="Calibri"/>
                        </a:rPr>
                        <a:t> </a:t>
                      </a:r>
                      <a:r>
                        <a:rPr sz="1100" spc="-10" dirty="0" smtClean="0">
                          <a:latin typeface="Calibri"/>
                          <a:cs typeface="Calibri"/>
                        </a:rPr>
                        <a:t>o</a:t>
                      </a:r>
                      <a:r>
                        <a:rPr sz="1100" spc="-5" dirty="0" smtClean="0">
                          <a:latin typeface="Calibri"/>
                          <a:cs typeface="Calibri"/>
                        </a:rPr>
                        <a:t>p</a:t>
                      </a:r>
                      <a:r>
                        <a:rPr sz="1100" spc="0" dirty="0" smtClean="0">
                          <a:latin typeface="Calibri"/>
                          <a:cs typeface="Calibri"/>
                        </a:rPr>
                        <a:t>en</a:t>
                      </a:r>
                      <a:r>
                        <a:rPr sz="1100" spc="-15" dirty="0" smtClean="0">
                          <a:latin typeface="Calibri"/>
                          <a:cs typeface="Calibri"/>
                        </a:rPr>
                        <a:t> </a:t>
                      </a:r>
                      <a:r>
                        <a:rPr sz="1100" spc="0" dirty="0" smtClean="0">
                          <a:latin typeface="Calibri"/>
                          <a:cs typeface="Calibri"/>
                        </a:rPr>
                        <a:t>P</a:t>
                      </a:r>
                      <a:r>
                        <a:rPr sz="1100" spc="-10" dirty="0" smtClean="0">
                          <a:latin typeface="Calibri"/>
                          <a:cs typeface="Calibri"/>
                        </a:rPr>
                        <a:t>D</a:t>
                      </a:r>
                      <a:r>
                        <a:rPr sz="1100" spc="0" dirty="0" smtClean="0">
                          <a:latin typeface="Calibri"/>
                          <a:cs typeface="Calibri"/>
                        </a:rPr>
                        <a:t>F</a:t>
                      </a:r>
                      <a:r>
                        <a:rPr sz="1100" spc="10" dirty="0" smtClean="0">
                          <a:latin typeface="Calibri"/>
                          <a:cs typeface="Calibri"/>
                        </a:rPr>
                        <a:t> </a:t>
                      </a:r>
                      <a:r>
                        <a:rPr sz="1100" spc="-5" dirty="0" smtClean="0">
                          <a:latin typeface="Calibri"/>
                          <a:cs typeface="Calibri"/>
                        </a:rPr>
                        <a:t>d</a:t>
                      </a:r>
                      <a:r>
                        <a:rPr sz="1100" spc="-10" dirty="0" smtClean="0">
                          <a:latin typeface="Calibri"/>
                          <a:cs typeface="Calibri"/>
                        </a:rPr>
                        <a:t>o</a:t>
                      </a:r>
                      <a:r>
                        <a:rPr sz="1100" spc="-15" dirty="0" smtClean="0">
                          <a:latin typeface="Calibri"/>
                          <a:cs typeface="Calibri"/>
                        </a:rPr>
                        <a:t>c</a:t>
                      </a:r>
                      <a:r>
                        <a:rPr sz="1100" spc="-5" dirty="0" smtClean="0">
                          <a:latin typeface="Calibri"/>
                          <a:cs typeface="Calibri"/>
                        </a:rPr>
                        <a:t>u</a:t>
                      </a:r>
                      <a:r>
                        <a:rPr sz="1100" spc="0" dirty="0" smtClean="0">
                          <a:latin typeface="Calibri"/>
                          <a:cs typeface="Calibri"/>
                        </a:rPr>
                        <a:t>ment</a:t>
                      </a:r>
                      <a:r>
                        <a:rPr sz="1100"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spc="0" dirty="0" smtClean="0">
                          <a:latin typeface="Calibri"/>
                          <a:cs typeface="Calibri"/>
                        </a:rPr>
                        <a:t>a</a:t>
                      </a:r>
                      <a:r>
                        <a:rPr sz="1100" spc="15" dirty="0" smtClean="0">
                          <a:latin typeface="Calibri"/>
                          <a:cs typeface="Calibri"/>
                        </a:rPr>
                        <a:t> </a:t>
                      </a:r>
                      <a:r>
                        <a:rPr sz="1100" spc="5" dirty="0" smtClean="0">
                          <a:latin typeface="Calibri"/>
                          <a:cs typeface="Calibri"/>
                        </a:rPr>
                        <a:t>HH</a:t>
                      </a:r>
                      <a:r>
                        <a:rPr sz="1100" spc="0" dirty="0" smtClean="0">
                          <a:latin typeface="Calibri"/>
                          <a:cs typeface="Calibri"/>
                        </a:rPr>
                        <a:t>I</a:t>
                      </a:r>
                      <a:r>
                        <a:rPr sz="1100" spc="-5" dirty="0" smtClean="0">
                          <a:latin typeface="Calibri"/>
                          <a:cs typeface="Calibri"/>
                        </a:rPr>
                        <a:t> h</a:t>
                      </a:r>
                      <a:r>
                        <a:rPr sz="1100" spc="0" dirty="0" smtClean="0">
                          <a:latin typeface="Calibri"/>
                          <a:cs typeface="Calibri"/>
                        </a:rPr>
                        <a:t>a</a:t>
                      </a:r>
                      <a:r>
                        <a:rPr sz="1100" spc="-5" dirty="0" smtClean="0">
                          <a:latin typeface="Calibri"/>
                          <a:cs typeface="Calibri"/>
                        </a:rPr>
                        <a:t>ndb</a:t>
                      </a:r>
                      <a:r>
                        <a:rPr sz="1100" spc="-10" dirty="0" smtClean="0">
                          <a:latin typeface="Calibri"/>
                          <a:cs typeface="Calibri"/>
                        </a:rPr>
                        <a:t>oo</a:t>
                      </a:r>
                      <a:r>
                        <a:rPr sz="1100" spc="0" dirty="0" smtClean="0">
                          <a:latin typeface="Calibri"/>
                          <a:cs typeface="Calibri"/>
                        </a:rPr>
                        <a:t>k;</a:t>
                      </a:r>
                      <a:r>
                        <a:rPr sz="1100" spc="-10" dirty="0" smtClean="0">
                          <a:latin typeface="Calibri"/>
                          <a:cs typeface="Calibri"/>
                        </a:rPr>
                        <a:t> </a:t>
                      </a:r>
                      <a:r>
                        <a:rPr sz="1100" spc="0" dirty="0" smtClean="0">
                          <a:latin typeface="Calibri"/>
                          <a:cs typeface="Calibri"/>
                        </a:rPr>
                        <a:t>G</a:t>
                      </a:r>
                      <a:r>
                        <a:rPr sz="1100" spc="-10" dirty="0" smtClean="0">
                          <a:latin typeface="Calibri"/>
                          <a:cs typeface="Calibri"/>
                        </a:rPr>
                        <a:t>oo</a:t>
                      </a:r>
                      <a:r>
                        <a:rPr sz="1100" spc="5" dirty="0" smtClean="0">
                          <a:latin typeface="Calibri"/>
                          <a:cs typeface="Calibri"/>
                        </a:rPr>
                        <a:t>gl</a:t>
                      </a:r>
                      <a:r>
                        <a:rPr sz="1100" spc="0" dirty="0" smtClean="0">
                          <a:latin typeface="Calibri"/>
                          <a:cs typeface="Calibri"/>
                        </a:rPr>
                        <a:t>e </a:t>
                      </a:r>
                      <a:r>
                        <a:rPr sz="1100" spc="5" dirty="0" smtClean="0">
                          <a:latin typeface="Calibri"/>
                          <a:cs typeface="Calibri"/>
                        </a:rPr>
                        <a:t>i</a:t>
                      </a:r>
                      <a:r>
                        <a:rPr sz="1100" spc="0" dirty="0" smtClean="0">
                          <a:latin typeface="Calibri"/>
                          <a:cs typeface="Calibri"/>
                        </a:rPr>
                        <a:t>ma</a:t>
                      </a:r>
                      <a:r>
                        <a:rPr sz="1100" spc="-20" dirty="0" smtClean="0">
                          <a:latin typeface="Calibri"/>
                          <a:cs typeface="Calibri"/>
                        </a:rPr>
                        <a:t>g</a:t>
                      </a:r>
                      <a:r>
                        <a:rPr sz="1100" spc="0" dirty="0" smtClean="0">
                          <a:latin typeface="Calibri"/>
                          <a:cs typeface="Calibri"/>
                        </a:rPr>
                        <a:t>es</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r>
              <a:tr h="236219">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r>
              <a:tr h="949782">
                <a:tc gridSpan="3">
                  <a:txBody>
                    <a:bodyPr/>
                    <a:lstStyle/>
                    <a:p>
                      <a:pPr marL="50800" marR="284480">
                        <a:lnSpc>
                          <a:spcPct val="117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2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10"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30"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r>
                        <a:rPr sz="1100" spc="-10" dirty="0" smtClean="0">
                          <a:latin typeface="Calibri"/>
                          <a:cs typeface="Calibri"/>
                        </a:rPr>
                        <a:t> 7</a:t>
                      </a:r>
                      <a:r>
                        <a:rPr sz="1100" spc="5" dirty="0" smtClean="0">
                          <a:latin typeface="Calibri"/>
                          <a:cs typeface="Calibri"/>
                        </a:rPr>
                        <a:t>.</a:t>
                      </a:r>
                      <a:r>
                        <a:rPr sz="1100" spc="0" dirty="0" smtClean="0">
                          <a:latin typeface="Calibri"/>
                          <a:cs typeface="Calibri"/>
                        </a:rPr>
                        <a:t>1</a:t>
                      </a:r>
                      <a:r>
                        <a:rPr sz="1100" spc="-20" dirty="0" smtClean="0">
                          <a:latin typeface="Calibri"/>
                          <a:cs typeface="Calibri"/>
                        </a:rPr>
                        <a:t> </a:t>
                      </a:r>
                      <a:r>
                        <a:rPr sz="1100" spc="-15" dirty="0" smtClean="0">
                          <a:latin typeface="Calibri"/>
                          <a:cs typeface="Calibri"/>
                        </a:rPr>
                        <a:t>O</a:t>
                      </a:r>
                      <a:r>
                        <a:rPr sz="1100" spc="0" dirty="0" smtClean="0">
                          <a:latin typeface="Calibri"/>
                          <a:cs typeface="Calibri"/>
                        </a:rPr>
                        <a:t>ver</a:t>
                      </a:r>
                      <a:r>
                        <a:rPr sz="1100" spc="5" dirty="0" smtClean="0">
                          <a:latin typeface="Calibri"/>
                          <a:cs typeface="Calibri"/>
                        </a:rPr>
                        <a:t>vi</a:t>
                      </a:r>
                      <a:r>
                        <a:rPr sz="1100" spc="-25" dirty="0" smtClean="0">
                          <a:latin typeface="Calibri"/>
                          <a:cs typeface="Calibri"/>
                        </a:rPr>
                        <a:t>e</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p</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2</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3</a:t>
                      </a:r>
                      <a:r>
                        <a:rPr sz="1100" spc="-20" dirty="0" smtClean="0">
                          <a:latin typeface="Calibri"/>
                          <a:cs typeface="Calibri"/>
                        </a:rPr>
                        <a:t> </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en</a:t>
                      </a:r>
                      <a:r>
                        <a:rPr sz="1100" spc="-15" dirty="0" smtClean="0">
                          <a:latin typeface="Calibri"/>
                          <a:cs typeface="Calibri"/>
                        </a:rPr>
                        <a:t>t</a:t>
                      </a:r>
                      <a:r>
                        <a:rPr sz="1100" spc="5" dirty="0" smtClean="0">
                          <a:latin typeface="Calibri"/>
                          <a:cs typeface="Calibri"/>
                        </a:rPr>
                        <a:t>i</a:t>
                      </a:r>
                      <a:r>
                        <a:rPr sz="1100" spc="0" dirty="0" smtClean="0">
                          <a:latin typeface="Calibri"/>
                          <a:cs typeface="Calibri"/>
                        </a:rPr>
                        <a:t>fy</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 </a:t>
                      </a:r>
                      <a:r>
                        <a:rPr sz="1100" spc="-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4</a:t>
                      </a:r>
                      <a:r>
                        <a:rPr sz="1100" spc="5" dirty="0" smtClean="0">
                          <a:latin typeface="Calibri"/>
                          <a:cs typeface="Calibri"/>
                        </a:rPr>
                        <a:t> </a:t>
                      </a:r>
                      <a:r>
                        <a:rPr sz="1100" spc="0"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g</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Pa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g</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5</a:t>
                      </a:r>
                      <a:r>
                        <a:rPr sz="1100" spc="-20" dirty="0" smtClean="0">
                          <a:latin typeface="Calibri"/>
                          <a:cs typeface="Calibri"/>
                        </a:rPr>
                        <a:t> </a:t>
                      </a:r>
                      <a:r>
                        <a:rPr sz="1100" spc="-15" dirty="0" smtClean="0">
                          <a:latin typeface="Calibri"/>
                          <a:cs typeface="Calibri"/>
                        </a:rPr>
                        <a:t>E</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Cli</a:t>
                      </a:r>
                      <a:r>
                        <a:rPr sz="1100" spc="-25" dirty="0" smtClean="0">
                          <a:latin typeface="Calibri"/>
                          <a:cs typeface="Calibri"/>
                        </a:rPr>
                        <a:t>e</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6</a:t>
                      </a:r>
                      <a:r>
                        <a:rPr sz="1100" spc="5" dirty="0" smtClean="0">
                          <a:latin typeface="Calibri"/>
                          <a:cs typeface="Calibri"/>
                        </a:rPr>
                        <a:t> </a:t>
                      </a: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7</a:t>
                      </a:r>
                      <a:r>
                        <a:rPr sz="1100" spc="-20" dirty="0" smtClean="0">
                          <a:latin typeface="Calibri"/>
                          <a:cs typeface="Calibri"/>
                        </a:rPr>
                        <a:t> </a:t>
                      </a:r>
                      <a:r>
                        <a:rPr sz="1100" spc="-10"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C</a:t>
                      </a:r>
                      <a:r>
                        <a:rPr sz="1100" spc="-10" dirty="0" smtClean="0">
                          <a:latin typeface="Calibri"/>
                          <a:cs typeface="Calibri"/>
                        </a:rPr>
                        <a:t>o</a:t>
                      </a:r>
                      <a:r>
                        <a:rPr sz="1100" spc="-20" dirty="0" smtClean="0">
                          <a:latin typeface="Calibri"/>
                          <a:cs typeface="Calibri"/>
                        </a:rPr>
                        <a:t>m</a:t>
                      </a:r>
                      <a:r>
                        <a:rPr sz="1100" spc="0" dirty="0" smtClean="0">
                          <a:latin typeface="Calibri"/>
                          <a:cs typeface="Calibri"/>
                        </a:rPr>
                        <a:t>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30" dirty="0" smtClean="0">
                          <a:latin typeface="Calibri"/>
                          <a:cs typeface="Calibri"/>
                        </a:rPr>
                        <a:t>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8</a:t>
                      </a:r>
                      <a:r>
                        <a:rPr sz="1100" spc="-20" dirty="0" smtClean="0">
                          <a:latin typeface="Calibri"/>
                          <a:cs typeface="Calibri"/>
                        </a:rPr>
                        <a:t> </a:t>
                      </a: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st</a:t>
                      </a:r>
                      <a:r>
                        <a:rPr sz="1100" spc="-5" dirty="0" smtClean="0">
                          <a:latin typeface="Calibri"/>
                          <a:cs typeface="Calibri"/>
                        </a:rPr>
                        <a: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 </a:t>
                      </a:r>
                      <a:r>
                        <a:rPr sz="1100" spc="-15" dirty="0" smtClean="0">
                          <a:latin typeface="Calibri"/>
                          <a:cs typeface="Calibri"/>
                        </a:rPr>
                        <a:t>E</a:t>
                      </a:r>
                      <a:r>
                        <a:rPr sz="1100" spc="0" dirty="0" smtClean="0">
                          <a:latin typeface="Calibri"/>
                          <a:cs typeface="Calibri"/>
                        </a:rPr>
                        <a:t>x</a:t>
                      </a:r>
                      <a:r>
                        <a:rPr sz="1100" spc="10" dirty="0" smtClean="0">
                          <a:latin typeface="Calibri"/>
                          <a:cs typeface="Calibri"/>
                        </a:rPr>
                        <a:t>i</a:t>
                      </a:r>
                      <a:r>
                        <a:rPr sz="1100" spc="0" dirty="0" smtClean="0">
                          <a:latin typeface="Calibri"/>
                          <a:cs typeface="Calibri"/>
                        </a:rPr>
                        <a:t>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lang="en-US" sz="1100" spc="0" dirty="0" smtClean="0">
                          <a:solidFill>
                            <a:srgbClr val="FF0000"/>
                          </a:solidFill>
                          <a:latin typeface="+mn-lt"/>
                          <a:cs typeface="Calibri"/>
                        </a:rPr>
                        <a:t>Combine screens 7410-7430 for Spatial Contiguity</a:t>
                      </a:r>
                    </a:p>
                    <a:p>
                      <a:pPr marL="57150">
                        <a:lnSpc>
                          <a:spcPct val="100000"/>
                        </a:lnSpc>
                      </a:pPr>
                      <a:r>
                        <a:rPr lang="en-US" sz="1100" spc="0" dirty="0" smtClean="0">
                          <a:solidFill>
                            <a:srgbClr val="FF0000"/>
                          </a:solidFill>
                          <a:latin typeface="+mn-lt"/>
                          <a:cs typeface="Calibri"/>
                        </a:rPr>
                        <a:t>See matrix slide # 57 Narration Slide# 66</a:t>
                      </a:r>
                      <a:endParaRPr lang="en-US" sz="1100" dirty="0" smtClean="0">
                        <a:solidFill>
                          <a:srgbClr val="FF0000"/>
                        </a:solidFill>
                        <a:latin typeface="+mn-lt"/>
                        <a:cs typeface="Calibri"/>
                      </a:endParaRPr>
                    </a:p>
                    <a:p>
                      <a:endParaRPr sz="1100" dirty="0">
                        <a:solidFill>
                          <a:srgbClr val="FF0000"/>
                        </a:solidFill>
                        <a:latin typeface="Calibri"/>
                        <a:cs typeface="Calibri"/>
                      </a:endParaRPr>
                    </a:p>
                  </a:txBody>
                  <a:tcPr marL="0" marR="0" marT="0" marB="0">
                    <a:lnL w="19557">
                      <a:solidFill>
                        <a:srgbClr val="404040"/>
                      </a:solidFill>
                      <a:prstDash val="solid"/>
                    </a:lnL>
                    <a:lnR w="37846">
                      <a:solidFill>
                        <a:srgbClr val="00000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3" name="object 3"/>
          <p:cNvSpPr/>
          <p:nvPr/>
        </p:nvSpPr>
        <p:spPr>
          <a:xfrm>
            <a:off x="5707634" y="5505322"/>
            <a:ext cx="1274317" cy="0"/>
          </a:xfrm>
          <a:custGeom>
            <a:avLst/>
            <a:gdLst/>
            <a:ahLst/>
            <a:cxnLst/>
            <a:rect l="l" t="t" r="r" b="b"/>
            <a:pathLst>
              <a:path w="1274317">
                <a:moveTo>
                  <a:pt x="0" y="0"/>
                </a:moveTo>
                <a:lnTo>
                  <a:pt x="1274317" y="0"/>
                </a:lnTo>
              </a:path>
            </a:pathLst>
          </a:custGeom>
          <a:ln w="10413">
            <a:solidFill>
              <a:srgbClr val="000000"/>
            </a:solidFill>
          </a:ln>
        </p:spPr>
        <p:txBody>
          <a:bodyPr wrap="square" lIns="0" tIns="0" rIns="0" bIns="0" rtlCol="0">
            <a:noAutofit/>
          </a:bodyPr>
          <a:lstStyle/>
          <a:p>
            <a:endParaRPr/>
          </a:p>
        </p:txBody>
      </p:sp>
      <p:sp>
        <p:nvSpPr>
          <p:cNvPr id="5" name="object 5"/>
          <p:cNvSpPr/>
          <p:nvPr/>
        </p:nvSpPr>
        <p:spPr>
          <a:xfrm>
            <a:off x="447675" y="1524000"/>
            <a:ext cx="4489450" cy="3388995"/>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p:nvPr/>
        </p:nvSpPr>
        <p:spPr>
          <a:xfrm>
            <a:off x="442912" y="1519174"/>
            <a:ext cx="4498975" cy="3398520"/>
          </a:xfrm>
          <a:custGeom>
            <a:avLst/>
            <a:gdLst/>
            <a:ahLst/>
            <a:cxnLst/>
            <a:rect l="l" t="t" r="r" b="b"/>
            <a:pathLst>
              <a:path w="4498975" h="3398520">
                <a:moveTo>
                  <a:pt x="0" y="3398520"/>
                </a:moveTo>
                <a:lnTo>
                  <a:pt x="4498975" y="3398520"/>
                </a:lnTo>
                <a:lnTo>
                  <a:pt x="4498975" y="0"/>
                </a:lnTo>
                <a:lnTo>
                  <a:pt x="0" y="0"/>
                </a:lnTo>
                <a:lnTo>
                  <a:pt x="0" y="3398520"/>
                </a:lnTo>
                <a:close/>
              </a:path>
            </a:pathLst>
          </a:custGeom>
          <a:ln w="9525">
            <a:solidFill>
              <a:srgbClr val="4F81BC"/>
            </a:solidFill>
          </a:ln>
        </p:spPr>
        <p:txBody>
          <a:bodyPr wrap="square" lIns="0" tIns="0" rIns="0" bIns="0" rtlCol="0">
            <a:noAutofit/>
          </a:bodyPr>
          <a:lstStyle/>
          <a:p>
            <a:endParaRPr/>
          </a:p>
        </p:txBody>
      </p:sp>
      <p:sp>
        <p:nvSpPr>
          <p:cNvPr id="7" name="object 7"/>
          <p:cNvSpPr txBox="1">
            <a:spLocks noGrp="1"/>
          </p:cNvSpPr>
          <p:nvPr>
            <p:ph type="sldNum" sz="quarter" idx="7"/>
          </p:nvPr>
        </p:nvSpPr>
        <p:spPr>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fld id="{81D60167-4931-47E6-BA6A-407CBD079E47}" type="slidenum">
              <a:rPr sz="1100" b="1" spc="0" dirty="0" smtClean="0">
                <a:latin typeface="Calibri"/>
                <a:cs typeface="Calibri"/>
              </a:rPr>
              <a:pPr marL="12700">
                <a:lnSpc>
                  <a:spcPct val="100000"/>
                </a:lnSpc>
              </a:pPr>
              <a:t>31</a:t>
            </a:fld>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4" name="object 4"/>
          <p:cNvGraphicFramePr>
            <a:graphicFrameLocks noGrp="1"/>
          </p:cNvGraphicFramePr>
          <p:nvPr>
            <p:extLst>
              <p:ext uri="{D42A27DB-BD31-4B8C-83A1-F6EECF244321}">
                <p14:modId xmlns:p14="http://schemas.microsoft.com/office/powerpoint/2010/main" val="4087049025"/>
              </p:ext>
            </p:extLst>
          </p:nvPr>
        </p:nvGraphicFramePr>
        <p:xfrm>
          <a:off x="362077" y="456819"/>
          <a:ext cx="9287255" cy="6801049"/>
        </p:xfrm>
        <a:graphic>
          <a:graphicData uri="http://schemas.openxmlformats.org/drawingml/2006/table">
            <a:tbl>
              <a:tblPr firstRow="1" bandRow="1">
                <a:tableStyleId>{2D5ABB26-0587-4C30-8999-92F81FD0307C}</a:tableStyleId>
              </a:tblPr>
              <a:tblGrid>
                <a:gridCol w="45720"/>
                <a:gridCol w="939038"/>
                <a:gridCol w="3658870"/>
                <a:gridCol w="914654"/>
                <a:gridCol w="3728973"/>
              </a:tblGrid>
              <a:tr h="208788">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a:t>
                      </a:r>
                      <a:r>
                        <a:rPr sz="1100" spc="10"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y_B</a:t>
                      </a:r>
                      <a:r>
                        <a:rPr sz="1100" spc="-30"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5" dirty="0" smtClean="0">
                          <a:latin typeface="Calibri"/>
                          <a:cs typeface="Calibri"/>
                        </a:rPr>
                        <a:t>g</a:t>
                      </a:r>
                      <a:r>
                        <a:rPr sz="1100" spc="0" dirty="0" smtClean="0">
                          <a:latin typeface="Calibri"/>
                          <a:cs typeface="Calibri"/>
                        </a:rPr>
                        <a:t>_S</a:t>
                      </a:r>
                      <a:r>
                        <a:rPr sz="1100" spc="-25" dirty="0" smtClean="0">
                          <a:latin typeface="Calibri"/>
                          <a:cs typeface="Calibri"/>
                        </a:rPr>
                        <a:t>k</a:t>
                      </a:r>
                      <a:r>
                        <a:rPr sz="1100" spc="5" dirty="0" smtClean="0">
                          <a:latin typeface="Calibri"/>
                          <a:cs typeface="Calibri"/>
                        </a:rPr>
                        <a:t>il</a:t>
                      </a:r>
                      <a:r>
                        <a:rPr sz="1100" spc="-15" dirty="0" smtClean="0">
                          <a:latin typeface="Calibri"/>
                          <a:cs typeface="Calibri"/>
                        </a:rPr>
                        <a:t>l</a:t>
                      </a:r>
                      <a:r>
                        <a:rPr sz="1100" spc="0" dirty="0" smtClean="0">
                          <a:latin typeface="Calibri"/>
                          <a:cs typeface="Calibri"/>
                        </a:rPr>
                        <a:t>s</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50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5" dirty="0" smtClean="0">
                          <a:latin typeface="Calibri"/>
                          <a:cs typeface="Calibri"/>
                        </a:rPr>
                        <a:t> </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a:t>
                      </a:r>
                      <a:r>
                        <a:rPr sz="1100" spc="-30" dirty="0" smtClean="0">
                          <a:latin typeface="Calibri"/>
                          <a:cs typeface="Calibri"/>
                        </a:rPr>
                        <a:t>k</a:t>
                      </a:r>
                      <a:r>
                        <a:rPr sz="1100" spc="5" dirty="0" smtClean="0">
                          <a:latin typeface="Calibri"/>
                          <a:cs typeface="Calibri"/>
                        </a:rPr>
                        <a:t>i</a:t>
                      </a:r>
                      <a:r>
                        <a:rPr sz="1100" spc="-15" dirty="0" smtClean="0">
                          <a:latin typeface="Calibri"/>
                          <a:cs typeface="Calibri"/>
                        </a:rPr>
                        <a:t>l</a:t>
                      </a:r>
                      <a:r>
                        <a:rPr sz="1100" spc="5" dirty="0" smtClean="0">
                          <a:latin typeface="Calibri"/>
                          <a:cs typeface="Calibri"/>
                        </a:rPr>
                        <a:t>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7420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ent</a:t>
                      </a:r>
                      <a:r>
                        <a:rPr sz="1100" spc="-20" dirty="0" smtClean="0">
                          <a:latin typeface="Calibri"/>
                          <a:cs typeface="Calibri"/>
                        </a:rPr>
                        <a:t> </a:t>
                      </a:r>
                      <a:r>
                        <a:rPr sz="1100" spc="-15" dirty="0" smtClean="0">
                          <a:latin typeface="Calibri"/>
                          <a:cs typeface="Calibri"/>
                        </a:rPr>
                        <a:t>T</a:t>
                      </a:r>
                      <a:r>
                        <a:rPr sz="1100" spc="-5" dirty="0" smtClean="0">
                          <a:latin typeface="Calibri"/>
                          <a:cs typeface="Calibri"/>
                        </a:rPr>
                        <a:t>h</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g</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Pa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98425">
                        <a:lnSpc>
                          <a:spcPct val="100000"/>
                        </a:lnSpc>
                      </a:pPr>
                      <a:r>
                        <a:rPr sz="1200" b="1" dirty="0" smtClean="0">
                          <a:latin typeface="Calibri"/>
                          <a:cs typeface="Calibri"/>
                        </a:rPr>
                        <a:t>1</a:t>
                      </a:r>
                      <a:r>
                        <a:rPr sz="12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200" b="1" spc="0" dirty="0" smtClean="0">
                          <a:latin typeface="Calibri"/>
                          <a:cs typeface="Calibri"/>
                        </a:rPr>
                        <a:t>1</a:t>
                      </a:r>
                      <a:endParaRPr sz="12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5265">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794759">
                <a:tc gridSpan="3">
                  <a:txBody>
                    <a:bodyPr/>
                    <a:lstStyle/>
                    <a:p>
                      <a:endParaRPr sz="120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b="1" spc="-10" dirty="0" smtClean="0">
                          <a:latin typeface="Calibri"/>
                          <a:cs typeface="Calibri"/>
                        </a:rPr>
                        <a:t>G</a:t>
                      </a:r>
                      <a:r>
                        <a:rPr sz="1100" b="1" spc="5" dirty="0" smtClean="0">
                          <a:latin typeface="Calibri"/>
                          <a:cs typeface="Calibri"/>
                        </a:rPr>
                        <a:t>u</a:t>
                      </a:r>
                      <a:r>
                        <a:rPr sz="1100" b="1" spc="-10" dirty="0" smtClean="0">
                          <a:latin typeface="Calibri"/>
                          <a:cs typeface="Calibri"/>
                        </a:rPr>
                        <a:t>i</a:t>
                      </a:r>
                      <a:r>
                        <a:rPr sz="1100" b="1" spc="5" dirty="0" smtClean="0">
                          <a:latin typeface="Calibri"/>
                          <a:cs typeface="Calibri"/>
                        </a:rPr>
                        <a:t>d</a:t>
                      </a:r>
                      <a:r>
                        <a:rPr sz="1100" b="1" spc="-10" dirty="0" smtClean="0">
                          <a:latin typeface="Calibri"/>
                          <a:cs typeface="Calibri"/>
                        </a:rPr>
                        <a:t>i</a:t>
                      </a:r>
                      <a:r>
                        <a:rPr sz="1100" b="1" spc="5" dirty="0" smtClean="0">
                          <a:latin typeface="Calibri"/>
                          <a:cs typeface="Calibri"/>
                        </a:rPr>
                        <a:t>n</a:t>
                      </a:r>
                      <a:r>
                        <a:rPr sz="1100" b="1" spc="0" dirty="0" smtClean="0">
                          <a:latin typeface="Calibri"/>
                          <a:cs typeface="Calibri"/>
                        </a:rPr>
                        <a:t>g</a:t>
                      </a:r>
                      <a:r>
                        <a:rPr sz="1100" b="1" spc="-10" dirty="0" smtClean="0">
                          <a:latin typeface="Calibri"/>
                          <a:cs typeface="Calibri"/>
                        </a:rPr>
                        <a:t> </a:t>
                      </a:r>
                      <a:r>
                        <a:rPr sz="1100" b="1" spc="0" dirty="0" smtClean="0">
                          <a:latin typeface="Calibri"/>
                          <a:cs typeface="Calibri"/>
                        </a:rPr>
                        <a:t>t</a:t>
                      </a:r>
                      <a:r>
                        <a:rPr sz="1100" b="1" spc="5" dirty="0" smtClean="0">
                          <a:latin typeface="Calibri"/>
                          <a:cs typeface="Calibri"/>
                        </a:rPr>
                        <a:t>h</a:t>
                      </a:r>
                      <a:r>
                        <a:rPr sz="1100" b="1" spc="0" dirty="0" smtClean="0">
                          <a:latin typeface="Calibri"/>
                          <a:cs typeface="Calibri"/>
                        </a:rPr>
                        <a:t>e</a:t>
                      </a:r>
                      <a:r>
                        <a:rPr sz="1100" b="1" spc="-15" dirty="0" smtClean="0">
                          <a:latin typeface="Calibri"/>
                          <a:cs typeface="Calibri"/>
                        </a:rPr>
                        <a:t> </a:t>
                      </a:r>
                      <a:r>
                        <a:rPr sz="1100" b="1" spc="-10" dirty="0" smtClean="0">
                          <a:latin typeface="Calibri"/>
                          <a:cs typeface="Calibri"/>
                        </a:rPr>
                        <a:t>Cli</a:t>
                      </a:r>
                      <a:r>
                        <a:rPr sz="1100" b="1" spc="-5" dirty="0" smtClean="0">
                          <a:latin typeface="Calibri"/>
                          <a:cs typeface="Calibri"/>
                        </a:rPr>
                        <a:t>e</a:t>
                      </a:r>
                      <a:r>
                        <a:rPr sz="1100" b="1" spc="5" dirty="0" smtClean="0">
                          <a:latin typeface="Calibri"/>
                          <a:cs typeface="Calibri"/>
                        </a:rPr>
                        <a:t>n</a:t>
                      </a:r>
                      <a:r>
                        <a:rPr sz="1100" b="1" spc="0" dirty="0" smtClean="0">
                          <a:latin typeface="Calibri"/>
                          <a:cs typeface="Calibri"/>
                        </a:rPr>
                        <a:t>t</a:t>
                      </a:r>
                      <a:endParaRPr sz="1100" dirty="0">
                        <a:latin typeface="Calibri"/>
                        <a:cs typeface="Calibri"/>
                      </a:endParaRPr>
                    </a:p>
                    <a:p>
                      <a:pPr>
                        <a:lnSpc>
                          <a:spcPts val="1100"/>
                        </a:lnSpc>
                        <a:spcBef>
                          <a:spcPts val="75"/>
                        </a:spcBef>
                      </a:pPr>
                      <a:endParaRPr sz="1100" dirty="0"/>
                    </a:p>
                    <a:p>
                      <a:pPr marL="57150" marR="269240">
                        <a:lnSpc>
                          <a:spcPct val="116399"/>
                        </a:lnSpc>
                      </a:pPr>
                      <a:r>
                        <a:rPr sz="1100" spc="-15" dirty="0" smtClean="0">
                          <a:latin typeface="Calibri"/>
                          <a:cs typeface="Calibri"/>
                        </a:rPr>
                        <a:t>E</a:t>
                      </a:r>
                      <a:r>
                        <a:rPr sz="1100" spc="-5" dirty="0" smtClean="0">
                          <a:latin typeface="Calibri"/>
                          <a:cs typeface="Calibri"/>
                        </a:rPr>
                        <a:t>n</a:t>
                      </a:r>
                      <a:r>
                        <a:rPr sz="1100" spc="-15" dirty="0" smtClean="0">
                          <a:latin typeface="Calibri"/>
                          <a:cs typeface="Calibri"/>
                        </a:rPr>
                        <a:t>c</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rag</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r</a:t>
                      </a:r>
                      <a:r>
                        <a:rPr sz="1100" spc="-1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re</a:t>
                      </a:r>
                      <a:r>
                        <a:rPr sz="1100" spc="5" dirty="0" smtClean="0">
                          <a:latin typeface="Calibri"/>
                          <a:cs typeface="Calibri"/>
                        </a:rPr>
                        <a:t>gi</a:t>
                      </a:r>
                      <a:r>
                        <a:rPr sz="1100" spc="0" dirty="0" smtClean="0">
                          <a:latin typeface="Calibri"/>
                          <a:cs typeface="Calibri"/>
                        </a:rPr>
                        <a:t>s</a:t>
                      </a:r>
                      <a:r>
                        <a:rPr sz="1100" spc="-10" dirty="0" smtClean="0">
                          <a:latin typeface="Calibri"/>
                          <a:cs typeface="Calibri"/>
                        </a:rPr>
                        <a:t>t</a:t>
                      </a:r>
                      <a:r>
                        <a:rPr sz="1100" spc="0" dirty="0" smtClean="0">
                          <a:latin typeface="Calibri"/>
                          <a:cs typeface="Calibri"/>
                        </a:rPr>
                        <a:t>er</a:t>
                      </a:r>
                      <a:r>
                        <a:rPr sz="1100" spc="-10"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 </a:t>
                      </a:r>
                      <a:r>
                        <a:rPr sz="1100" spc="5" dirty="0" smtClean="0">
                          <a:latin typeface="Calibri"/>
                          <a:cs typeface="Calibri"/>
                        </a:rPr>
                        <a:t>HH</a:t>
                      </a:r>
                      <a:r>
                        <a:rPr sz="1100" spc="0" dirty="0" smtClean="0">
                          <a:latin typeface="Calibri"/>
                          <a:cs typeface="Calibri"/>
                        </a:rPr>
                        <a:t>I</a:t>
                      </a:r>
                      <a:r>
                        <a:rPr sz="1100" spc="-5" dirty="0" smtClean="0">
                          <a:latin typeface="Calibri"/>
                          <a:cs typeface="Calibri"/>
                        </a:rPr>
                        <a:t> </a:t>
                      </a:r>
                      <a:r>
                        <a:rPr sz="1100" spc="-10"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sess</a:t>
                      </a:r>
                      <a:r>
                        <a:rPr sz="1100" spc="10"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5" dirty="0" smtClean="0">
                          <a:latin typeface="Calibri"/>
                          <a:cs typeface="Calibri"/>
                        </a:rPr>
                        <a:t>i</a:t>
                      </a:r>
                      <a:r>
                        <a:rPr sz="1100" spc="0" dirty="0" smtClean="0">
                          <a:latin typeface="Calibri"/>
                          <a:cs typeface="Calibri"/>
                        </a:rPr>
                        <a:t>s</a:t>
                      </a:r>
                      <a:r>
                        <a:rPr sz="1100" spc="-35" dirty="0" smtClean="0">
                          <a:latin typeface="Calibri"/>
                          <a:cs typeface="Calibri"/>
                        </a:rPr>
                        <a:t> </a:t>
                      </a:r>
                      <a:r>
                        <a:rPr sz="1100" spc="0" dirty="0" smtClean="0">
                          <a:latin typeface="Calibri"/>
                          <a:cs typeface="Calibri"/>
                        </a:rPr>
                        <a:t>very</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t>
                      </a:r>
                      <a:r>
                        <a:rPr sz="1100" spc="-5" dirty="0" smtClean="0">
                          <a:latin typeface="Calibri"/>
                          <a:cs typeface="Calibri"/>
                        </a:rPr>
                        <a:t> </a:t>
                      </a:r>
                      <a:r>
                        <a:rPr sz="1100" spc="-10" dirty="0" smtClean="0">
                          <a:latin typeface="Calibri"/>
                          <a:cs typeface="Calibri"/>
                        </a:rPr>
                        <a:t>L</a:t>
                      </a:r>
                      <a:r>
                        <a:rPr sz="1100" spc="0" dirty="0" smtClean="0">
                          <a:latin typeface="Calibri"/>
                          <a:cs typeface="Calibri"/>
                        </a:rPr>
                        <a:t>e</a:t>
                      </a:r>
                      <a:r>
                        <a:rPr sz="1100" spc="-10" dirty="0" smtClean="0">
                          <a:latin typeface="Calibri"/>
                          <a:cs typeface="Calibri"/>
                        </a:rPr>
                        <a:t>t</a:t>
                      </a:r>
                      <a:r>
                        <a:rPr sz="1100" spc="-15" dirty="0" smtClean="0">
                          <a:latin typeface="Calibri"/>
                          <a:cs typeface="Calibri"/>
                        </a:rPr>
                        <a:t>’</a:t>
                      </a:r>
                      <a:r>
                        <a:rPr sz="1100" spc="0" dirty="0" smtClean="0">
                          <a:latin typeface="Calibri"/>
                          <a:cs typeface="Calibri"/>
                        </a:rPr>
                        <a:t>s </a:t>
                      </a:r>
                      <a:r>
                        <a:rPr sz="1100" spc="5" dirty="0" smtClean="0">
                          <a:latin typeface="Calibri"/>
                          <a:cs typeface="Calibri"/>
                        </a:rPr>
                        <a:t>l</a:t>
                      </a:r>
                      <a:r>
                        <a:rPr sz="1100" spc="-10" dirty="0" smtClean="0">
                          <a:latin typeface="Calibri"/>
                          <a:cs typeface="Calibri"/>
                        </a:rPr>
                        <a:t>oo</a:t>
                      </a:r>
                      <a:r>
                        <a:rPr sz="1100" spc="0" dirty="0" smtClean="0">
                          <a:latin typeface="Calibri"/>
                          <a:cs typeface="Calibri"/>
                        </a:rPr>
                        <a:t>k</a:t>
                      </a:r>
                      <a:r>
                        <a:rPr sz="1100" spc="-10" dirty="0" smtClean="0">
                          <a:latin typeface="Calibri"/>
                          <a:cs typeface="Calibri"/>
                        </a:rPr>
                        <a:t> </a:t>
                      </a:r>
                      <a:r>
                        <a:rPr sz="1100" spc="0" dirty="0" smtClean="0">
                          <a:latin typeface="Calibri"/>
                          <a:cs typeface="Calibri"/>
                        </a:rPr>
                        <a:t>at</a:t>
                      </a:r>
                      <a:r>
                        <a:rPr sz="1100" spc="-20"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HH</a:t>
                      </a:r>
                      <a:r>
                        <a:rPr sz="1100" spc="0" dirty="0" smtClean="0">
                          <a:latin typeface="Calibri"/>
                          <a:cs typeface="Calibri"/>
                        </a:rPr>
                        <a:t>I</a:t>
                      </a:r>
                      <a:r>
                        <a:rPr sz="1100" spc="-5"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C</a:t>
                      </a:r>
                      <a:r>
                        <a:rPr sz="1100" spc="15" dirty="0" smtClean="0">
                          <a:latin typeface="Calibri"/>
                          <a:cs typeface="Calibri"/>
                        </a:rPr>
                        <a:t>a</a:t>
                      </a:r>
                      <a:r>
                        <a:rPr sz="1100" spc="-15" dirty="0" smtClean="0">
                          <a:latin typeface="Calibri"/>
                          <a:cs typeface="Calibri"/>
                        </a:rPr>
                        <a:t>l</a:t>
                      </a:r>
                      <a:r>
                        <a:rPr sz="1100" spc="0" dirty="0" smtClean="0">
                          <a:latin typeface="Calibri"/>
                          <a:cs typeface="Calibri"/>
                        </a:rPr>
                        <a:t>en</a:t>
                      </a:r>
                      <a:r>
                        <a:rPr sz="1100" spc="-10" dirty="0" smtClean="0">
                          <a:latin typeface="Calibri"/>
                          <a:cs typeface="Calibri"/>
                        </a:rPr>
                        <a:t>d</a:t>
                      </a:r>
                      <a:r>
                        <a:rPr sz="1100" spc="0" dirty="0" smtClean="0">
                          <a:latin typeface="Calibri"/>
                          <a:cs typeface="Calibri"/>
                        </a:rPr>
                        <a:t>ar</a:t>
                      </a:r>
                      <a:r>
                        <a:rPr sz="1100" spc="-15"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a:t>
                      </a:r>
                      <a:r>
                        <a:rPr sz="1100" spc="5" dirty="0" smtClean="0">
                          <a:latin typeface="Calibri"/>
                          <a:cs typeface="Calibri"/>
                        </a:rPr>
                        <a:t>vi</a:t>
                      </a:r>
                      <a:r>
                        <a:rPr sz="1100" spc="0" dirty="0" smtClean="0">
                          <a:latin typeface="Calibri"/>
                          <a:cs typeface="Calibri"/>
                        </a:rPr>
                        <a:t>ew</a:t>
                      </a:r>
                      <a:r>
                        <a:rPr sz="1100" spc="-5" dirty="0" smtClean="0">
                          <a:latin typeface="Calibri"/>
                          <a:cs typeface="Calibri"/>
                        </a:rPr>
                        <a:t> h</a:t>
                      </a:r>
                      <a:r>
                        <a:rPr sz="1100" spc="-10" dirty="0" smtClean="0">
                          <a:latin typeface="Calibri"/>
                          <a:cs typeface="Calibri"/>
                        </a:rPr>
                        <a:t>o</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a</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ent</a:t>
                      </a:r>
                      <a:r>
                        <a:rPr sz="1100" spc="-20" dirty="0" smtClean="0">
                          <a:latin typeface="Calibri"/>
                          <a:cs typeface="Calibri"/>
                        </a:rPr>
                        <a:t> </a:t>
                      </a:r>
                      <a:r>
                        <a:rPr sz="1100" spc="-15" dirty="0" smtClean="0">
                          <a:latin typeface="Calibri"/>
                          <a:cs typeface="Calibri"/>
                        </a:rPr>
                        <a:t>c</a:t>
                      </a:r>
                      <a:r>
                        <a:rPr sz="1100" spc="0" dirty="0" smtClean="0">
                          <a:latin typeface="Calibri"/>
                          <a:cs typeface="Calibri"/>
                        </a:rPr>
                        <a:t>an</a:t>
                      </a:r>
                      <a:r>
                        <a:rPr sz="1100" spc="-15" dirty="0" smtClean="0">
                          <a:latin typeface="Calibri"/>
                          <a:cs typeface="Calibri"/>
                        </a:rPr>
                        <a:t> </a:t>
                      </a:r>
                      <a:r>
                        <a:rPr sz="1100" spc="5" dirty="0" smtClean="0">
                          <a:latin typeface="Calibri"/>
                          <a:cs typeface="Calibri"/>
                        </a:rPr>
                        <a:t>l</a:t>
                      </a:r>
                      <a:r>
                        <a:rPr sz="1100" spc="-10" dirty="0" smtClean="0">
                          <a:latin typeface="Calibri"/>
                          <a:cs typeface="Calibri"/>
                        </a:rPr>
                        <a:t>oo</a:t>
                      </a:r>
                      <a:r>
                        <a:rPr sz="1100" spc="0" dirty="0" smtClean="0">
                          <a:latin typeface="Calibri"/>
                          <a:cs typeface="Calibri"/>
                        </a:rPr>
                        <a:t>k</a:t>
                      </a:r>
                      <a:r>
                        <a:rPr sz="1100" spc="-10"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0" dirty="0" smtClean="0">
                          <a:latin typeface="Calibri"/>
                          <a:cs typeface="Calibri"/>
                        </a:rPr>
                        <a:t>r ava</a:t>
                      </a:r>
                      <a:r>
                        <a:rPr sz="1100" spc="5" dirty="0" smtClean="0">
                          <a:latin typeface="Calibri"/>
                          <a:cs typeface="Calibri"/>
                        </a:rPr>
                        <a:t>il</a:t>
                      </a:r>
                      <a:r>
                        <a:rPr sz="1100" spc="0" dirty="0" smtClean="0">
                          <a:latin typeface="Calibri"/>
                          <a:cs typeface="Calibri"/>
                        </a:rPr>
                        <a:t>a</a:t>
                      </a:r>
                      <a:r>
                        <a:rPr sz="1100" spc="-30" dirty="0" smtClean="0">
                          <a:latin typeface="Calibri"/>
                          <a:cs typeface="Calibri"/>
                        </a:rPr>
                        <a:t>b</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30"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ed</a:t>
                      </a:r>
                      <a:r>
                        <a:rPr sz="1100" spc="-10" dirty="0" smtClean="0">
                          <a:latin typeface="Calibri"/>
                          <a:cs typeface="Calibri"/>
                        </a:rPr>
                        <a:t>u</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0" dirty="0" smtClean="0">
                          <a:latin typeface="Calibri"/>
                          <a:cs typeface="Calibri"/>
                        </a:rPr>
                        <a:t>r</a:t>
                      </a:r>
                      <a:r>
                        <a:rPr sz="1100" spc="-10"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a:t>
                      </a:r>
                      <a:r>
                        <a:rPr sz="1100" spc="0" dirty="0" smtClean="0">
                          <a:latin typeface="Calibri"/>
                          <a:cs typeface="Calibri"/>
                        </a:rPr>
                        <a:t>ass.</a:t>
                      </a:r>
                      <a:endParaRPr sz="1100" dirty="0">
                        <a:latin typeface="Calibri"/>
                        <a:cs typeface="Calibri"/>
                      </a:endParaRPr>
                    </a:p>
                    <a:p>
                      <a:pPr>
                        <a:lnSpc>
                          <a:spcPts val="1200"/>
                        </a:lnSpc>
                        <a:spcBef>
                          <a:spcPts val="23"/>
                        </a:spcBef>
                      </a:pPr>
                      <a:endParaRPr sz="1200" dirty="0"/>
                    </a:p>
                    <a:p>
                      <a:pPr marL="57150">
                        <a:lnSpc>
                          <a:spcPct val="100000"/>
                        </a:lnSpc>
                      </a:pP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 </a:t>
                      </a:r>
                      <a:r>
                        <a:rPr sz="1100" i="1" spc="0" dirty="0" smtClean="0">
                          <a:latin typeface="Calibri"/>
                          <a:cs typeface="Calibri"/>
                        </a:rPr>
                        <a:t>(</a:t>
                      </a:r>
                      <a:r>
                        <a:rPr sz="1100" i="1" spc="10" dirty="0" smtClean="0">
                          <a:latin typeface="Calibri"/>
                          <a:cs typeface="Calibri"/>
                        </a:rPr>
                        <a:t>I</a:t>
                      </a:r>
                      <a:r>
                        <a:rPr sz="1100" i="1" spc="5" dirty="0" smtClean="0">
                          <a:latin typeface="Calibri"/>
                          <a:cs typeface="Calibri"/>
                        </a:rPr>
                        <a:t>n</a:t>
                      </a:r>
                      <a:r>
                        <a:rPr sz="1100" i="1" spc="0" dirty="0" smtClean="0">
                          <a:latin typeface="Calibri"/>
                          <a:cs typeface="Calibri"/>
                        </a:rPr>
                        <a:t>s</a:t>
                      </a:r>
                      <a:r>
                        <a:rPr sz="1100" i="1" spc="-25" dirty="0" smtClean="0">
                          <a:latin typeface="Calibri"/>
                          <a:cs typeface="Calibri"/>
                        </a:rPr>
                        <a:t>e</a:t>
                      </a:r>
                      <a:r>
                        <a:rPr sz="1100" i="1" spc="0" dirty="0" smtClean="0">
                          <a:latin typeface="Calibri"/>
                          <a:cs typeface="Calibri"/>
                        </a:rPr>
                        <a:t>rt</a:t>
                      </a:r>
                      <a:r>
                        <a:rPr sz="1100" i="1" spc="-20" dirty="0" smtClean="0">
                          <a:latin typeface="Calibri"/>
                          <a:cs typeface="Calibri"/>
                        </a:rPr>
                        <a:t> </a:t>
                      </a:r>
                      <a:r>
                        <a:rPr sz="1100" i="1" spc="-15" dirty="0" smtClean="0">
                          <a:latin typeface="Calibri"/>
                          <a:cs typeface="Calibri"/>
                        </a:rPr>
                        <a:t>‘</a:t>
                      </a:r>
                      <a:r>
                        <a:rPr sz="1100" i="1" spc="5" dirty="0" smtClean="0">
                          <a:latin typeface="Calibri"/>
                          <a:cs typeface="Calibri"/>
                        </a:rPr>
                        <a:t>HH</a:t>
                      </a:r>
                      <a:r>
                        <a:rPr sz="1100" i="1" spc="0" dirty="0" smtClean="0">
                          <a:latin typeface="Calibri"/>
                          <a:cs typeface="Calibri"/>
                        </a:rPr>
                        <a:t>I</a:t>
                      </a:r>
                      <a:r>
                        <a:rPr sz="1100" i="1" spc="-5" dirty="0" smtClean="0">
                          <a:latin typeface="Calibri"/>
                          <a:cs typeface="Calibri"/>
                        </a:rPr>
                        <a:t> </a:t>
                      </a:r>
                      <a:r>
                        <a:rPr sz="1100" i="1" spc="-10" dirty="0" smtClean="0">
                          <a:latin typeface="Calibri"/>
                          <a:cs typeface="Calibri"/>
                        </a:rPr>
                        <a:t>T</a:t>
                      </a:r>
                      <a:r>
                        <a:rPr sz="1100" i="1" spc="0" dirty="0" smtClean="0">
                          <a:latin typeface="Calibri"/>
                          <a:cs typeface="Calibri"/>
                        </a:rPr>
                        <a:t>r</a:t>
                      </a:r>
                      <a:r>
                        <a:rPr sz="1100" i="1" spc="5" dirty="0" smtClean="0">
                          <a:latin typeface="Calibri"/>
                          <a:cs typeface="Calibri"/>
                        </a:rPr>
                        <a:t>a</a:t>
                      </a:r>
                      <a:r>
                        <a:rPr sz="1100" i="1" spc="-15" dirty="0" smtClean="0">
                          <a:latin typeface="Calibri"/>
                          <a:cs typeface="Calibri"/>
                        </a:rPr>
                        <a:t>i</a:t>
                      </a:r>
                      <a:r>
                        <a:rPr sz="1100" i="1" spc="5" dirty="0" smtClean="0">
                          <a:latin typeface="Calibri"/>
                          <a:cs typeface="Calibri"/>
                        </a:rPr>
                        <a:t>n</a:t>
                      </a:r>
                      <a:r>
                        <a:rPr sz="1100" i="1" spc="-15" dirty="0" smtClean="0">
                          <a:latin typeface="Calibri"/>
                          <a:cs typeface="Calibri"/>
                        </a:rPr>
                        <a:t>i</a:t>
                      </a:r>
                      <a:r>
                        <a:rPr sz="1100" i="1" spc="5" dirty="0" smtClean="0">
                          <a:latin typeface="Calibri"/>
                          <a:cs typeface="Calibri"/>
                        </a:rPr>
                        <a:t>n</a:t>
                      </a:r>
                      <a:r>
                        <a:rPr sz="1100" i="1" spc="0" dirty="0" smtClean="0">
                          <a:latin typeface="Calibri"/>
                          <a:cs typeface="Calibri"/>
                        </a:rPr>
                        <a:t>g</a:t>
                      </a:r>
                      <a:r>
                        <a:rPr sz="1100" i="1" spc="-5" dirty="0" smtClean="0">
                          <a:latin typeface="Calibri"/>
                          <a:cs typeface="Calibri"/>
                        </a:rPr>
                        <a:t> </a:t>
                      </a:r>
                      <a:r>
                        <a:rPr sz="1100" i="1" spc="0" dirty="0" smtClean="0">
                          <a:latin typeface="Calibri"/>
                          <a:cs typeface="Calibri"/>
                        </a:rPr>
                        <a:t>C</a:t>
                      </a:r>
                      <a:r>
                        <a:rPr sz="1100" i="1" spc="-20" dirty="0" smtClean="0">
                          <a:latin typeface="Calibri"/>
                          <a:cs typeface="Calibri"/>
                        </a:rPr>
                        <a:t>a</a:t>
                      </a:r>
                      <a:r>
                        <a:rPr sz="1100" i="1" spc="5" dirty="0" smtClean="0">
                          <a:latin typeface="Calibri"/>
                          <a:cs typeface="Calibri"/>
                        </a:rPr>
                        <a:t>l</a:t>
                      </a:r>
                      <a:r>
                        <a:rPr sz="1100" i="1" spc="0" dirty="0" smtClean="0">
                          <a:latin typeface="Calibri"/>
                          <a:cs typeface="Calibri"/>
                        </a:rPr>
                        <a:t>e</a:t>
                      </a:r>
                      <a:r>
                        <a:rPr sz="1100" i="1" spc="-20" dirty="0" smtClean="0">
                          <a:latin typeface="Calibri"/>
                          <a:cs typeface="Calibri"/>
                        </a:rPr>
                        <a:t>n</a:t>
                      </a:r>
                      <a:r>
                        <a:rPr sz="1100" i="1" spc="5" dirty="0" smtClean="0">
                          <a:latin typeface="Calibri"/>
                          <a:cs typeface="Calibri"/>
                        </a:rPr>
                        <a:t>da</a:t>
                      </a:r>
                      <a:r>
                        <a:rPr sz="1100" i="1" spc="0" dirty="0" smtClean="0">
                          <a:latin typeface="Calibri"/>
                          <a:cs typeface="Calibri"/>
                        </a:rPr>
                        <a:t>r’</a:t>
                      </a:r>
                      <a:r>
                        <a:rPr sz="1100" i="1" spc="-25" dirty="0" smtClean="0">
                          <a:latin typeface="Calibri"/>
                          <a:cs typeface="Calibri"/>
                        </a:rPr>
                        <a:t> </a:t>
                      </a:r>
                      <a:r>
                        <a:rPr sz="1100" i="1" spc="-15" dirty="0" smtClean="0">
                          <a:latin typeface="Calibri"/>
                          <a:cs typeface="Calibri"/>
                        </a:rPr>
                        <a:t>l</a:t>
                      </a:r>
                      <a:r>
                        <a:rPr sz="1100" i="1" spc="5" dirty="0" smtClean="0">
                          <a:latin typeface="Calibri"/>
                          <a:cs typeface="Calibri"/>
                        </a:rPr>
                        <a:t>in</a:t>
                      </a:r>
                      <a:r>
                        <a:rPr sz="1100" i="1" spc="0" dirty="0" smtClean="0">
                          <a:latin typeface="Calibri"/>
                          <a:cs typeface="Calibri"/>
                        </a:rPr>
                        <a:t>k)</a:t>
                      </a:r>
                      <a:r>
                        <a:rPr sz="1100" i="1" spc="20"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re</a:t>
                      </a:r>
                      <a:r>
                        <a:rPr sz="1100" spc="5" dirty="0" smtClean="0">
                          <a:latin typeface="Calibri"/>
                          <a:cs typeface="Calibri"/>
                        </a:rPr>
                        <a:t>vi</a:t>
                      </a:r>
                      <a:r>
                        <a:rPr sz="1100" spc="0" dirty="0" smtClean="0">
                          <a:latin typeface="Calibri"/>
                          <a:cs typeface="Calibri"/>
                        </a:rPr>
                        <a:t>ew</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30"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0" dirty="0" smtClean="0">
                          <a:latin typeface="Calibri"/>
                          <a:cs typeface="Calibri"/>
                        </a:rPr>
                        <a:t>rm</a:t>
                      </a:r>
                      <a:r>
                        <a:rPr sz="1100" spc="5" dirty="0" smtClean="0">
                          <a:latin typeface="Calibri"/>
                          <a:cs typeface="Calibri"/>
                        </a:rPr>
                        <a:t>s</a:t>
                      </a:r>
                      <a:r>
                        <a:rPr sz="1100" spc="0" dirty="0" smtClean="0">
                          <a:latin typeface="Calibri"/>
                          <a:cs typeface="Calibri"/>
                        </a:rPr>
                        <a:t>.</a:t>
                      </a:r>
                      <a:endParaRPr lang="en-US" sz="1100" spc="0" dirty="0" smtClean="0">
                        <a:latin typeface="Calibri"/>
                        <a:cs typeface="Calibri"/>
                      </a:endParaRPr>
                    </a:p>
                    <a:p>
                      <a:pPr marL="57150">
                        <a:lnSpc>
                          <a:spcPct val="100000"/>
                        </a:lnSpc>
                      </a:pPr>
                      <a:endParaRPr lang="en-US" sz="1100" spc="0" dirty="0" smtClean="0">
                        <a:latin typeface="Calibri"/>
                        <a:cs typeface="Calibri"/>
                      </a:endParaRPr>
                    </a:p>
                    <a:p>
                      <a:pPr marL="57150">
                        <a:lnSpc>
                          <a:spcPct val="100000"/>
                        </a:lnSpc>
                      </a:pPr>
                      <a:r>
                        <a:rPr lang="en-US" sz="1600" spc="0" dirty="0" smtClean="0">
                          <a:solidFill>
                            <a:srgbClr val="FFC000"/>
                          </a:solidFill>
                          <a:latin typeface="Calibri"/>
                          <a:cs typeface="Calibri"/>
                        </a:rPr>
                        <a:t>Updated graphic</a:t>
                      </a:r>
                      <a:endParaRPr sz="1600" dirty="0">
                        <a:solidFill>
                          <a:srgbClr val="FFC000"/>
                        </a:solidFill>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r>
              <a:tr h="228600">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753109">
                <a:tc gridSpan="3">
                  <a:txBody>
                    <a:bodyPr/>
                    <a:lstStyle/>
                    <a:p>
                      <a:pPr marL="50800">
                        <a:lnSpc>
                          <a:spcPct val="1000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s</a:t>
                      </a:r>
                      <a:r>
                        <a:rPr sz="1100" spc="-10" dirty="0" smtClean="0">
                          <a:latin typeface="Calibri"/>
                          <a:cs typeface="Calibri"/>
                        </a:rPr>
                        <a:t>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a:t>
                      </a:r>
                      <a:r>
                        <a:rPr sz="1100" spc="-10" dirty="0" smtClean="0">
                          <a:latin typeface="Calibri"/>
                          <a:cs typeface="Calibri"/>
                        </a:rPr>
                        <a:t> t</a:t>
                      </a:r>
                      <a:r>
                        <a:rPr sz="1100" spc="0" dirty="0" smtClean="0">
                          <a:latin typeface="Calibri"/>
                          <a:cs typeface="Calibri"/>
                        </a:rPr>
                        <a:t>o</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HH</a:t>
                      </a:r>
                      <a:r>
                        <a:rPr sz="1100" spc="0" dirty="0" smtClean="0">
                          <a:latin typeface="Calibri"/>
                          <a:cs typeface="Calibri"/>
                        </a:rPr>
                        <a:t>I</a:t>
                      </a:r>
                      <a:r>
                        <a:rPr sz="1100" spc="-5"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C</a:t>
                      </a:r>
                      <a:r>
                        <a:rPr sz="1100" spc="-25" dirty="0" smtClean="0">
                          <a:latin typeface="Calibri"/>
                          <a:cs typeface="Calibri"/>
                        </a:rPr>
                        <a:t>a</a:t>
                      </a:r>
                      <a:r>
                        <a:rPr sz="1100" spc="5" dirty="0" smtClean="0">
                          <a:latin typeface="Calibri"/>
                          <a:cs typeface="Calibri"/>
                        </a:rPr>
                        <a:t>l</a:t>
                      </a:r>
                      <a:r>
                        <a:rPr sz="1100" spc="0" dirty="0" smtClean="0">
                          <a:latin typeface="Calibri"/>
                          <a:cs typeface="Calibri"/>
                        </a:rPr>
                        <a:t>en</a:t>
                      </a:r>
                      <a:r>
                        <a:rPr sz="1100" spc="-10" dirty="0" smtClean="0">
                          <a:latin typeface="Calibri"/>
                          <a:cs typeface="Calibri"/>
                        </a:rPr>
                        <a:t>d</a:t>
                      </a:r>
                      <a:r>
                        <a:rPr sz="1100" spc="0" dirty="0" smtClean="0">
                          <a:latin typeface="Calibri"/>
                          <a:cs typeface="Calibri"/>
                        </a:rPr>
                        <a:t>ar.</a:t>
                      </a:r>
                      <a:endParaRPr sz="1100">
                        <a:latin typeface="Calibri"/>
                        <a:cs typeface="Calibri"/>
                      </a:endParaRPr>
                    </a:p>
                    <a:p>
                      <a:pPr marL="50800" marR="265430">
                        <a:lnSpc>
                          <a:spcPct val="101899"/>
                        </a:lnSpc>
                        <a:spcBef>
                          <a:spcPts val="165"/>
                        </a:spcBef>
                      </a:pPr>
                      <a:r>
                        <a:rPr sz="110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10"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5"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20" dirty="0" smtClean="0">
                          <a:latin typeface="Calibri"/>
                          <a:cs typeface="Calibri"/>
                        </a:rPr>
                        <a:t> </a:t>
                      </a:r>
                      <a:r>
                        <a:rPr sz="1100" spc="-10" dirty="0" smtClean="0">
                          <a:latin typeface="Calibri"/>
                          <a:cs typeface="Calibri"/>
                        </a:rPr>
                        <a:t>44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 </a:t>
                      </a:r>
                      <a:r>
                        <a:rPr sz="1100" spc="-10" dirty="0" smtClean="0">
                          <a:latin typeface="Calibri"/>
                          <a:cs typeface="Calibri"/>
                        </a:rPr>
                        <a:t>14</a:t>
                      </a:r>
                      <a:r>
                        <a:rPr sz="1100" spc="-5" dirty="0" smtClean="0">
                          <a:latin typeface="Calibri"/>
                          <a:cs typeface="Calibri"/>
                        </a:rPr>
                        <a:t>p</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15"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30"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5" dirty="0" smtClean="0">
                          <a:latin typeface="Calibri"/>
                          <a:cs typeface="Calibri"/>
                        </a:rPr>
                        <a:t>lig</a:t>
                      </a:r>
                      <a:r>
                        <a:rPr sz="1100" spc="-5" dirty="0" smtClean="0">
                          <a:latin typeface="Calibri"/>
                          <a:cs typeface="Calibri"/>
                        </a:rPr>
                        <a:t>h</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marR="153670">
                        <a:lnSpc>
                          <a:spcPct val="101800"/>
                        </a:lnSpc>
                      </a:pPr>
                      <a:r>
                        <a:rPr sz="1100" spc="5" dirty="0" smtClean="0">
                          <a:latin typeface="Calibri"/>
                          <a:cs typeface="Calibri"/>
                        </a:rPr>
                        <a:t>H</a:t>
                      </a:r>
                      <a:r>
                        <a:rPr sz="1100" spc="0" dirty="0" smtClean="0">
                          <a:latin typeface="Calibri"/>
                          <a:cs typeface="Calibri"/>
                        </a:rPr>
                        <a:t>y</a:t>
                      </a:r>
                      <a:r>
                        <a:rPr sz="1100" spc="-5" dirty="0" smtClean="0">
                          <a:latin typeface="Calibri"/>
                          <a:cs typeface="Calibri"/>
                        </a:rPr>
                        <a:t>p</a:t>
                      </a:r>
                      <a:r>
                        <a:rPr sz="1100" spc="0" dirty="0" smtClean="0">
                          <a:latin typeface="Calibri"/>
                          <a:cs typeface="Calibri"/>
                        </a:rPr>
                        <a:t>er</a:t>
                      </a:r>
                      <a:r>
                        <a:rPr sz="1100" spc="-15" dirty="0" smtClean="0">
                          <a:latin typeface="Calibri"/>
                          <a:cs typeface="Calibri"/>
                        </a:rPr>
                        <a:t>l</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k</a:t>
                      </a:r>
                      <a:r>
                        <a:rPr sz="1100" spc="-10" dirty="0" smtClean="0">
                          <a:latin typeface="Calibri"/>
                          <a:cs typeface="Calibri"/>
                        </a:rPr>
                        <a:t> ‘</a:t>
                      </a:r>
                      <a:r>
                        <a:rPr sz="1100" spc="5" dirty="0" smtClean="0">
                          <a:latin typeface="Calibri"/>
                          <a:cs typeface="Calibri"/>
                        </a:rPr>
                        <a:t>HH</a:t>
                      </a:r>
                      <a:r>
                        <a:rPr sz="1100" spc="0" dirty="0" smtClean="0">
                          <a:latin typeface="Calibri"/>
                          <a:cs typeface="Calibri"/>
                        </a:rPr>
                        <a:t>I</a:t>
                      </a:r>
                      <a:r>
                        <a:rPr sz="1100" spc="-5" dirty="0" smtClean="0">
                          <a:latin typeface="Calibri"/>
                          <a:cs typeface="Calibri"/>
                        </a:rPr>
                        <a:t> </a:t>
                      </a:r>
                      <a:r>
                        <a:rPr sz="1100" spc="-10"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30"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C</a:t>
                      </a:r>
                      <a:r>
                        <a:rPr sz="1100" spc="-25" dirty="0" smtClean="0">
                          <a:latin typeface="Calibri"/>
                          <a:cs typeface="Calibri"/>
                        </a:rPr>
                        <a:t>a</a:t>
                      </a:r>
                      <a:r>
                        <a:rPr sz="1100" spc="5" dirty="0" smtClean="0">
                          <a:latin typeface="Calibri"/>
                          <a:cs typeface="Calibri"/>
                        </a:rPr>
                        <a:t>l</a:t>
                      </a:r>
                      <a:r>
                        <a:rPr sz="1100" spc="0" dirty="0" smtClean="0">
                          <a:latin typeface="Calibri"/>
                          <a:cs typeface="Calibri"/>
                        </a:rPr>
                        <a:t>en</a:t>
                      </a:r>
                      <a:r>
                        <a:rPr sz="1100" spc="-10" dirty="0" smtClean="0">
                          <a:latin typeface="Calibri"/>
                          <a:cs typeface="Calibri"/>
                        </a:rPr>
                        <a:t>d</a:t>
                      </a:r>
                      <a:r>
                        <a:rPr sz="1100" spc="0" dirty="0" smtClean="0">
                          <a:latin typeface="Calibri"/>
                          <a:cs typeface="Calibri"/>
                        </a:rPr>
                        <a:t>ar’</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10" dirty="0" smtClean="0">
                          <a:latin typeface="Calibri"/>
                          <a:cs typeface="Calibri"/>
                        </a:rPr>
                        <a:t>o</a:t>
                      </a:r>
                      <a:r>
                        <a:rPr sz="1100" spc="-5" dirty="0" smtClean="0">
                          <a:latin typeface="Calibri"/>
                          <a:cs typeface="Calibri"/>
                        </a:rPr>
                        <a:t>p</a:t>
                      </a:r>
                      <a:r>
                        <a:rPr sz="1100" spc="0" dirty="0" smtClean="0">
                          <a:latin typeface="Calibri"/>
                          <a:cs typeface="Calibri"/>
                        </a:rPr>
                        <a:t>en</a:t>
                      </a:r>
                      <a:r>
                        <a:rPr sz="1100" spc="-15" dirty="0" smtClean="0">
                          <a:latin typeface="Calibri"/>
                          <a:cs typeface="Calibri"/>
                        </a:rPr>
                        <a:t> </a:t>
                      </a:r>
                      <a:r>
                        <a:rPr sz="1100" spc="0" dirty="0" smtClean="0">
                          <a:latin typeface="Calibri"/>
                          <a:cs typeface="Calibri"/>
                        </a:rPr>
                        <a:t>P</a:t>
                      </a:r>
                      <a:r>
                        <a:rPr sz="1100" spc="-10" dirty="0" smtClean="0">
                          <a:latin typeface="Calibri"/>
                          <a:cs typeface="Calibri"/>
                        </a:rPr>
                        <a:t>D</a:t>
                      </a:r>
                      <a:r>
                        <a:rPr sz="1100" spc="0" dirty="0" smtClean="0">
                          <a:latin typeface="Calibri"/>
                          <a:cs typeface="Calibri"/>
                        </a:rPr>
                        <a:t>F</a:t>
                      </a:r>
                      <a:r>
                        <a:rPr sz="1100" spc="10" dirty="0" smtClean="0">
                          <a:latin typeface="Calibri"/>
                          <a:cs typeface="Calibri"/>
                        </a:rPr>
                        <a:t> </a:t>
                      </a:r>
                      <a:r>
                        <a:rPr sz="1100" spc="-5" dirty="0" smtClean="0">
                          <a:latin typeface="Calibri"/>
                          <a:cs typeface="Calibri"/>
                        </a:rPr>
                        <a:t>d</a:t>
                      </a:r>
                      <a:r>
                        <a:rPr sz="1100" spc="-10" dirty="0" smtClean="0">
                          <a:latin typeface="Calibri"/>
                          <a:cs typeface="Calibri"/>
                        </a:rPr>
                        <a:t>o</a:t>
                      </a:r>
                      <a:r>
                        <a:rPr sz="1100" spc="-15" dirty="0" smtClean="0">
                          <a:latin typeface="Calibri"/>
                          <a:cs typeface="Calibri"/>
                        </a:rPr>
                        <a:t>c</a:t>
                      </a:r>
                      <a:r>
                        <a:rPr sz="1100" spc="-5" dirty="0" smtClean="0">
                          <a:latin typeface="Calibri"/>
                          <a:cs typeface="Calibri"/>
                        </a:rPr>
                        <a:t>u</a:t>
                      </a:r>
                      <a:r>
                        <a:rPr sz="1100" spc="0" dirty="0" smtClean="0">
                          <a:latin typeface="Calibri"/>
                          <a:cs typeface="Calibri"/>
                        </a:rPr>
                        <a:t>m</a:t>
                      </a:r>
                      <a:r>
                        <a:rPr sz="1100" spc="25" dirty="0" smtClean="0">
                          <a:latin typeface="Calibri"/>
                          <a:cs typeface="Calibri"/>
                        </a:rPr>
                        <a:t>e</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spc="-10"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 </a:t>
                      </a:r>
                      <a:r>
                        <a:rPr sz="1100" spc="-15" dirty="0" smtClean="0">
                          <a:latin typeface="Calibri"/>
                          <a:cs typeface="Calibri"/>
                        </a:rPr>
                        <a:t>c</a:t>
                      </a:r>
                      <a:r>
                        <a:rPr sz="1100" spc="0" dirty="0" smtClean="0">
                          <a:latin typeface="Calibri"/>
                          <a:cs typeface="Calibri"/>
                        </a:rPr>
                        <a:t>a</a:t>
                      </a:r>
                      <a:r>
                        <a:rPr sz="1100" spc="5" dirty="0" smtClean="0">
                          <a:latin typeface="Calibri"/>
                          <a:cs typeface="Calibri"/>
                        </a:rPr>
                        <a:t>l</a:t>
                      </a:r>
                      <a:r>
                        <a:rPr sz="1100" spc="0" dirty="0" smtClean="0">
                          <a:latin typeface="Calibri"/>
                          <a:cs typeface="Calibri"/>
                        </a:rPr>
                        <a:t>en</a:t>
                      </a:r>
                      <a:r>
                        <a:rPr sz="1100" spc="-10" dirty="0" smtClean="0">
                          <a:latin typeface="Calibri"/>
                          <a:cs typeface="Calibri"/>
                        </a:rPr>
                        <a:t>d</a:t>
                      </a:r>
                      <a:r>
                        <a:rPr sz="1100" spc="0" dirty="0" smtClean="0">
                          <a:latin typeface="Calibri"/>
                          <a:cs typeface="Calibri"/>
                        </a:rPr>
                        <a:t>ar; G</a:t>
                      </a:r>
                      <a:r>
                        <a:rPr sz="1100" spc="-10" dirty="0" smtClean="0">
                          <a:latin typeface="Calibri"/>
                          <a:cs typeface="Calibri"/>
                        </a:rPr>
                        <a:t>oo</a:t>
                      </a:r>
                      <a:r>
                        <a:rPr sz="1100" spc="5" dirty="0" smtClean="0">
                          <a:latin typeface="Calibri"/>
                          <a:cs typeface="Calibri"/>
                        </a:rPr>
                        <a:t>gl</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25" dirty="0" smtClean="0">
                          <a:latin typeface="Calibri"/>
                          <a:cs typeface="Calibri"/>
                        </a:rPr>
                        <a:t>a</a:t>
                      </a:r>
                      <a:r>
                        <a:rPr sz="1100" spc="5" dirty="0" smtClean="0">
                          <a:latin typeface="Calibri"/>
                          <a:cs typeface="Calibri"/>
                        </a:rPr>
                        <a:t>g</a:t>
                      </a:r>
                      <a:r>
                        <a:rPr sz="1100" spc="0" dirty="0" smtClean="0">
                          <a:latin typeface="Calibri"/>
                          <a:cs typeface="Calibri"/>
                        </a:rPr>
                        <a:t>es</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r>
              <a:tr h="236219">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a:t>
                      </a:r>
                      <a:r>
                        <a:rPr sz="1200" b="1" spc="0" dirty="0" smtClean="0">
                          <a:latin typeface="Calibri"/>
                          <a:cs typeface="Calibri"/>
                        </a:rPr>
                        <a:t>en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r>
              <a:tr h="949782">
                <a:tc gridSpan="3">
                  <a:txBody>
                    <a:bodyPr/>
                    <a:lstStyle/>
                    <a:p>
                      <a:pPr marL="50800" marR="284480">
                        <a:lnSpc>
                          <a:spcPct val="117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2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10"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30"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r>
                        <a:rPr sz="1100" spc="-10" dirty="0" smtClean="0">
                          <a:latin typeface="Calibri"/>
                          <a:cs typeface="Calibri"/>
                        </a:rPr>
                        <a:t> 7</a:t>
                      </a:r>
                      <a:r>
                        <a:rPr sz="1100" spc="5" dirty="0" smtClean="0">
                          <a:latin typeface="Calibri"/>
                          <a:cs typeface="Calibri"/>
                        </a:rPr>
                        <a:t>.</a:t>
                      </a:r>
                      <a:r>
                        <a:rPr sz="1100" spc="0" dirty="0" smtClean="0">
                          <a:latin typeface="Calibri"/>
                          <a:cs typeface="Calibri"/>
                        </a:rPr>
                        <a:t>1</a:t>
                      </a:r>
                      <a:r>
                        <a:rPr sz="1100" spc="-20" dirty="0" smtClean="0">
                          <a:latin typeface="Calibri"/>
                          <a:cs typeface="Calibri"/>
                        </a:rPr>
                        <a:t> </a:t>
                      </a:r>
                      <a:r>
                        <a:rPr sz="1100" spc="-15" dirty="0" smtClean="0">
                          <a:latin typeface="Calibri"/>
                          <a:cs typeface="Calibri"/>
                        </a:rPr>
                        <a:t>O</a:t>
                      </a:r>
                      <a:r>
                        <a:rPr sz="1100" spc="0" dirty="0" smtClean="0">
                          <a:latin typeface="Calibri"/>
                          <a:cs typeface="Calibri"/>
                        </a:rPr>
                        <a:t>ver</a:t>
                      </a:r>
                      <a:r>
                        <a:rPr sz="1100" spc="5" dirty="0" smtClean="0">
                          <a:latin typeface="Calibri"/>
                          <a:cs typeface="Calibri"/>
                        </a:rPr>
                        <a:t>vi</a:t>
                      </a:r>
                      <a:r>
                        <a:rPr sz="1100" spc="-25" dirty="0" smtClean="0">
                          <a:latin typeface="Calibri"/>
                          <a:cs typeface="Calibri"/>
                        </a:rPr>
                        <a:t>e</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p</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2</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3</a:t>
                      </a:r>
                      <a:r>
                        <a:rPr sz="1100" spc="-20" dirty="0" smtClean="0">
                          <a:latin typeface="Calibri"/>
                          <a:cs typeface="Calibri"/>
                        </a:rPr>
                        <a:t> </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en</a:t>
                      </a:r>
                      <a:r>
                        <a:rPr sz="1100" spc="-15" dirty="0" smtClean="0">
                          <a:latin typeface="Calibri"/>
                          <a:cs typeface="Calibri"/>
                        </a:rPr>
                        <a:t>t</a:t>
                      </a:r>
                      <a:r>
                        <a:rPr sz="1100" spc="5" dirty="0" smtClean="0">
                          <a:latin typeface="Calibri"/>
                          <a:cs typeface="Calibri"/>
                        </a:rPr>
                        <a:t>i</a:t>
                      </a:r>
                      <a:r>
                        <a:rPr sz="1100" spc="0" dirty="0" smtClean="0">
                          <a:latin typeface="Calibri"/>
                          <a:cs typeface="Calibri"/>
                        </a:rPr>
                        <a:t>fy</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 </a:t>
                      </a:r>
                      <a:r>
                        <a:rPr sz="1100" spc="-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4</a:t>
                      </a:r>
                      <a:r>
                        <a:rPr sz="1100" spc="5" dirty="0" smtClean="0">
                          <a:latin typeface="Calibri"/>
                          <a:cs typeface="Calibri"/>
                        </a:rPr>
                        <a:t> </a:t>
                      </a:r>
                      <a:r>
                        <a:rPr sz="1100" spc="0"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g</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Pa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g</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5</a:t>
                      </a:r>
                      <a:r>
                        <a:rPr sz="1100" spc="-20" dirty="0" smtClean="0">
                          <a:latin typeface="Calibri"/>
                          <a:cs typeface="Calibri"/>
                        </a:rPr>
                        <a:t> </a:t>
                      </a:r>
                      <a:r>
                        <a:rPr sz="1100" spc="-15" dirty="0" smtClean="0">
                          <a:latin typeface="Calibri"/>
                          <a:cs typeface="Calibri"/>
                        </a:rPr>
                        <a:t>E</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Cli</a:t>
                      </a:r>
                      <a:r>
                        <a:rPr sz="1100" spc="-25" dirty="0" smtClean="0">
                          <a:latin typeface="Calibri"/>
                          <a:cs typeface="Calibri"/>
                        </a:rPr>
                        <a:t>e</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6</a:t>
                      </a:r>
                      <a:r>
                        <a:rPr sz="1100" spc="5" dirty="0" smtClean="0">
                          <a:latin typeface="Calibri"/>
                          <a:cs typeface="Calibri"/>
                        </a:rPr>
                        <a:t> </a:t>
                      </a: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7</a:t>
                      </a:r>
                      <a:r>
                        <a:rPr sz="1100" spc="-10" dirty="0" smtClean="0">
                          <a:latin typeface="Calibri"/>
                          <a:cs typeface="Calibri"/>
                        </a:rPr>
                        <a:t> 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C</a:t>
                      </a:r>
                      <a:r>
                        <a:rPr sz="1100" spc="-10" dirty="0" smtClean="0">
                          <a:latin typeface="Calibri"/>
                          <a:cs typeface="Calibri"/>
                        </a:rPr>
                        <a:t>o</a:t>
                      </a:r>
                      <a:r>
                        <a:rPr sz="1100" spc="-20" dirty="0" smtClean="0">
                          <a:latin typeface="Calibri"/>
                          <a:cs typeface="Calibri"/>
                        </a:rPr>
                        <a:t>m</a:t>
                      </a:r>
                      <a:r>
                        <a:rPr sz="1100" spc="0" dirty="0" smtClean="0">
                          <a:latin typeface="Calibri"/>
                          <a:cs typeface="Calibri"/>
                        </a:rPr>
                        <a:t>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5"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30" dirty="0" smtClean="0">
                          <a:latin typeface="Calibri"/>
                          <a:cs typeface="Calibri"/>
                        </a:rPr>
                        <a:t>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8</a:t>
                      </a:r>
                      <a:r>
                        <a:rPr sz="1100" spc="-20" dirty="0" smtClean="0">
                          <a:latin typeface="Calibri"/>
                          <a:cs typeface="Calibri"/>
                        </a:rPr>
                        <a:t> </a:t>
                      </a: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st</a:t>
                      </a:r>
                      <a:r>
                        <a:rPr sz="1100" spc="-5" dirty="0" smtClean="0">
                          <a:latin typeface="Calibri"/>
                          <a:cs typeface="Calibri"/>
                        </a:rPr>
                        <a: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 </a:t>
                      </a:r>
                      <a:r>
                        <a:rPr sz="1100" spc="-15" dirty="0" smtClean="0">
                          <a:latin typeface="Calibri"/>
                          <a:cs typeface="Calibri"/>
                        </a:rPr>
                        <a:t>E</a:t>
                      </a:r>
                      <a:r>
                        <a:rPr sz="1100" spc="0" dirty="0" smtClean="0">
                          <a:latin typeface="Calibri"/>
                          <a:cs typeface="Calibri"/>
                        </a:rPr>
                        <a:t>x</a:t>
                      </a:r>
                      <a:r>
                        <a:rPr sz="1100" spc="10" dirty="0" smtClean="0">
                          <a:latin typeface="Calibri"/>
                          <a:cs typeface="Calibri"/>
                        </a:rPr>
                        <a:t>i</a:t>
                      </a:r>
                      <a:r>
                        <a:rPr sz="1100" spc="0" dirty="0" smtClean="0">
                          <a:latin typeface="Calibri"/>
                          <a:cs typeface="Calibri"/>
                        </a:rPr>
                        <a:t>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spc="-10" dirty="0" smtClean="0">
                          <a:latin typeface="Calibri"/>
                          <a:cs typeface="Calibri"/>
                        </a:rPr>
                        <a:t>Lo</a:t>
                      </a:r>
                      <a:r>
                        <a:rPr sz="1100" spc="0" dirty="0" smtClean="0">
                          <a:latin typeface="Calibri"/>
                          <a:cs typeface="Calibri"/>
                        </a:rPr>
                        <a:t>ad</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5"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15" dirty="0" smtClean="0">
                          <a:latin typeface="Calibri"/>
                          <a:cs typeface="Calibri"/>
                        </a:rPr>
                        <a:t>l</a:t>
                      </a:r>
                      <a:r>
                        <a:rPr sz="1100" spc="0" dirty="0" smtClean="0">
                          <a:latin typeface="Calibri"/>
                          <a:cs typeface="Calibri"/>
                        </a:rPr>
                        <a:t>en</a:t>
                      </a:r>
                      <a:r>
                        <a:rPr sz="1100" spc="-10" dirty="0" smtClean="0">
                          <a:latin typeface="Calibri"/>
                          <a:cs typeface="Calibri"/>
                        </a:rPr>
                        <a:t>d</a:t>
                      </a:r>
                      <a:r>
                        <a:rPr sz="1100" spc="0" dirty="0" smtClean="0">
                          <a:latin typeface="Calibri"/>
                          <a:cs typeface="Calibri"/>
                        </a:rPr>
                        <a:t>ar</a:t>
                      </a:r>
                      <a:r>
                        <a:rPr sz="1100" spc="-15"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g</a:t>
                      </a:r>
                      <a:r>
                        <a:rPr sz="1100" spc="0" dirty="0" smtClean="0">
                          <a:latin typeface="Calibri"/>
                          <a:cs typeface="Calibri"/>
                        </a:rPr>
                        <a:t>o</a:t>
                      </a:r>
                      <a:r>
                        <a:rPr sz="1100" spc="-1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n</a:t>
                      </a:r>
                      <a:r>
                        <a:rPr sz="1100" spc="0" dirty="0" smtClean="0">
                          <a:latin typeface="Calibri"/>
                          <a:cs typeface="Calibri"/>
                        </a:rPr>
                        <a:t>ext</a:t>
                      </a:r>
                      <a:r>
                        <a:rPr sz="1100" spc="-20" dirty="0" smtClean="0">
                          <a:latin typeface="Calibri"/>
                          <a:cs typeface="Calibri"/>
                        </a:rPr>
                        <a:t> </a:t>
                      </a:r>
                      <a:r>
                        <a:rPr sz="1100" spc="0" dirty="0" smtClean="0">
                          <a:latin typeface="Calibri"/>
                          <a:cs typeface="Calibri"/>
                        </a:rPr>
                        <a:t>frame</a:t>
                      </a:r>
                      <a:r>
                        <a:rPr sz="1100" spc="-5" dirty="0" smtClean="0">
                          <a:latin typeface="Calibri"/>
                          <a:cs typeface="Calibri"/>
                        </a:rPr>
                        <a:t> </a:t>
                      </a:r>
                      <a:r>
                        <a:rPr sz="1100" spc="15" dirty="0" smtClean="0">
                          <a:latin typeface="Calibri"/>
                          <a:cs typeface="Calibri"/>
                        </a:rPr>
                        <a:t>u</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c</a:t>
                      </a:r>
                      <a:r>
                        <a:rPr sz="1100" spc="-10" dirty="0" smtClean="0">
                          <a:latin typeface="Calibri"/>
                          <a:cs typeface="Calibri"/>
                        </a:rPr>
                        <a:t>o</a:t>
                      </a:r>
                      <a:r>
                        <a:rPr sz="1100" spc="0" dirty="0" smtClean="0">
                          <a:latin typeface="Calibri"/>
                          <a:cs typeface="Calibri"/>
                        </a:rPr>
                        <a:t>m</a:t>
                      </a:r>
                      <a:r>
                        <a:rPr sz="1100" spc="-5" dirty="0" smtClean="0">
                          <a:latin typeface="Calibri"/>
                          <a:cs typeface="Calibri"/>
                        </a:rPr>
                        <a:t>p</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endParaRPr lang="en-US" sz="1100" spc="0" dirty="0" smtClean="0">
                        <a:latin typeface="Calibri"/>
                        <a:cs typeface="Calibri"/>
                      </a:endParaRPr>
                    </a:p>
                    <a:p>
                      <a:pPr marL="57150">
                        <a:lnSpc>
                          <a:spcPct val="100000"/>
                        </a:lnSpc>
                      </a:pPr>
                      <a:r>
                        <a:rPr lang="en-US" sz="1100" spc="0" dirty="0" smtClean="0">
                          <a:solidFill>
                            <a:srgbClr val="FF0000"/>
                          </a:solidFill>
                          <a:latin typeface="+mn-lt"/>
                          <a:cs typeface="Calibri"/>
                        </a:rPr>
                        <a:t>Combine screens 7410-7430 for Spatial Contiguity</a:t>
                      </a:r>
                    </a:p>
                    <a:p>
                      <a:pPr marL="57150">
                        <a:lnSpc>
                          <a:spcPct val="100000"/>
                        </a:lnSpc>
                      </a:pPr>
                      <a:r>
                        <a:rPr lang="en-US" sz="1100" spc="0" dirty="0" smtClean="0">
                          <a:solidFill>
                            <a:srgbClr val="FF0000"/>
                          </a:solidFill>
                          <a:latin typeface="+mn-lt"/>
                          <a:cs typeface="Calibri"/>
                        </a:rPr>
                        <a:t>See matrix slide # 57 Narration Slide# 66</a:t>
                      </a:r>
                      <a:endParaRPr lang="en-US" sz="1100" dirty="0" smtClean="0">
                        <a:solidFill>
                          <a:srgbClr val="FF0000"/>
                        </a:solidFill>
                        <a:latin typeface="+mn-lt"/>
                        <a:cs typeface="Calibri"/>
                      </a:endParaRPr>
                    </a:p>
                    <a:p>
                      <a:endParaRPr lang="en-US" sz="1100" dirty="0" smtClean="0">
                        <a:solidFill>
                          <a:srgbClr val="FF0000"/>
                        </a:solidFill>
                        <a:latin typeface="+mn-lt"/>
                        <a:cs typeface="Calibri"/>
                      </a:endParaRPr>
                    </a:p>
                    <a:p>
                      <a:pPr marL="57150">
                        <a:lnSpc>
                          <a:spcPct val="100000"/>
                        </a:lnSpc>
                      </a:pPr>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4" name="object 4"/>
          <p:cNvSpPr/>
          <p:nvPr/>
        </p:nvSpPr>
        <p:spPr>
          <a:xfrm>
            <a:off x="447675" y="1495425"/>
            <a:ext cx="4531995" cy="344805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442912" y="1490599"/>
            <a:ext cx="4541520" cy="3457575"/>
          </a:xfrm>
          <a:custGeom>
            <a:avLst/>
            <a:gdLst/>
            <a:ahLst/>
            <a:cxnLst/>
            <a:rect l="l" t="t" r="r" b="b"/>
            <a:pathLst>
              <a:path w="4541520" h="3457575">
                <a:moveTo>
                  <a:pt x="0" y="3457575"/>
                </a:moveTo>
                <a:lnTo>
                  <a:pt x="4541520" y="3457575"/>
                </a:lnTo>
                <a:lnTo>
                  <a:pt x="4541520" y="0"/>
                </a:lnTo>
                <a:lnTo>
                  <a:pt x="0" y="0"/>
                </a:lnTo>
                <a:lnTo>
                  <a:pt x="0" y="3457575"/>
                </a:lnTo>
                <a:close/>
              </a:path>
            </a:pathLst>
          </a:custGeom>
          <a:ln w="9525">
            <a:solidFill>
              <a:srgbClr val="4F81BC"/>
            </a:solidFill>
          </a:ln>
        </p:spPr>
        <p:txBody>
          <a:bodyPr wrap="square" lIns="0" tIns="0" rIns="0" bIns="0" rtlCol="0">
            <a:noAutofit/>
          </a:bodyPr>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fld id="{81D60167-4931-47E6-BA6A-407CBD079E47}" type="slidenum">
              <a:rPr sz="1100" b="1" spc="0" dirty="0" smtClean="0">
                <a:latin typeface="Calibri"/>
                <a:cs typeface="Calibri"/>
              </a:rPr>
              <a:pPr marL="12700">
                <a:lnSpc>
                  <a:spcPct val="100000"/>
                </a:lnSpc>
              </a:pPr>
              <a:t>32</a:t>
            </a:fld>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702576566"/>
              </p:ext>
            </p:extLst>
          </p:nvPr>
        </p:nvGraphicFramePr>
        <p:xfrm>
          <a:off x="362077" y="456819"/>
          <a:ext cx="9287255" cy="6575497"/>
        </p:xfrm>
        <a:graphic>
          <a:graphicData uri="http://schemas.openxmlformats.org/drawingml/2006/table">
            <a:tbl>
              <a:tblPr firstRow="1" bandRow="1">
                <a:tableStyleId>{2D5ABB26-0587-4C30-8999-92F81FD0307C}</a:tableStyleId>
              </a:tblPr>
              <a:tblGrid>
                <a:gridCol w="45720"/>
                <a:gridCol w="939038"/>
                <a:gridCol w="3658870"/>
                <a:gridCol w="914654"/>
                <a:gridCol w="3728973"/>
              </a:tblGrid>
              <a:tr h="208788">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a:t>
                      </a:r>
                      <a:r>
                        <a:rPr sz="1100" spc="10"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y_B</a:t>
                      </a:r>
                      <a:r>
                        <a:rPr sz="1100" spc="-30"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5" dirty="0" smtClean="0">
                          <a:latin typeface="Calibri"/>
                          <a:cs typeface="Calibri"/>
                        </a:rPr>
                        <a:t>g</a:t>
                      </a:r>
                      <a:r>
                        <a:rPr sz="1100" spc="0" dirty="0" smtClean="0">
                          <a:latin typeface="Calibri"/>
                          <a:cs typeface="Calibri"/>
                        </a:rPr>
                        <a:t>_S</a:t>
                      </a:r>
                      <a:r>
                        <a:rPr sz="1100" spc="-25" dirty="0" smtClean="0">
                          <a:latin typeface="Calibri"/>
                          <a:cs typeface="Calibri"/>
                        </a:rPr>
                        <a:t>k</a:t>
                      </a:r>
                      <a:r>
                        <a:rPr sz="1100" spc="5" dirty="0" smtClean="0">
                          <a:latin typeface="Calibri"/>
                          <a:cs typeface="Calibri"/>
                        </a:rPr>
                        <a:t>il</a:t>
                      </a:r>
                      <a:r>
                        <a:rPr sz="1100" spc="-15" dirty="0" smtClean="0">
                          <a:latin typeface="Calibri"/>
                          <a:cs typeface="Calibri"/>
                        </a:rPr>
                        <a:t>l</a:t>
                      </a:r>
                      <a:r>
                        <a:rPr sz="1100" spc="0" dirty="0" smtClean="0">
                          <a:latin typeface="Calibri"/>
                          <a:cs typeface="Calibri"/>
                        </a:rPr>
                        <a:t>s</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50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a:t>
                      </a:r>
                      <a:r>
                        <a:rPr sz="1100" spc="-30" dirty="0" smtClean="0">
                          <a:latin typeface="Calibri"/>
                          <a:cs typeface="Calibri"/>
                        </a:rPr>
                        <a:t>k</a:t>
                      </a:r>
                      <a:r>
                        <a:rPr sz="1100" spc="5" dirty="0" smtClean="0">
                          <a:latin typeface="Calibri"/>
                          <a:cs typeface="Calibri"/>
                        </a:rPr>
                        <a:t>i</a:t>
                      </a:r>
                      <a:r>
                        <a:rPr sz="1100" spc="-15" dirty="0" smtClean="0">
                          <a:latin typeface="Calibri"/>
                          <a:cs typeface="Calibri"/>
                        </a:rPr>
                        <a:t>l</a:t>
                      </a:r>
                      <a:r>
                        <a:rPr sz="1100" spc="5" dirty="0" smtClean="0">
                          <a:latin typeface="Calibri"/>
                          <a:cs typeface="Calibri"/>
                        </a:rPr>
                        <a:t>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7430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ent</a:t>
                      </a:r>
                      <a:r>
                        <a:rPr sz="1100" spc="-20" dirty="0" smtClean="0">
                          <a:latin typeface="Calibri"/>
                          <a:cs typeface="Calibri"/>
                        </a:rPr>
                        <a:t> </a:t>
                      </a:r>
                      <a:r>
                        <a:rPr sz="1100" spc="-15" dirty="0" smtClean="0">
                          <a:latin typeface="Calibri"/>
                          <a:cs typeface="Calibri"/>
                        </a:rPr>
                        <a:t>T</a:t>
                      </a:r>
                      <a:r>
                        <a:rPr sz="1100" spc="-5" dirty="0" smtClean="0">
                          <a:latin typeface="Calibri"/>
                          <a:cs typeface="Calibri"/>
                        </a:rPr>
                        <a:t>h</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g</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Pa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98425">
                        <a:lnSpc>
                          <a:spcPct val="100000"/>
                        </a:lnSpc>
                      </a:pPr>
                      <a:r>
                        <a:rPr sz="1200" b="1" dirty="0" smtClean="0">
                          <a:latin typeface="Calibri"/>
                          <a:cs typeface="Calibri"/>
                        </a:rPr>
                        <a:t>1</a:t>
                      </a:r>
                      <a:r>
                        <a:rPr sz="12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200" b="1" spc="0" dirty="0" smtClean="0">
                          <a:latin typeface="Calibri"/>
                          <a:cs typeface="Calibri"/>
                        </a:rPr>
                        <a:t>1</a:t>
                      </a:r>
                      <a:endParaRPr sz="12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5265">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742791">
                <a:tc gridSpan="3">
                  <a:txBody>
                    <a:bodyPr/>
                    <a:lstStyle/>
                    <a:p>
                      <a:endParaRPr sz="1200" dirty="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9006">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marR="3534410" algn="just">
                        <a:lnSpc>
                          <a:spcPct val="100000"/>
                        </a:lnSpc>
                      </a:pPr>
                      <a:r>
                        <a:rPr sz="1100" b="1" spc="-5" dirty="0" smtClean="0">
                          <a:latin typeface="Calibri"/>
                          <a:cs typeface="Calibri"/>
                        </a:rPr>
                        <a:t>K</a:t>
                      </a:r>
                      <a:r>
                        <a:rPr sz="1100" b="1" spc="5" dirty="0" smtClean="0">
                          <a:latin typeface="Calibri"/>
                          <a:cs typeface="Calibri"/>
                        </a:rPr>
                        <a:t>n</a:t>
                      </a:r>
                      <a:r>
                        <a:rPr sz="1100" b="1" spc="0" dirty="0" smtClean="0">
                          <a:latin typeface="Calibri"/>
                          <a:cs typeface="Calibri"/>
                        </a:rPr>
                        <a:t>o</a:t>
                      </a:r>
                      <a:r>
                        <a:rPr sz="1100" b="1" spc="-10" dirty="0" smtClean="0">
                          <a:latin typeface="Calibri"/>
                          <a:cs typeface="Calibri"/>
                        </a:rPr>
                        <a:t>wl</a:t>
                      </a:r>
                      <a:r>
                        <a:rPr sz="1100" b="1" spc="-5" dirty="0" smtClean="0">
                          <a:latin typeface="Calibri"/>
                          <a:cs typeface="Calibri"/>
                        </a:rPr>
                        <a:t>e</a:t>
                      </a:r>
                      <a:r>
                        <a:rPr sz="1100" b="1" spc="5" dirty="0" smtClean="0">
                          <a:latin typeface="Calibri"/>
                          <a:cs typeface="Calibri"/>
                        </a:rPr>
                        <a:t>d</a:t>
                      </a:r>
                      <a:r>
                        <a:rPr sz="1100" b="1" spc="0" dirty="0" smtClean="0">
                          <a:latin typeface="Calibri"/>
                          <a:cs typeface="Calibri"/>
                        </a:rPr>
                        <a:t>ge</a:t>
                      </a:r>
                      <a:r>
                        <a:rPr sz="1100" b="1" spc="-15" dirty="0" smtClean="0">
                          <a:latin typeface="Calibri"/>
                          <a:cs typeface="Calibri"/>
                        </a:rPr>
                        <a:t> </a:t>
                      </a:r>
                      <a:r>
                        <a:rPr sz="1100" b="1" spc="-10" dirty="0" smtClean="0">
                          <a:latin typeface="Calibri"/>
                          <a:cs typeface="Calibri"/>
                        </a:rPr>
                        <a:t>C</a:t>
                      </a:r>
                      <a:r>
                        <a:rPr sz="1100" b="1" spc="5" dirty="0" smtClean="0">
                          <a:latin typeface="Calibri"/>
                          <a:cs typeface="Calibri"/>
                        </a:rPr>
                        <a:t>h</a:t>
                      </a:r>
                      <a:r>
                        <a:rPr sz="1100" b="1" spc="-5" dirty="0" smtClean="0">
                          <a:latin typeface="Calibri"/>
                          <a:cs typeface="Calibri"/>
                        </a:rPr>
                        <a:t>e</a:t>
                      </a:r>
                      <a:r>
                        <a:rPr sz="1100" b="1" spc="-10" dirty="0" smtClean="0">
                          <a:latin typeface="Calibri"/>
                          <a:cs typeface="Calibri"/>
                        </a:rPr>
                        <a:t>c</a:t>
                      </a:r>
                      <a:r>
                        <a:rPr sz="1100" b="1" spc="0" dirty="0" smtClean="0">
                          <a:latin typeface="Calibri"/>
                          <a:cs typeface="Calibri"/>
                        </a:rPr>
                        <a:t>k</a:t>
                      </a:r>
                      <a:endParaRPr sz="1100" dirty="0">
                        <a:latin typeface="Calibri"/>
                        <a:cs typeface="Calibri"/>
                      </a:endParaRPr>
                    </a:p>
                    <a:p>
                      <a:pPr>
                        <a:lnSpc>
                          <a:spcPts val="1100"/>
                        </a:lnSpc>
                        <a:spcBef>
                          <a:spcPts val="75"/>
                        </a:spcBef>
                      </a:pPr>
                      <a:endParaRPr sz="1100" dirty="0"/>
                    </a:p>
                    <a:p>
                      <a:pPr marL="57150" marR="250825" algn="just">
                        <a:lnSpc>
                          <a:spcPct val="116399"/>
                        </a:lnSpc>
                      </a:pPr>
                      <a:r>
                        <a:rPr sz="1100" spc="5" dirty="0" smtClean="0">
                          <a:latin typeface="Calibri"/>
                          <a:cs typeface="Calibri"/>
                        </a:rPr>
                        <a:t>N</a:t>
                      </a:r>
                      <a:r>
                        <a:rPr sz="1100" spc="-10" dirty="0" smtClean="0">
                          <a:latin typeface="Calibri"/>
                          <a:cs typeface="Calibri"/>
                        </a:rPr>
                        <a:t>o</a:t>
                      </a:r>
                      <a:r>
                        <a:rPr sz="1100" spc="0" dirty="0" smtClean="0">
                          <a:latin typeface="Calibri"/>
                          <a:cs typeface="Calibri"/>
                        </a:rPr>
                        <a:t>w</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at</a:t>
                      </a:r>
                      <a:r>
                        <a:rPr sz="1100" spc="-20"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0" dirty="0" smtClean="0">
                          <a:latin typeface="Calibri"/>
                          <a:cs typeface="Calibri"/>
                        </a:rPr>
                        <a:t>u</a:t>
                      </a:r>
                      <a:r>
                        <a:rPr sz="1100" spc="-15" dirty="0" smtClean="0">
                          <a:latin typeface="Calibri"/>
                          <a:cs typeface="Calibri"/>
                        </a:rPr>
                        <a:t> </a:t>
                      </a:r>
                      <a:r>
                        <a:rPr sz="1100" spc="0" dirty="0" smtClean="0">
                          <a:latin typeface="Calibri"/>
                          <a:cs typeface="Calibri"/>
                        </a:rPr>
                        <a:t>kn</a:t>
                      </a:r>
                      <a:r>
                        <a:rPr sz="1100" spc="-10" dirty="0" smtClean="0">
                          <a:latin typeface="Calibri"/>
                          <a:cs typeface="Calibri"/>
                        </a:rPr>
                        <a:t>o</a:t>
                      </a:r>
                      <a:r>
                        <a:rPr sz="1100" spc="0" dirty="0" smtClean="0">
                          <a:latin typeface="Calibri"/>
                          <a:cs typeface="Calibri"/>
                        </a:rPr>
                        <a:t>w</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d</a:t>
                      </a:r>
                      <a:r>
                        <a:rPr sz="1100" spc="5" dirty="0" smtClean="0">
                          <a:latin typeface="Calibri"/>
                          <a:cs typeface="Calibri"/>
                        </a:rPr>
                        <a:t>i</a:t>
                      </a:r>
                      <a:r>
                        <a:rPr sz="1100" spc="0" dirty="0" smtClean="0">
                          <a:latin typeface="Calibri"/>
                          <a:cs typeface="Calibri"/>
                        </a:rPr>
                        <a:t>fferent</a:t>
                      </a:r>
                      <a:r>
                        <a:rPr sz="1100" spc="-25" dirty="0" smtClean="0">
                          <a:latin typeface="Calibri"/>
                          <a:cs typeface="Calibri"/>
                        </a:rPr>
                        <a:t> </a:t>
                      </a:r>
                      <a:r>
                        <a:rPr sz="1100" spc="-10" dirty="0" smtClean="0">
                          <a:latin typeface="Calibri"/>
                          <a:cs typeface="Calibri"/>
                        </a:rPr>
                        <a:t>t</a:t>
                      </a:r>
                      <a:r>
                        <a:rPr sz="1100" spc="0" dirty="0" smtClean="0">
                          <a:latin typeface="Calibri"/>
                          <a:cs typeface="Calibri"/>
                        </a:rPr>
                        <a:t>y</a:t>
                      </a:r>
                      <a:r>
                        <a:rPr sz="1100" spc="-5" dirty="0" smtClean="0">
                          <a:latin typeface="Calibri"/>
                          <a:cs typeface="Calibri"/>
                        </a:rPr>
                        <a:t>p</a:t>
                      </a:r>
                      <a:r>
                        <a:rPr sz="1100" spc="0" dirty="0" smtClean="0">
                          <a:latin typeface="Calibri"/>
                          <a:cs typeface="Calibri"/>
                        </a:rPr>
                        <a:t>es</a:t>
                      </a:r>
                      <a:r>
                        <a:rPr sz="1100" spc="-10" dirty="0" smtClean="0">
                          <a:latin typeface="Calibri"/>
                          <a:cs typeface="Calibri"/>
                        </a:rPr>
                        <a:t> o</a:t>
                      </a:r>
                      <a:r>
                        <a:rPr sz="1100" spc="0" dirty="0" smtClean="0">
                          <a:latin typeface="Calibri"/>
                          <a:cs typeface="Calibri"/>
                        </a:rPr>
                        <a:t>f</a:t>
                      </a:r>
                      <a:r>
                        <a:rPr sz="1100" spc="10" dirty="0" smtClean="0">
                          <a:latin typeface="Calibri"/>
                          <a:cs typeface="Calibri"/>
                        </a:rPr>
                        <a:t> </a:t>
                      </a:r>
                      <a:r>
                        <a:rPr sz="1100" spc="-5" dirty="0" smtClean="0">
                          <a:latin typeface="Calibri"/>
                          <a:cs typeface="Calibri"/>
                        </a:rPr>
                        <a:t>p</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a:t>
                      </a:r>
                      <a:r>
                        <a:rPr sz="1100" spc="2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h</a:t>
                      </a:r>
                      <a:r>
                        <a:rPr sz="1100" spc="-10" dirty="0" smtClean="0">
                          <a:latin typeface="Calibri"/>
                          <a:cs typeface="Calibri"/>
                        </a:rPr>
                        <a:t>o</a:t>
                      </a:r>
                      <a:r>
                        <a:rPr sz="1100" spc="0" dirty="0" smtClean="0">
                          <a:latin typeface="Calibri"/>
                          <a:cs typeface="Calibri"/>
                        </a:rPr>
                        <a:t>w</a:t>
                      </a:r>
                      <a:r>
                        <a:rPr sz="1100" spc="-10" dirty="0" smtClean="0">
                          <a:latin typeface="Calibri"/>
                          <a:cs typeface="Calibri"/>
                        </a:rPr>
                        <a:t> t</a:t>
                      </a:r>
                      <a:r>
                        <a:rPr sz="1100" spc="0" dirty="0" smtClean="0">
                          <a:latin typeface="Calibri"/>
                          <a:cs typeface="Calibri"/>
                        </a:rPr>
                        <a:t>o</a:t>
                      </a:r>
                      <a:r>
                        <a:rPr sz="1100" spc="5" dirty="0" smtClean="0">
                          <a:latin typeface="Calibri"/>
                          <a:cs typeface="Calibri"/>
                        </a:rPr>
                        <a:t> </a:t>
                      </a:r>
                      <a:r>
                        <a:rPr sz="1100" spc="0" dirty="0" smtClean="0">
                          <a:latin typeface="Calibri"/>
                          <a:cs typeface="Calibri"/>
                        </a:rPr>
                        <a:t>ass</a:t>
                      </a:r>
                      <a:r>
                        <a:rPr sz="1100" spc="5" dirty="0" smtClean="0">
                          <a:latin typeface="Calibri"/>
                          <a:cs typeface="Calibri"/>
                        </a:rPr>
                        <a:t>i</a:t>
                      </a:r>
                      <a:r>
                        <a:rPr sz="1100" spc="0" dirty="0" smtClean="0">
                          <a:latin typeface="Calibri"/>
                          <a:cs typeface="Calibri"/>
                        </a:rPr>
                        <a:t>st</a:t>
                      </a:r>
                      <a:r>
                        <a:rPr sz="1100" spc="-20"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r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ent</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sear</a:t>
                      </a:r>
                      <a:r>
                        <a:rPr sz="1100" spc="-15" dirty="0" smtClean="0">
                          <a:latin typeface="Calibri"/>
                          <a:cs typeface="Calibri"/>
                        </a:rPr>
                        <a:t>c</a:t>
                      </a:r>
                      <a:r>
                        <a:rPr sz="1100" spc="-5" dirty="0" smtClean="0">
                          <a:latin typeface="Calibri"/>
                          <a:cs typeface="Calibri"/>
                        </a:rPr>
                        <a:t>h</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a:t>
                      </a:r>
                      <a:r>
                        <a:rPr sz="1100" spc="5" dirty="0" smtClean="0">
                          <a:latin typeface="Calibri"/>
                          <a:cs typeface="Calibri"/>
                        </a:rPr>
                        <a:t>gi</a:t>
                      </a:r>
                      <a:r>
                        <a:rPr sz="1100" spc="0" dirty="0" smtClean="0">
                          <a:latin typeface="Calibri"/>
                          <a:cs typeface="Calibri"/>
                        </a:rPr>
                        <a:t>s</a:t>
                      </a:r>
                      <a:r>
                        <a:rPr sz="1100" spc="-10" dirty="0" smtClean="0">
                          <a:latin typeface="Calibri"/>
                          <a:cs typeface="Calibri"/>
                        </a:rPr>
                        <a:t>t</a:t>
                      </a:r>
                      <a:r>
                        <a:rPr sz="1100" spc="0" dirty="0" smtClean="0">
                          <a:latin typeface="Calibri"/>
                          <a:cs typeface="Calibri"/>
                        </a:rPr>
                        <a:t>e</a:t>
                      </a:r>
                      <a:r>
                        <a:rPr sz="1100" spc="-25" dirty="0" smtClean="0">
                          <a:latin typeface="Calibri"/>
                          <a:cs typeface="Calibri"/>
                        </a:rPr>
                        <a:t>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0" dirty="0" smtClean="0">
                          <a:latin typeface="Calibri"/>
                          <a:cs typeface="Calibri"/>
                        </a:rPr>
                        <a:t>r</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a:t>
                      </a:r>
                      <a:r>
                        <a:rPr sz="1100" spc="0" dirty="0" smtClean="0">
                          <a:latin typeface="Calibri"/>
                          <a:cs typeface="Calibri"/>
                        </a:rPr>
                        <a:t>asses,</a:t>
                      </a:r>
                      <a:r>
                        <a:rPr sz="1100" spc="-20" dirty="0" smtClean="0">
                          <a:latin typeface="Calibri"/>
                          <a:cs typeface="Calibri"/>
                        </a:rPr>
                        <a:t> </a:t>
                      </a:r>
                      <a:r>
                        <a:rPr sz="1100" spc="10" dirty="0" smtClean="0">
                          <a:latin typeface="Calibri"/>
                          <a:cs typeface="Calibri"/>
                        </a:rPr>
                        <a:t>L</a:t>
                      </a:r>
                      <a:r>
                        <a:rPr sz="1100" spc="0" dirty="0" smtClean="0">
                          <a:latin typeface="Calibri"/>
                          <a:cs typeface="Calibri"/>
                        </a:rPr>
                        <a:t>e</a:t>
                      </a:r>
                      <a:r>
                        <a:rPr sz="1100" spc="-10" dirty="0" smtClean="0">
                          <a:latin typeface="Calibri"/>
                          <a:cs typeface="Calibri"/>
                        </a:rPr>
                        <a:t>t</a:t>
                      </a:r>
                      <a:r>
                        <a:rPr sz="1100" spc="-15" dirty="0" smtClean="0">
                          <a:latin typeface="Calibri"/>
                          <a:cs typeface="Calibri"/>
                        </a:rPr>
                        <a:t>’</a:t>
                      </a:r>
                      <a:r>
                        <a:rPr sz="1100" spc="0" dirty="0" smtClean="0">
                          <a:latin typeface="Calibri"/>
                          <a:cs typeface="Calibri"/>
                        </a:rPr>
                        <a:t>s</a:t>
                      </a:r>
                      <a:r>
                        <a:rPr sz="1100" spc="10" dirty="0" smtClean="0">
                          <a:latin typeface="Calibri"/>
                          <a:cs typeface="Calibri"/>
                        </a:rPr>
                        <a:t> </a:t>
                      </a:r>
                      <a:r>
                        <a:rPr sz="1100" spc="-10" dirty="0" smtClean="0">
                          <a:latin typeface="Calibri"/>
                          <a:cs typeface="Calibri"/>
                        </a:rPr>
                        <a:t>t</a:t>
                      </a:r>
                      <a:r>
                        <a:rPr sz="1100" spc="0" dirty="0" smtClean="0">
                          <a:latin typeface="Calibri"/>
                          <a:cs typeface="Calibri"/>
                        </a:rPr>
                        <a:t>ake</a:t>
                      </a:r>
                      <a:r>
                        <a:rPr sz="1100" spc="-10"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0" dirty="0" smtClean="0">
                          <a:latin typeface="Calibri"/>
                          <a:cs typeface="Calibri"/>
                        </a:rPr>
                        <a:t>kn</a:t>
                      </a:r>
                      <a:r>
                        <a:rPr sz="1100" spc="-10" dirty="0" smtClean="0">
                          <a:latin typeface="Calibri"/>
                          <a:cs typeface="Calibri"/>
                        </a:rPr>
                        <a:t>o</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c</a:t>
                      </a:r>
                      <a:r>
                        <a:rPr sz="1100" spc="0" dirty="0" smtClean="0">
                          <a:latin typeface="Calibri"/>
                          <a:cs typeface="Calibri"/>
                        </a:rPr>
                        <a:t>k</a:t>
                      </a:r>
                      <a:r>
                        <a:rPr sz="1100" spc="1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see what</a:t>
                      </a:r>
                      <a:r>
                        <a:rPr sz="1100" spc="-25"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0" dirty="0" smtClean="0">
                          <a:latin typeface="Calibri"/>
                          <a:cs typeface="Calibri"/>
                        </a:rPr>
                        <a:t>u</a:t>
                      </a:r>
                      <a:r>
                        <a:rPr sz="1100" spc="-15" dirty="0" smtClean="0">
                          <a:latin typeface="Calibri"/>
                          <a:cs typeface="Calibri"/>
                        </a:rPr>
                        <a:t> </a:t>
                      </a:r>
                      <a:r>
                        <a:rPr sz="1100" spc="-5" dirty="0" smtClean="0">
                          <a:latin typeface="Calibri"/>
                          <a:cs typeface="Calibri"/>
                        </a:rPr>
                        <a:t>h</a:t>
                      </a:r>
                      <a:r>
                        <a:rPr sz="1100" spc="0" dirty="0" smtClean="0">
                          <a:latin typeface="Calibri"/>
                          <a:cs typeface="Calibri"/>
                        </a:rPr>
                        <a:t>ave</a:t>
                      </a:r>
                      <a:r>
                        <a:rPr sz="1100" spc="-10" dirty="0" smtClean="0">
                          <a:latin typeface="Calibri"/>
                          <a:cs typeface="Calibri"/>
                        </a:rPr>
                        <a:t> </a:t>
                      </a:r>
                      <a:r>
                        <a:rPr sz="1100" spc="5" dirty="0" smtClean="0">
                          <a:latin typeface="Calibri"/>
                          <a:cs typeface="Calibri"/>
                        </a:rPr>
                        <a:t>l</a:t>
                      </a:r>
                      <a:r>
                        <a:rPr sz="1100" spc="0" dirty="0" smtClean="0">
                          <a:latin typeface="Calibri"/>
                          <a:cs typeface="Calibri"/>
                        </a:rPr>
                        <a:t>ear</a:t>
                      </a:r>
                      <a:r>
                        <a:rPr sz="1100" spc="-5" dirty="0" smtClean="0">
                          <a:latin typeface="Calibri"/>
                          <a:cs typeface="Calibri"/>
                        </a:rPr>
                        <a:t>n</a:t>
                      </a:r>
                      <a:r>
                        <a:rPr sz="1100" spc="0" dirty="0" smtClean="0">
                          <a:latin typeface="Calibri"/>
                          <a:cs typeface="Calibri"/>
                        </a:rPr>
                        <a:t>ed!</a:t>
                      </a:r>
                      <a:endParaRPr sz="1100" dirty="0">
                        <a:latin typeface="Calibri"/>
                        <a:cs typeface="Calibri"/>
                      </a:endParaRPr>
                    </a:p>
                    <a:p>
                      <a:pPr>
                        <a:lnSpc>
                          <a:spcPts val="1200"/>
                        </a:lnSpc>
                        <a:spcBef>
                          <a:spcPts val="23"/>
                        </a:spcBef>
                      </a:pPr>
                      <a:endParaRPr sz="1200" dirty="0"/>
                    </a:p>
                    <a:p>
                      <a:pPr marL="57150" marR="2846070" algn="just">
                        <a:lnSpc>
                          <a:spcPct val="100000"/>
                        </a:lnSpc>
                      </a:pP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 </a:t>
                      </a:r>
                      <a:r>
                        <a:rPr sz="1100" i="1" spc="0" dirty="0" smtClean="0">
                          <a:latin typeface="Calibri"/>
                          <a:cs typeface="Calibri"/>
                        </a:rPr>
                        <a:t>(</a:t>
                      </a:r>
                      <a:r>
                        <a:rPr sz="1100" i="1" spc="10" dirty="0" smtClean="0">
                          <a:latin typeface="Calibri"/>
                          <a:cs typeface="Calibri"/>
                        </a:rPr>
                        <a:t>I</a:t>
                      </a:r>
                      <a:r>
                        <a:rPr sz="1100" i="1" spc="5" dirty="0" smtClean="0">
                          <a:latin typeface="Calibri"/>
                          <a:cs typeface="Calibri"/>
                        </a:rPr>
                        <a:t>n</a:t>
                      </a:r>
                      <a:r>
                        <a:rPr sz="1100" i="1" spc="0" dirty="0" smtClean="0">
                          <a:latin typeface="Calibri"/>
                          <a:cs typeface="Calibri"/>
                        </a:rPr>
                        <a:t>s</a:t>
                      </a:r>
                      <a:r>
                        <a:rPr sz="1100" i="1" spc="-25" dirty="0" smtClean="0">
                          <a:latin typeface="Calibri"/>
                          <a:cs typeface="Calibri"/>
                        </a:rPr>
                        <a:t>e</a:t>
                      </a:r>
                      <a:r>
                        <a:rPr sz="1100" i="1" spc="0" dirty="0" smtClean="0">
                          <a:latin typeface="Calibri"/>
                          <a:cs typeface="Calibri"/>
                        </a:rPr>
                        <a:t>rt</a:t>
                      </a:r>
                      <a:r>
                        <a:rPr sz="1100" i="1" spc="-20" dirty="0" smtClean="0">
                          <a:latin typeface="Calibri"/>
                          <a:cs typeface="Calibri"/>
                        </a:rPr>
                        <a:t> </a:t>
                      </a:r>
                      <a:r>
                        <a:rPr sz="1100" i="1" spc="-15" dirty="0" smtClean="0">
                          <a:latin typeface="Calibri"/>
                          <a:cs typeface="Calibri"/>
                        </a:rPr>
                        <a:t>‘</a:t>
                      </a:r>
                      <a:r>
                        <a:rPr sz="1100" i="1" spc="0" dirty="0" smtClean="0">
                          <a:latin typeface="Calibri"/>
                          <a:cs typeface="Calibri"/>
                        </a:rPr>
                        <a:t>K</a:t>
                      </a:r>
                      <a:r>
                        <a:rPr sz="1100" i="1" spc="5" dirty="0" smtClean="0">
                          <a:latin typeface="Calibri"/>
                          <a:cs typeface="Calibri"/>
                        </a:rPr>
                        <a:t>no</a:t>
                      </a:r>
                      <a:r>
                        <a:rPr sz="1100" i="1" spc="0" dirty="0" smtClean="0">
                          <a:latin typeface="Calibri"/>
                          <a:cs typeface="Calibri"/>
                        </a:rPr>
                        <a:t>w</a:t>
                      </a:r>
                      <a:r>
                        <a:rPr sz="1100" i="1" spc="-10" dirty="0" smtClean="0">
                          <a:latin typeface="Calibri"/>
                          <a:cs typeface="Calibri"/>
                        </a:rPr>
                        <a:t> </a:t>
                      </a:r>
                      <a:r>
                        <a:rPr sz="1100" i="1" spc="0" dirty="0" smtClean="0">
                          <a:latin typeface="Calibri"/>
                          <a:cs typeface="Calibri"/>
                        </a:rPr>
                        <a:t>C</a:t>
                      </a:r>
                      <a:r>
                        <a:rPr sz="1100" i="1" spc="5" dirty="0" smtClean="0">
                          <a:latin typeface="Calibri"/>
                          <a:cs typeface="Calibri"/>
                        </a:rPr>
                        <a:t>h</a:t>
                      </a:r>
                      <a:r>
                        <a:rPr sz="1100" i="1" spc="0" dirty="0" smtClean="0">
                          <a:latin typeface="Calibri"/>
                          <a:cs typeface="Calibri"/>
                        </a:rPr>
                        <a:t>eck </a:t>
                      </a:r>
                      <a:r>
                        <a:rPr sz="1100" i="1" spc="-20" dirty="0" smtClean="0">
                          <a:latin typeface="Calibri"/>
                          <a:cs typeface="Calibri"/>
                        </a:rPr>
                        <a:t> </a:t>
                      </a:r>
                      <a:r>
                        <a:rPr sz="1100" i="1" spc="5" dirty="0" smtClean="0">
                          <a:latin typeface="Calibri"/>
                          <a:cs typeface="Calibri"/>
                        </a:rPr>
                        <a:t>l</a:t>
                      </a:r>
                      <a:r>
                        <a:rPr sz="1100" i="1" spc="-15" dirty="0" smtClean="0">
                          <a:latin typeface="Calibri"/>
                          <a:cs typeface="Calibri"/>
                        </a:rPr>
                        <a:t>i</a:t>
                      </a:r>
                      <a:r>
                        <a:rPr sz="1100" i="1" spc="5" dirty="0" smtClean="0">
                          <a:latin typeface="Calibri"/>
                          <a:cs typeface="Calibri"/>
                        </a:rPr>
                        <a:t>n</a:t>
                      </a:r>
                      <a:r>
                        <a:rPr sz="1100" i="1" spc="0" dirty="0" smtClean="0">
                          <a:latin typeface="Calibri"/>
                          <a:cs typeface="Calibri"/>
                        </a:rPr>
                        <a:t>k)</a:t>
                      </a:r>
                      <a:endParaRPr lang="en-US" sz="1100" i="1" spc="0" dirty="0" smtClean="0">
                        <a:latin typeface="Calibri"/>
                        <a:cs typeface="Calibri"/>
                      </a:endParaRPr>
                    </a:p>
                    <a:p>
                      <a:pPr marL="57150" marR="2846070" algn="just">
                        <a:lnSpc>
                          <a:spcPct val="100000"/>
                        </a:lnSpc>
                      </a:pPr>
                      <a:endParaRPr lang="en-US" sz="1100" i="1" spc="0" dirty="0" smtClean="0">
                        <a:latin typeface="Calibri"/>
                        <a:cs typeface="Calibri"/>
                      </a:endParaRPr>
                    </a:p>
                    <a:p>
                      <a:pPr marL="57150" marR="2846070" algn="just">
                        <a:lnSpc>
                          <a:spcPct val="100000"/>
                        </a:lnSpc>
                      </a:pPr>
                      <a:endParaRPr lang="en-US" sz="1100" i="1" spc="0" dirty="0" smtClean="0">
                        <a:latin typeface="Calibri"/>
                        <a:cs typeface="Calibri"/>
                      </a:endParaRPr>
                    </a:p>
                    <a:p>
                      <a:pPr marL="57150" marR="2846070" algn="just">
                        <a:lnSpc>
                          <a:spcPct val="100000"/>
                        </a:lnSpc>
                      </a:pPr>
                      <a:endParaRPr lang="en-US" sz="1100" i="1" spc="0" dirty="0" smtClean="0">
                        <a:latin typeface="Calibri"/>
                        <a:cs typeface="Calibri"/>
                      </a:endParaRPr>
                    </a:p>
                    <a:p>
                      <a:pPr marL="57150" marR="2846070" algn="just">
                        <a:lnSpc>
                          <a:spcPct val="100000"/>
                        </a:lnSpc>
                      </a:pPr>
                      <a:endParaRPr lang="en-US" sz="1100" i="1" spc="0" dirty="0" smtClean="0">
                        <a:latin typeface="Calibri"/>
                        <a:cs typeface="Calibri"/>
                      </a:endParaRPr>
                    </a:p>
                    <a:p>
                      <a:pPr marL="57150" marR="2846070" algn="l">
                        <a:lnSpc>
                          <a:spcPct val="100000"/>
                        </a:lnSpc>
                      </a:pPr>
                      <a:r>
                        <a:rPr lang="en-US" sz="1100" i="1" spc="0" dirty="0" smtClean="0">
                          <a:solidFill>
                            <a:srgbClr val="FFC000"/>
                          </a:solidFill>
                          <a:latin typeface="Calibri"/>
                          <a:cs typeface="Calibri"/>
                        </a:rPr>
                        <a:t>Remove text- replace with narration</a:t>
                      </a: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9006">
                      <a:solidFill>
                        <a:srgbClr val="404040"/>
                      </a:solidFill>
                      <a:prstDash val="solid"/>
                    </a:lnB>
                  </a:tcPr>
                </a:tc>
                <a:tc hMerge="1">
                  <a:txBody>
                    <a:bodyPr/>
                    <a:lstStyle/>
                    <a:p>
                      <a:endParaRPr/>
                    </a:p>
                  </a:txBody>
                  <a:tcPr marL="0" marR="0" marT="0" marB="0"/>
                </a:tc>
              </a:tr>
              <a:tr h="228752">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9006">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9006">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753109">
                <a:tc gridSpan="3">
                  <a:txBody>
                    <a:bodyPr/>
                    <a:lstStyle/>
                    <a:p>
                      <a:pPr marL="50800" marR="265430" algn="just">
                        <a:lnSpc>
                          <a:spcPct val="1061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ks</a:t>
                      </a:r>
                      <a:r>
                        <a:rPr sz="1100" spc="-10" dirty="0" smtClean="0">
                          <a:latin typeface="Calibri"/>
                          <a:cs typeface="Calibri"/>
                        </a:rPr>
                        <a:t> t</a:t>
                      </a:r>
                      <a:r>
                        <a:rPr sz="1100" spc="0" dirty="0" smtClean="0">
                          <a:latin typeface="Calibri"/>
                          <a:cs typeface="Calibri"/>
                        </a:rPr>
                        <a:t>o</a:t>
                      </a:r>
                      <a:r>
                        <a:rPr sz="1100" spc="-10" dirty="0" smtClean="0">
                          <a:latin typeface="Calibri"/>
                          <a:cs typeface="Calibri"/>
                        </a:rPr>
                        <a:t> </a:t>
                      </a:r>
                      <a:r>
                        <a:rPr sz="1100" spc="0" dirty="0" smtClean="0">
                          <a:latin typeface="Calibri"/>
                          <a:cs typeface="Calibri"/>
                        </a:rPr>
                        <a:t>kn</a:t>
                      </a:r>
                      <a:r>
                        <a:rPr sz="1100" spc="-10" dirty="0" smtClean="0">
                          <a:latin typeface="Calibri"/>
                          <a:cs typeface="Calibri"/>
                        </a:rPr>
                        <a:t>o</a:t>
                      </a:r>
                      <a:r>
                        <a:rPr sz="1100" spc="0" dirty="0" smtClean="0">
                          <a:latin typeface="Calibri"/>
                          <a:cs typeface="Calibri"/>
                        </a:rPr>
                        <a:t>w</a:t>
                      </a:r>
                      <a:r>
                        <a:rPr sz="1100" spc="10" dirty="0" smtClean="0">
                          <a:latin typeface="Calibri"/>
                          <a:cs typeface="Calibri"/>
                        </a:rPr>
                        <a:t>l</a:t>
                      </a:r>
                      <a:r>
                        <a:rPr sz="1100" spc="0" dirty="0" smtClean="0">
                          <a:latin typeface="Calibri"/>
                          <a:cs typeface="Calibri"/>
                        </a:rPr>
                        <a:t>ed</a:t>
                      </a:r>
                      <a:r>
                        <a:rPr sz="1100" spc="5" dirty="0" smtClean="0">
                          <a:latin typeface="Calibri"/>
                          <a:cs typeface="Calibri"/>
                        </a:rPr>
                        <a:t>g</a:t>
                      </a:r>
                      <a:r>
                        <a:rPr sz="1100" spc="0" dirty="0" smtClean="0">
                          <a:latin typeface="Calibri"/>
                          <a:cs typeface="Calibri"/>
                        </a:rPr>
                        <a:t>e</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c</a:t>
                      </a:r>
                      <a:r>
                        <a:rPr sz="1100" spc="0" dirty="0" smtClean="0">
                          <a:latin typeface="Calibri"/>
                          <a:cs typeface="Calibri"/>
                        </a:rPr>
                        <a:t>k</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0" dirty="0" smtClean="0">
                          <a:latin typeface="Calibri"/>
                          <a:cs typeface="Calibri"/>
                        </a:rPr>
                        <a:t>r</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l</a:t>
                      </a:r>
                      <a:r>
                        <a:rPr sz="1100" spc="-5" dirty="0" smtClean="0">
                          <a:latin typeface="Calibri"/>
                          <a:cs typeface="Calibri"/>
                        </a:rPr>
                        <a:t>p</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ent</a:t>
                      </a:r>
                      <a:r>
                        <a:rPr sz="1100" spc="-20"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0" dirty="0" smtClean="0">
                          <a:latin typeface="Calibri"/>
                          <a:cs typeface="Calibri"/>
                        </a:rPr>
                        <a:t>t</a:t>
                      </a:r>
                      <a:r>
                        <a:rPr sz="1100" spc="0" dirty="0" smtClean="0">
                          <a:latin typeface="Calibri"/>
                          <a:cs typeface="Calibri"/>
                        </a:rPr>
                        <a:t>h</a:t>
                      </a:r>
                      <a:r>
                        <a:rPr sz="1100" spc="-15" dirty="0" smtClean="0">
                          <a:latin typeface="Calibri"/>
                          <a:cs typeface="Calibri"/>
                        </a:rPr>
                        <a:t> </a:t>
                      </a:r>
                      <a:r>
                        <a:rPr sz="1100" spc="-5" dirty="0" smtClean="0">
                          <a:latin typeface="Calibri"/>
                          <a:cs typeface="Calibri"/>
                        </a:rPr>
                        <a:t>p</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 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eader; </a:t>
                      </a:r>
                      <a:r>
                        <a:rPr sz="1100" spc="-10" dirty="0" smtClean="0">
                          <a:latin typeface="Calibri"/>
                          <a:cs typeface="Calibri"/>
                        </a:rPr>
                        <a:t>44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 </a:t>
                      </a:r>
                      <a:r>
                        <a:rPr sz="1100" spc="-10" dirty="0" smtClean="0">
                          <a:latin typeface="Calibri"/>
                          <a:cs typeface="Calibri"/>
                        </a:rPr>
                        <a:t>14</a:t>
                      </a:r>
                      <a:r>
                        <a:rPr sz="1100" spc="-5" dirty="0" smtClean="0">
                          <a:latin typeface="Calibri"/>
                          <a:cs typeface="Calibri"/>
                        </a:rPr>
                        <a:t>p</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15"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30"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5" dirty="0" smtClean="0">
                          <a:latin typeface="Calibri"/>
                          <a:cs typeface="Calibri"/>
                        </a:rPr>
                        <a:t>lig</a:t>
                      </a:r>
                      <a:r>
                        <a:rPr sz="1100" spc="-5" dirty="0" smtClean="0">
                          <a:latin typeface="Calibri"/>
                          <a:cs typeface="Calibri"/>
                        </a:rPr>
                        <a:t>h</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p</a:t>
                      </a:r>
                      <a:r>
                        <a:rPr sz="1100" spc="-15" dirty="0" smtClean="0">
                          <a:latin typeface="Calibri"/>
                          <a:cs typeface="Calibri"/>
                        </a:rPr>
                        <a:t> </a:t>
                      </a:r>
                      <a:r>
                        <a:rPr sz="1100" spc="0" dirty="0" smtClean="0">
                          <a:latin typeface="Calibri"/>
                          <a:cs typeface="Calibri"/>
                        </a:rPr>
                        <a:t>art</a:t>
                      </a:r>
                      <a:r>
                        <a:rPr sz="1100" spc="-25" dirty="0" smtClean="0">
                          <a:latin typeface="Calibri"/>
                          <a:cs typeface="Calibri"/>
                        </a:rPr>
                        <a:t> </a:t>
                      </a:r>
                      <a:r>
                        <a:rPr sz="1100" spc="5" dirty="0" smtClean="0">
                          <a:latin typeface="Calibri"/>
                          <a:cs typeface="Calibri"/>
                        </a:rPr>
                        <a:t>i</a:t>
                      </a:r>
                      <a:r>
                        <a:rPr sz="1100" spc="0" dirty="0" smtClean="0">
                          <a:latin typeface="Calibri"/>
                          <a:cs typeface="Calibri"/>
                        </a:rPr>
                        <a:t>ma</a:t>
                      </a:r>
                      <a:r>
                        <a:rPr sz="1100" spc="5" dirty="0" smtClean="0">
                          <a:latin typeface="Calibri"/>
                          <a:cs typeface="Calibri"/>
                        </a:rPr>
                        <a:t>g</a:t>
                      </a:r>
                      <a:r>
                        <a:rPr sz="1100" spc="0" dirty="0" smtClean="0">
                          <a:latin typeface="Calibri"/>
                          <a:cs typeface="Calibri"/>
                        </a:rPr>
                        <a:t>e</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r>
              <a:tr h="236219">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r>
              <a:tr h="776046">
                <a:tc gridSpan="3">
                  <a:txBody>
                    <a:bodyPr/>
                    <a:lstStyle/>
                    <a:p>
                      <a:pPr marL="50800" marR="284480">
                        <a:lnSpc>
                          <a:spcPct val="101899"/>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2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10"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30"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r>
                        <a:rPr sz="1100" spc="-10" dirty="0" smtClean="0">
                          <a:latin typeface="Calibri"/>
                          <a:cs typeface="Calibri"/>
                        </a:rPr>
                        <a:t> 7</a:t>
                      </a:r>
                      <a:r>
                        <a:rPr sz="1100" spc="5" dirty="0" smtClean="0">
                          <a:latin typeface="Calibri"/>
                          <a:cs typeface="Calibri"/>
                        </a:rPr>
                        <a:t>.</a:t>
                      </a:r>
                      <a:r>
                        <a:rPr sz="1100" spc="0" dirty="0" smtClean="0">
                          <a:latin typeface="Calibri"/>
                          <a:cs typeface="Calibri"/>
                        </a:rPr>
                        <a:t>1</a:t>
                      </a:r>
                      <a:r>
                        <a:rPr sz="1100" spc="-20" dirty="0" smtClean="0">
                          <a:latin typeface="Calibri"/>
                          <a:cs typeface="Calibri"/>
                        </a:rPr>
                        <a:t> </a:t>
                      </a:r>
                      <a:r>
                        <a:rPr sz="1100" spc="-15" dirty="0" smtClean="0">
                          <a:latin typeface="Calibri"/>
                          <a:cs typeface="Calibri"/>
                        </a:rPr>
                        <a:t>O</a:t>
                      </a:r>
                      <a:r>
                        <a:rPr sz="1100" spc="0" dirty="0" smtClean="0">
                          <a:latin typeface="Calibri"/>
                          <a:cs typeface="Calibri"/>
                        </a:rPr>
                        <a:t>ver</a:t>
                      </a:r>
                      <a:r>
                        <a:rPr sz="1100" spc="5" dirty="0" smtClean="0">
                          <a:latin typeface="Calibri"/>
                          <a:cs typeface="Calibri"/>
                        </a:rPr>
                        <a:t>vi</a:t>
                      </a:r>
                      <a:r>
                        <a:rPr sz="1100" spc="-25" dirty="0" smtClean="0">
                          <a:latin typeface="Calibri"/>
                          <a:cs typeface="Calibri"/>
                        </a:rPr>
                        <a:t>e</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p</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2</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3</a:t>
                      </a:r>
                      <a:r>
                        <a:rPr sz="1100" spc="-20" dirty="0" smtClean="0">
                          <a:latin typeface="Calibri"/>
                          <a:cs typeface="Calibri"/>
                        </a:rPr>
                        <a:t> </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en</a:t>
                      </a:r>
                      <a:r>
                        <a:rPr sz="1100" spc="-15" dirty="0" smtClean="0">
                          <a:latin typeface="Calibri"/>
                          <a:cs typeface="Calibri"/>
                        </a:rPr>
                        <a:t>t</a:t>
                      </a:r>
                      <a:r>
                        <a:rPr sz="1100" spc="5" dirty="0" smtClean="0">
                          <a:latin typeface="Calibri"/>
                          <a:cs typeface="Calibri"/>
                        </a:rPr>
                        <a:t>i</a:t>
                      </a:r>
                      <a:r>
                        <a:rPr sz="1100" spc="0" dirty="0" smtClean="0">
                          <a:latin typeface="Calibri"/>
                          <a:cs typeface="Calibri"/>
                        </a:rPr>
                        <a:t>fy</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0" dirty="0" smtClean="0">
                          <a:latin typeface="Calibri"/>
                          <a:cs typeface="Calibri"/>
                        </a:rPr>
                        <a:t>t</a:t>
                      </a:r>
                      <a:r>
                        <a:rPr sz="1100" spc="-10" dirty="0" smtClean="0">
                          <a:latin typeface="Calibri"/>
                          <a:cs typeface="Calibri"/>
                        </a:rPr>
                        <a: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 </a:t>
                      </a:r>
                      <a:r>
                        <a:rPr sz="1100" spc="-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4</a:t>
                      </a:r>
                      <a:r>
                        <a:rPr sz="1100" spc="5" dirty="0" smtClean="0">
                          <a:latin typeface="Calibri"/>
                          <a:cs typeface="Calibri"/>
                        </a:rPr>
                        <a:t> </a:t>
                      </a:r>
                      <a:r>
                        <a:rPr sz="1100" spc="0"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g</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Pa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g</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5</a:t>
                      </a:r>
                      <a:r>
                        <a:rPr sz="1100" spc="-20" dirty="0" smtClean="0">
                          <a:latin typeface="Calibri"/>
                          <a:cs typeface="Calibri"/>
                        </a:rPr>
                        <a:t> </a:t>
                      </a:r>
                      <a:r>
                        <a:rPr sz="1100" spc="-15" dirty="0" smtClean="0">
                          <a:latin typeface="Calibri"/>
                          <a:cs typeface="Calibri"/>
                        </a:rPr>
                        <a:t>E</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Cli</a:t>
                      </a:r>
                      <a:r>
                        <a:rPr sz="1100" spc="-25" dirty="0" smtClean="0">
                          <a:latin typeface="Calibri"/>
                          <a:cs typeface="Calibri"/>
                        </a:rPr>
                        <a:t>e</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6</a:t>
                      </a:r>
                      <a:r>
                        <a:rPr sz="1100" spc="5" dirty="0" smtClean="0">
                          <a:latin typeface="Calibri"/>
                          <a:cs typeface="Calibri"/>
                        </a:rPr>
                        <a:t> </a:t>
                      </a: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7</a:t>
                      </a:r>
                      <a:r>
                        <a:rPr sz="1100" spc="-20" dirty="0" smtClean="0">
                          <a:latin typeface="Calibri"/>
                          <a:cs typeface="Calibri"/>
                        </a:rPr>
                        <a:t> </a:t>
                      </a:r>
                      <a:r>
                        <a:rPr sz="1100" spc="-10"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C</a:t>
                      </a:r>
                      <a:r>
                        <a:rPr sz="1100" spc="-10" dirty="0" smtClean="0">
                          <a:latin typeface="Calibri"/>
                          <a:cs typeface="Calibri"/>
                        </a:rPr>
                        <a:t>o</a:t>
                      </a:r>
                      <a:r>
                        <a:rPr sz="1100" spc="-20" dirty="0" smtClean="0">
                          <a:latin typeface="Calibri"/>
                          <a:cs typeface="Calibri"/>
                        </a:rPr>
                        <a:t>m</a:t>
                      </a:r>
                      <a:r>
                        <a:rPr sz="1100" spc="0" dirty="0" smtClean="0">
                          <a:latin typeface="Calibri"/>
                          <a:cs typeface="Calibri"/>
                        </a:rPr>
                        <a:t>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30" dirty="0" smtClean="0">
                          <a:latin typeface="Calibri"/>
                          <a:cs typeface="Calibri"/>
                        </a:rPr>
                        <a:t>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8</a:t>
                      </a:r>
                      <a:r>
                        <a:rPr sz="1100" spc="-20" dirty="0" smtClean="0">
                          <a:latin typeface="Calibri"/>
                          <a:cs typeface="Calibri"/>
                        </a:rPr>
                        <a:t> </a:t>
                      </a: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st</a:t>
                      </a:r>
                      <a:r>
                        <a:rPr sz="1100" spc="-5" dirty="0" smtClean="0">
                          <a:latin typeface="Calibri"/>
                          <a:cs typeface="Calibri"/>
                        </a:rPr>
                        <a: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 </a:t>
                      </a:r>
                      <a:r>
                        <a:rPr sz="1100" spc="-15" dirty="0" smtClean="0">
                          <a:latin typeface="Calibri"/>
                          <a:cs typeface="Calibri"/>
                        </a:rPr>
                        <a:t>E</a:t>
                      </a:r>
                      <a:r>
                        <a:rPr sz="1100" spc="0" dirty="0" smtClean="0">
                          <a:latin typeface="Calibri"/>
                          <a:cs typeface="Calibri"/>
                        </a:rPr>
                        <a:t>x</a:t>
                      </a:r>
                      <a:r>
                        <a:rPr sz="1100" spc="10" dirty="0" smtClean="0">
                          <a:latin typeface="Calibri"/>
                          <a:cs typeface="Calibri"/>
                        </a:rPr>
                        <a:t>i</a:t>
                      </a:r>
                      <a:r>
                        <a:rPr sz="1100" spc="0" dirty="0" smtClean="0">
                          <a:latin typeface="Calibri"/>
                          <a:cs typeface="Calibri"/>
                        </a:rPr>
                        <a:t>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lang="en-US" sz="1100" spc="0" dirty="0" smtClean="0">
                          <a:solidFill>
                            <a:srgbClr val="FF0000"/>
                          </a:solidFill>
                          <a:latin typeface="+mn-lt"/>
                          <a:cs typeface="Calibri"/>
                        </a:rPr>
                        <a:t>Combine screens 7410-7430 for Spatial Contiguity</a:t>
                      </a:r>
                    </a:p>
                    <a:p>
                      <a:pPr marL="57150">
                        <a:lnSpc>
                          <a:spcPct val="100000"/>
                        </a:lnSpc>
                      </a:pPr>
                      <a:r>
                        <a:rPr lang="en-US" sz="1100" spc="0" dirty="0" smtClean="0">
                          <a:solidFill>
                            <a:srgbClr val="FF0000"/>
                          </a:solidFill>
                          <a:latin typeface="+mn-lt"/>
                          <a:cs typeface="Calibri"/>
                        </a:rPr>
                        <a:t>See matrix slide # 57 Narration Slide# 66</a:t>
                      </a:r>
                      <a:endParaRPr lang="en-US" sz="1100" dirty="0" smtClean="0">
                        <a:solidFill>
                          <a:srgbClr val="FF0000"/>
                        </a:solidFill>
                        <a:latin typeface="+mn-lt"/>
                        <a:cs typeface="Calibri"/>
                      </a:endParaRPr>
                    </a:p>
                    <a:p>
                      <a:endParaRPr lang="en-US" sz="1100" dirty="0" smtClean="0">
                        <a:solidFill>
                          <a:srgbClr val="FF0000"/>
                        </a:solidFill>
                        <a:latin typeface="+mn-lt"/>
                        <a:cs typeface="Calibri"/>
                      </a:endParaRPr>
                    </a:p>
                    <a:p>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r>
            </a:tbl>
          </a:graphicData>
        </a:graphic>
      </p:graphicFrame>
      <p:pic>
        <p:nvPicPr>
          <p:cNvPr id="7" name="Picture 6" descr="Knowledge Check.jpg"/>
          <p:cNvPicPr>
            <a:picLocks noChangeAspect="1"/>
          </p:cNvPicPr>
          <p:nvPr/>
        </p:nvPicPr>
        <p:blipFill>
          <a:blip r:embed="rId3" cstate="print"/>
          <a:stretch>
            <a:fillRect/>
          </a:stretch>
        </p:blipFill>
        <p:spPr>
          <a:xfrm>
            <a:off x="3505200" y="1752600"/>
            <a:ext cx="1423529" cy="980492"/>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fld id="{81D60167-4931-47E6-BA6A-407CBD079E47}" type="slidenum">
              <a:rPr sz="1100" b="1" spc="0" dirty="0" smtClean="0">
                <a:latin typeface="Calibri"/>
                <a:cs typeface="Calibri"/>
              </a:rPr>
              <a:pPr marL="12700">
                <a:lnSpc>
                  <a:spcPct val="100000"/>
                </a:lnSpc>
              </a:pPr>
              <a:t>33</a:t>
            </a:fld>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4" name="object 4"/>
          <p:cNvGraphicFramePr>
            <a:graphicFrameLocks noGrp="1"/>
          </p:cNvGraphicFramePr>
          <p:nvPr>
            <p:extLst>
              <p:ext uri="{D42A27DB-BD31-4B8C-83A1-F6EECF244321}">
                <p14:modId xmlns:p14="http://schemas.microsoft.com/office/powerpoint/2010/main" val="3759964155"/>
              </p:ext>
            </p:extLst>
          </p:nvPr>
        </p:nvGraphicFramePr>
        <p:xfrm>
          <a:off x="381000" y="381000"/>
          <a:ext cx="9287254" cy="6422970"/>
        </p:xfrm>
        <a:graphic>
          <a:graphicData uri="http://schemas.openxmlformats.org/drawingml/2006/table">
            <a:tbl>
              <a:tblPr firstRow="1" bandRow="1">
                <a:tableStyleId>{2D5ABB26-0587-4C30-8999-92F81FD0307C}</a:tableStyleId>
              </a:tblPr>
              <a:tblGrid>
                <a:gridCol w="45720"/>
                <a:gridCol w="36766"/>
                <a:gridCol w="902271"/>
                <a:gridCol w="3739643"/>
                <a:gridCol w="833881"/>
                <a:gridCol w="3728973"/>
              </a:tblGrid>
              <a:tr h="56007">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gridSpan="2">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1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hMerge="1">
                  <a:txBody>
                    <a:bodyPr/>
                    <a:lstStyle/>
                    <a:p>
                      <a:endParaRPr/>
                    </a:p>
                  </a:txBody>
                  <a:tcPr marL="0" marR="0" marT="0" marB="0"/>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a:t>
                      </a:r>
                      <a:r>
                        <a:rPr sz="1100" spc="-10" dirty="0" smtClean="0">
                          <a:latin typeface="Calibri"/>
                          <a:cs typeface="Calibri"/>
                        </a:rPr>
                        <a:t>E</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wer_</a:t>
                      </a:r>
                      <a:r>
                        <a:rPr sz="1100" spc="-10" dirty="0" smtClean="0">
                          <a:latin typeface="Calibri"/>
                          <a:cs typeface="Calibri"/>
                        </a:rPr>
                        <a:t>7</a:t>
                      </a:r>
                      <a:r>
                        <a:rPr sz="1100" spc="5" dirty="0" smtClean="0">
                          <a:latin typeface="Calibri"/>
                          <a:cs typeface="Calibri"/>
                        </a:rPr>
                        <a:t>.</a:t>
                      </a:r>
                      <a:r>
                        <a:rPr sz="1100" spc="-10" dirty="0" smtClean="0">
                          <a:latin typeface="Calibri"/>
                          <a:cs typeface="Calibri"/>
                        </a:rPr>
                        <a:t>5</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50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gridSpan="2">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hMerge="1">
                  <a:txBody>
                    <a:bodyPr/>
                    <a:lstStyle/>
                    <a:p>
                      <a:endParaRPr/>
                    </a:p>
                  </a:txBody>
                  <a:tcPr marL="0" marR="0" marT="0" marB="0"/>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7500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gridSpan="2">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hMerge="1">
                  <a:txBody>
                    <a:bodyPr/>
                    <a:lstStyle/>
                    <a:p>
                      <a:endParaRPr/>
                    </a:p>
                  </a:txBody>
                  <a:tcPr marL="0" marR="0" marT="0" marB="0"/>
                </a:tc>
                <a:tc>
                  <a:txBody>
                    <a:bodyPr/>
                    <a:lstStyle/>
                    <a:p>
                      <a:pPr marL="67945">
                        <a:lnSpc>
                          <a:spcPct val="100000"/>
                        </a:lnSpc>
                      </a:pPr>
                      <a:r>
                        <a:rPr sz="1100" spc="-15" dirty="0" smtClean="0">
                          <a:latin typeface="Calibri"/>
                          <a:cs typeface="Calibri"/>
                        </a:rPr>
                        <a:t>E</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ent</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b="1" dirty="0" smtClean="0">
                          <a:latin typeface="Calibri"/>
                          <a:cs typeface="Calibri"/>
                        </a:rPr>
                        <a:t>1</a:t>
                      </a:r>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0" dirty="0" smtClean="0">
                          <a:latin typeface="Calibri"/>
                          <a:cs typeface="Calibri"/>
                        </a:rPr>
                        <a:t>1</a:t>
                      </a:r>
                      <a:endParaRPr sz="11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5265">
                <a:tc gridSpan="4">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25528">
                <a:tc gridSpan="4">
                  <a:txBody>
                    <a:bodyPr/>
                    <a:lstStyle/>
                    <a:p>
                      <a:endParaRPr sz="1200" dirty="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9525">
                      <a:solidFill>
                        <a:srgbClr val="4F81BC"/>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rowSpan="3" gridSpan="2">
                  <a:txBody>
                    <a:bodyPr/>
                    <a:lstStyle/>
                    <a:p>
                      <a:pPr marL="57150">
                        <a:lnSpc>
                          <a:spcPct val="100000"/>
                        </a:lnSpc>
                      </a:pPr>
                      <a:r>
                        <a:rPr sz="1200" b="1" spc="-10" dirty="0" smtClean="0">
                          <a:latin typeface="Calibri"/>
                          <a:cs typeface="Calibri"/>
                        </a:rPr>
                        <a:t>W</a:t>
                      </a:r>
                      <a:r>
                        <a:rPr sz="1200" b="1" spc="5" dirty="0" smtClean="0">
                          <a:latin typeface="Calibri"/>
                          <a:cs typeface="Calibri"/>
                        </a:rPr>
                        <a:t>ay</a:t>
                      </a:r>
                      <a:r>
                        <a:rPr sz="1200" b="1" spc="0" dirty="0" smtClean="0">
                          <a:latin typeface="Calibri"/>
                          <a:cs typeface="Calibri"/>
                        </a:rPr>
                        <a:t>s</a:t>
                      </a:r>
                      <a:r>
                        <a:rPr sz="1200" b="1" spc="-10" dirty="0" smtClean="0">
                          <a:latin typeface="Calibri"/>
                          <a:cs typeface="Calibri"/>
                        </a:rPr>
                        <a:t> t</a:t>
                      </a:r>
                      <a:r>
                        <a:rPr sz="1200" b="1" spc="0" dirty="0" smtClean="0">
                          <a:latin typeface="Calibri"/>
                          <a:cs typeface="Calibri"/>
                        </a:rPr>
                        <a:t>o</a:t>
                      </a:r>
                      <a:r>
                        <a:rPr sz="1200" b="1" spc="-5" dirty="0" smtClean="0">
                          <a:latin typeface="Calibri"/>
                          <a:cs typeface="Calibri"/>
                        </a:rPr>
                        <a:t> </a:t>
                      </a:r>
                      <a:r>
                        <a:rPr sz="1200" b="1" spc="-10" dirty="0" smtClean="0">
                          <a:latin typeface="Calibri"/>
                          <a:cs typeface="Calibri"/>
                        </a:rPr>
                        <a:t>E</a:t>
                      </a:r>
                      <a:r>
                        <a:rPr sz="1200" b="1" spc="5" dirty="0" smtClean="0">
                          <a:latin typeface="Calibri"/>
                          <a:cs typeface="Calibri"/>
                        </a:rPr>
                        <a:t>m</a:t>
                      </a:r>
                      <a:r>
                        <a:rPr sz="1200" b="1" spc="0" dirty="0" smtClean="0">
                          <a:latin typeface="Calibri"/>
                          <a:cs typeface="Calibri"/>
                        </a:rPr>
                        <a:t>po</a:t>
                      </a:r>
                      <a:r>
                        <a:rPr sz="1200" b="1" spc="-5" dirty="0" smtClean="0">
                          <a:latin typeface="Calibri"/>
                          <a:cs typeface="Calibri"/>
                        </a:rPr>
                        <a:t>we</a:t>
                      </a:r>
                      <a:r>
                        <a:rPr sz="1200" b="1" spc="0" dirty="0" smtClean="0">
                          <a:latin typeface="Calibri"/>
                          <a:cs typeface="Calibri"/>
                        </a:rPr>
                        <a:t>r</a:t>
                      </a:r>
                      <a:r>
                        <a:rPr sz="1200" b="1" spc="-5" dirty="0" smtClean="0">
                          <a:latin typeface="Calibri"/>
                          <a:cs typeface="Calibri"/>
                        </a:rPr>
                        <a:t> </a:t>
                      </a:r>
                      <a:r>
                        <a:rPr sz="1200" b="1" spc="-10" dirty="0" smtClean="0">
                          <a:latin typeface="Calibri"/>
                          <a:cs typeface="Calibri"/>
                        </a:rPr>
                        <a:t>t</a:t>
                      </a:r>
                      <a:r>
                        <a:rPr sz="1200" b="1" spc="0" dirty="0" smtClean="0">
                          <a:latin typeface="Calibri"/>
                          <a:cs typeface="Calibri"/>
                        </a:rPr>
                        <a:t>he</a:t>
                      </a:r>
                      <a:r>
                        <a:rPr sz="1200" b="1" spc="10" dirty="0" smtClean="0">
                          <a:latin typeface="Calibri"/>
                          <a:cs typeface="Calibri"/>
                        </a:rPr>
                        <a:t> </a:t>
                      </a:r>
                      <a:r>
                        <a:rPr sz="1200" b="1" spc="-15" dirty="0" smtClean="0">
                          <a:latin typeface="Calibri"/>
                          <a:cs typeface="Calibri"/>
                        </a:rPr>
                        <a:t>C</a:t>
                      </a:r>
                      <a:r>
                        <a:rPr sz="1200" b="1" spc="-10" dirty="0" smtClean="0">
                          <a:latin typeface="Calibri"/>
                          <a:cs typeface="Calibri"/>
                        </a:rPr>
                        <a:t>li</a:t>
                      </a:r>
                      <a:r>
                        <a:rPr sz="1200" b="1" spc="-5" dirty="0" smtClean="0">
                          <a:latin typeface="Calibri"/>
                          <a:cs typeface="Calibri"/>
                        </a:rPr>
                        <a:t>e</a:t>
                      </a:r>
                      <a:r>
                        <a:rPr sz="1200" b="1" spc="25" dirty="0" smtClean="0">
                          <a:latin typeface="Calibri"/>
                          <a:cs typeface="Calibri"/>
                        </a:rPr>
                        <a:t>n</a:t>
                      </a:r>
                      <a:r>
                        <a:rPr sz="1200" b="1" spc="0" dirty="0" smtClean="0">
                          <a:latin typeface="Calibri"/>
                          <a:cs typeface="Calibri"/>
                        </a:rPr>
                        <a:t>t</a:t>
                      </a:r>
                      <a:endParaRPr sz="1200" dirty="0">
                        <a:latin typeface="Calibri"/>
                        <a:cs typeface="Calibri"/>
                      </a:endParaRPr>
                    </a:p>
                    <a:p>
                      <a:pPr>
                        <a:lnSpc>
                          <a:spcPts val="1300"/>
                        </a:lnSpc>
                        <a:spcBef>
                          <a:spcPts val="22"/>
                        </a:spcBef>
                      </a:pPr>
                      <a:endParaRPr sz="1300" dirty="0"/>
                    </a:p>
                    <a:p>
                      <a:pPr marL="57150" marR="59690">
                        <a:lnSpc>
                          <a:spcPct val="101899"/>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2</a:t>
                      </a:r>
                      <a:r>
                        <a:rPr sz="1100" spc="-20" dirty="0" smtClean="0">
                          <a:latin typeface="Calibri"/>
                          <a:cs typeface="Calibri"/>
                        </a:rPr>
                        <a:t> </a:t>
                      </a:r>
                      <a:r>
                        <a:rPr sz="1100" spc="-5" dirty="0" smtClean="0">
                          <a:latin typeface="Calibri"/>
                          <a:cs typeface="Calibri"/>
                        </a:rPr>
                        <a:t>d</a:t>
                      </a:r>
                      <a:r>
                        <a:rPr sz="1100" spc="0" dirty="0" smtClean="0">
                          <a:latin typeface="Calibri"/>
                          <a:cs typeface="Calibri"/>
                        </a:rPr>
                        <a:t>ef</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ed</a:t>
                      </a:r>
                      <a:r>
                        <a:rPr sz="1100" spc="-10" dirty="0" smtClean="0">
                          <a:latin typeface="Calibri"/>
                          <a:cs typeface="Calibri"/>
                        </a:rPr>
                        <a:t> </a:t>
                      </a:r>
                      <a:r>
                        <a:rPr sz="1100" spc="0" dirty="0" smtClean="0">
                          <a:latin typeface="Calibri"/>
                          <a:cs typeface="Calibri"/>
                        </a:rPr>
                        <a:t>e</a:t>
                      </a:r>
                      <a:r>
                        <a:rPr sz="1100" spc="5"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20" dirty="0" smtClean="0">
                          <a:latin typeface="Calibri"/>
                          <a:cs typeface="Calibri"/>
                        </a:rPr>
                        <a:t>m</a:t>
                      </a:r>
                      <a:r>
                        <a:rPr sz="1100" spc="0" dirty="0" smtClean="0">
                          <a:latin typeface="Calibri"/>
                          <a:cs typeface="Calibri"/>
                        </a:rPr>
                        <a:t>ent</a:t>
                      </a:r>
                      <a:r>
                        <a:rPr sz="1100" spc="-20" dirty="0" smtClean="0">
                          <a:latin typeface="Calibri"/>
                          <a:cs typeface="Calibri"/>
                        </a:rPr>
                        <a:t> </a:t>
                      </a:r>
                      <a:r>
                        <a:rPr sz="1100" spc="0" dirty="0" smtClean="0">
                          <a:latin typeface="Calibri"/>
                          <a:cs typeface="Calibri"/>
                        </a:rPr>
                        <a:t>as</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p</a:t>
                      </a:r>
                      <a:r>
                        <a:rPr sz="1100" spc="0" dirty="0" smtClean="0">
                          <a:latin typeface="Calibri"/>
                          <a:cs typeface="Calibri"/>
                        </a:rPr>
                        <a:t>r</a:t>
                      </a:r>
                      <a:r>
                        <a:rPr sz="1100" spc="15" dirty="0" smtClean="0">
                          <a:latin typeface="Calibri"/>
                          <a:cs typeface="Calibri"/>
                        </a:rPr>
                        <a:t>o</a:t>
                      </a:r>
                      <a:r>
                        <a:rPr sz="1100" spc="-15" dirty="0" smtClean="0">
                          <a:latin typeface="Calibri"/>
                          <a:cs typeface="Calibri"/>
                        </a:rPr>
                        <a:t>c</a:t>
                      </a:r>
                      <a:r>
                        <a:rPr sz="1100" spc="0" dirty="0" smtClean="0">
                          <a:latin typeface="Calibri"/>
                          <a:cs typeface="Calibri"/>
                        </a:rPr>
                        <a:t>ess</a:t>
                      </a:r>
                      <a:r>
                        <a:rPr sz="1100" spc="-10" dirty="0" smtClean="0">
                          <a:latin typeface="Calibri"/>
                          <a:cs typeface="Calibri"/>
                        </a:rPr>
                        <a:t> o</a:t>
                      </a:r>
                      <a:r>
                        <a:rPr sz="1100" spc="0" dirty="0" smtClean="0">
                          <a:latin typeface="Calibri"/>
                          <a:cs typeface="Calibri"/>
                        </a:rPr>
                        <a:t>f</a:t>
                      </a:r>
                      <a:r>
                        <a:rPr sz="1100" spc="-10" dirty="0" smtClean="0">
                          <a:latin typeface="Calibri"/>
                          <a:cs typeface="Calibri"/>
                        </a:rPr>
                        <a:t> </a:t>
                      </a:r>
                      <a:r>
                        <a:rPr sz="1100" spc="5" dirty="0" smtClean="0">
                          <a:latin typeface="Calibri"/>
                          <a:cs typeface="Calibri"/>
                        </a:rPr>
                        <a:t>i</a:t>
                      </a:r>
                      <a:r>
                        <a:rPr sz="1100" spc="-5" dirty="0" smtClean="0">
                          <a:latin typeface="Calibri"/>
                          <a:cs typeface="Calibri"/>
                        </a:rPr>
                        <a:t>n</a:t>
                      </a:r>
                      <a:r>
                        <a:rPr sz="1100" spc="-15" dirty="0" smtClean="0">
                          <a:latin typeface="Calibri"/>
                          <a:cs typeface="Calibri"/>
                        </a:rPr>
                        <a:t>c</a:t>
                      </a:r>
                      <a:r>
                        <a:rPr sz="1100" spc="0" dirty="0" smtClean="0">
                          <a:latin typeface="Calibri"/>
                          <a:cs typeface="Calibri"/>
                        </a:rPr>
                        <a:t>r</a:t>
                      </a:r>
                      <a:r>
                        <a:rPr sz="1100" spc="25" dirty="0" smtClean="0">
                          <a:latin typeface="Calibri"/>
                          <a:cs typeface="Calibri"/>
                        </a:rPr>
                        <a:t>e</a:t>
                      </a:r>
                      <a:r>
                        <a:rPr sz="1100" spc="0" dirty="0" smtClean="0">
                          <a:latin typeface="Calibri"/>
                          <a:cs typeface="Calibri"/>
                        </a:rPr>
                        <a:t>as</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1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o</a:t>
                      </a:r>
                      <a:r>
                        <a:rPr sz="1100" spc="0" dirty="0" smtClean="0">
                          <a:latin typeface="Calibri"/>
                          <a:cs typeface="Calibri"/>
                        </a:rPr>
                        <a:t>f </a:t>
                      </a:r>
                      <a:r>
                        <a:rPr sz="1100" spc="5" dirty="0" smtClean="0">
                          <a:latin typeface="Calibri"/>
                          <a:cs typeface="Calibri"/>
                        </a:rPr>
                        <a:t>i</a:t>
                      </a:r>
                      <a:r>
                        <a:rPr sz="1100" spc="-5" dirty="0" smtClean="0">
                          <a:latin typeface="Calibri"/>
                          <a:cs typeface="Calibri"/>
                        </a:rPr>
                        <a:t>nd</a:t>
                      </a:r>
                      <a:r>
                        <a:rPr sz="1100" spc="5" dirty="0" smtClean="0">
                          <a:latin typeface="Calibri"/>
                          <a:cs typeface="Calibri"/>
                        </a:rPr>
                        <a:t>i</a:t>
                      </a:r>
                      <a:r>
                        <a:rPr sz="1100" spc="-20" dirty="0" smtClean="0">
                          <a:latin typeface="Calibri"/>
                          <a:cs typeface="Calibri"/>
                        </a:rPr>
                        <a:t>v</a:t>
                      </a:r>
                      <a:r>
                        <a:rPr sz="1100" spc="5" dirty="0" smtClean="0">
                          <a:latin typeface="Calibri"/>
                          <a:cs typeface="Calibri"/>
                        </a:rPr>
                        <a:t>i</a:t>
                      </a:r>
                      <a:r>
                        <a:rPr sz="1100" spc="-5" dirty="0" smtClean="0">
                          <a:latin typeface="Calibri"/>
                          <a:cs typeface="Calibri"/>
                        </a:rPr>
                        <a:t>du</a:t>
                      </a:r>
                      <a:r>
                        <a:rPr sz="1100" spc="0" dirty="0" smtClean="0">
                          <a:latin typeface="Calibri"/>
                          <a:cs typeface="Calibri"/>
                        </a:rPr>
                        <a:t>a</a:t>
                      </a:r>
                      <a:r>
                        <a:rPr sz="1100" spc="5" dirty="0" smtClean="0">
                          <a:latin typeface="Calibri"/>
                          <a:cs typeface="Calibri"/>
                        </a:rPr>
                        <a:t>l</a:t>
                      </a:r>
                      <a:r>
                        <a:rPr sz="1100" spc="0" dirty="0" smtClean="0">
                          <a:latin typeface="Calibri"/>
                          <a:cs typeface="Calibri"/>
                        </a:rPr>
                        <a:t>s</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ma</a:t>
                      </a:r>
                      <a:r>
                        <a:rPr sz="1100" spc="5" dirty="0" smtClean="0">
                          <a:latin typeface="Calibri"/>
                          <a:cs typeface="Calibri"/>
                        </a:rPr>
                        <a:t>k</a:t>
                      </a:r>
                      <a:r>
                        <a:rPr sz="1100" spc="0" dirty="0" smtClean="0">
                          <a:latin typeface="Calibri"/>
                          <a:cs typeface="Calibri"/>
                        </a:rPr>
                        <a:t>e</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10" dirty="0" smtClean="0">
                          <a:latin typeface="Calibri"/>
                          <a:cs typeface="Calibri"/>
                        </a:rPr>
                        <a:t>o</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5" dirty="0" smtClean="0">
                          <a:latin typeface="Calibri"/>
                          <a:cs typeface="Calibri"/>
                        </a:rPr>
                        <a:t> </a:t>
                      </a:r>
                      <a:r>
                        <a:rPr sz="1100" spc="-10" dirty="0" smtClean="0">
                          <a:latin typeface="Calibri"/>
                          <a:cs typeface="Calibri"/>
                        </a:rPr>
                        <a:t>t</a:t>
                      </a:r>
                      <a:r>
                        <a:rPr sz="1100" spc="0" dirty="0" smtClean="0">
                          <a:latin typeface="Calibri"/>
                          <a:cs typeface="Calibri"/>
                        </a:rPr>
                        <a:t>ra</a:t>
                      </a:r>
                      <a:r>
                        <a:rPr sz="1100" spc="-10" dirty="0" smtClean="0">
                          <a:latin typeface="Calibri"/>
                          <a:cs typeface="Calibri"/>
                        </a:rPr>
                        <a:t>n</a:t>
                      </a:r>
                      <a:r>
                        <a:rPr sz="1100" spc="0" dirty="0" smtClean="0">
                          <a:latin typeface="Calibri"/>
                          <a:cs typeface="Calibri"/>
                        </a:rPr>
                        <a:t>sf</a:t>
                      </a:r>
                      <a:r>
                        <a:rPr sz="1100" spc="-10" dirty="0" smtClean="0">
                          <a:latin typeface="Calibri"/>
                          <a:cs typeface="Calibri"/>
                        </a:rPr>
                        <a:t>o</a:t>
                      </a:r>
                      <a:r>
                        <a:rPr sz="1100" spc="0" dirty="0" smtClean="0">
                          <a:latin typeface="Calibri"/>
                          <a:cs typeface="Calibri"/>
                        </a:rPr>
                        <a:t>rm</a:t>
                      </a:r>
                      <a:r>
                        <a:rPr sz="1100" spc="-10" dirty="0" smtClean="0">
                          <a:latin typeface="Calibri"/>
                          <a:cs typeface="Calibri"/>
                        </a:rPr>
                        <a:t> t</a:t>
                      </a:r>
                      <a:r>
                        <a:rPr sz="1100" spc="15" dirty="0" smtClean="0">
                          <a:latin typeface="Calibri"/>
                          <a:cs typeface="Calibri"/>
                        </a:rPr>
                        <a:t>h</a:t>
                      </a:r>
                      <a:r>
                        <a:rPr sz="1100" spc="-10" dirty="0" smtClean="0">
                          <a:latin typeface="Calibri"/>
                          <a:cs typeface="Calibri"/>
                        </a:rPr>
                        <a:t>o</a:t>
                      </a:r>
                      <a:r>
                        <a:rPr sz="1100" spc="0" dirty="0" smtClean="0">
                          <a:latin typeface="Calibri"/>
                          <a:cs typeface="Calibri"/>
                        </a:rPr>
                        <a:t>se</a:t>
                      </a:r>
                      <a:r>
                        <a:rPr sz="1100" spc="-10" dirty="0" smtClean="0">
                          <a:latin typeface="Calibri"/>
                          <a:cs typeface="Calibri"/>
                        </a:rPr>
                        <a:t> </a:t>
                      </a:r>
                      <a:r>
                        <a:rPr sz="1100" spc="-15" dirty="0" smtClean="0">
                          <a:latin typeface="Calibri"/>
                          <a:cs typeface="Calibri"/>
                        </a:rPr>
                        <a:t>c</a:t>
                      </a:r>
                      <a:r>
                        <a:rPr sz="1100" spc="15" dirty="0" smtClean="0">
                          <a:latin typeface="Calibri"/>
                          <a:cs typeface="Calibri"/>
                        </a:rPr>
                        <a:t>h</a:t>
                      </a:r>
                      <a:r>
                        <a:rPr sz="1100" spc="-10" dirty="0" smtClean="0">
                          <a:latin typeface="Calibri"/>
                          <a:cs typeface="Calibri"/>
                        </a:rPr>
                        <a:t>o</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es</a:t>
                      </a:r>
                      <a:r>
                        <a:rPr sz="1100" spc="-10" dirty="0" smtClean="0">
                          <a:latin typeface="Calibri"/>
                          <a:cs typeface="Calibri"/>
                        </a:rPr>
                        <a:t> </a:t>
                      </a:r>
                      <a:r>
                        <a:rPr sz="1100" spc="5" dirty="0" smtClean="0">
                          <a:latin typeface="Calibri"/>
                          <a:cs typeface="Calibri"/>
                        </a:rPr>
                        <a:t>i</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5" dirty="0" smtClean="0">
                          <a:latin typeface="Calibri"/>
                          <a:cs typeface="Calibri"/>
                        </a:rPr>
                        <a:t>d</a:t>
                      </a:r>
                      <a:r>
                        <a:rPr sz="1100" spc="0" dirty="0" smtClean="0">
                          <a:latin typeface="Calibri"/>
                          <a:cs typeface="Calibri"/>
                        </a:rPr>
                        <a:t>es</a:t>
                      </a:r>
                      <a:r>
                        <a:rPr sz="1100" spc="10" dirty="0" smtClean="0">
                          <a:latin typeface="Calibri"/>
                          <a:cs typeface="Calibri"/>
                        </a:rPr>
                        <a:t>i</a:t>
                      </a:r>
                      <a:r>
                        <a:rPr sz="1100" spc="0" dirty="0" smtClean="0">
                          <a:latin typeface="Calibri"/>
                          <a:cs typeface="Calibri"/>
                        </a:rPr>
                        <a:t>red</a:t>
                      </a:r>
                      <a:r>
                        <a:rPr sz="1100" spc="-15" dirty="0" smtClean="0">
                          <a:latin typeface="Calibri"/>
                          <a:cs typeface="Calibri"/>
                        </a:rPr>
                        <a:t> </a:t>
                      </a:r>
                      <a:r>
                        <a:rPr sz="1100" spc="0" dirty="0" smtClean="0">
                          <a:latin typeface="Calibri"/>
                          <a:cs typeface="Calibri"/>
                        </a:rPr>
                        <a:t>a</a:t>
                      </a:r>
                      <a:r>
                        <a:rPr sz="1100" spc="-15" dirty="0" smtClean="0">
                          <a:latin typeface="Calibri"/>
                          <a:cs typeface="Calibri"/>
                        </a:rPr>
                        <a:t>c</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 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o</a:t>
                      </a:r>
                      <a:r>
                        <a:rPr sz="1100" spc="-5" dirty="0" smtClean="0">
                          <a:latin typeface="Calibri"/>
                          <a:cs typeface="Calibri"/>
                        </a:rPr>
                        <a:t>u</a:t>
                      </a:r>
                      <a:r>
                        <a:rPr sz="1100" spc="-10" dirty="0" smtClean="0">
                          <a:latin typeface="Calibri"/>
                          <a:cs typeface="Calibri"/>
                        </a:rPr>
                        <a:t>t</a:t>
                      </a:r>
                      <a:r>
                        <a:rPr sz="1100" spc="10" dirty="0" smtClean="0">
                          <a:latin typeface="Calibri"/>
                          <a:cs typeface="Calibri"/>
                        </a:rPr>
                        <a:t>c</a:t>
                      </a:r>
                      <a:r>
                        <a:rPr sz="1100" spc="-10" dirty="0" smtClean="0">
                          <a:latin typeface="Calibri"/>
                          <a:cs typeface="Calibri"/>
                        </a:rPr>
                        <a:t>o</a:t>
                      </a:r>
                      <a:r>
                        <a:rPr sz="1100" spc="0" dirty="0" smtClean="0">
                          <a:latin typeface="Calibri"/>
                          <a:cs typeface="Calibri"/>
                        </a:rPr>
                        <a:t>mes.</a:t>
                      </a:r>
                      <a:endParaRPr sz="1100" dirty="0">
                        <a:latin typeface="Calibri"/>
                        <a:cs typeface="Calibri"/>
                      </a:endParaRPr>
                    </a:p>
                    <a:p>
                      <a:pPr>
                        <a:lnSpc>
                          <a:spcPts val="1300"/>
                        </a:lnSpc>
                        <a:spcBef>
                          <a:spcPts val="68"/>
                        </a:spcBef>
                      </a:pPr>
                      <a:endParaRPr sz="1300" dirty="0"/>
                    </a:p>
                    <a:p>
                      <a:pPr marL="57150">
                        <a:lnSpc>
                          <a:spcPct val="100000"/>
                        </a:lnSpc>
                      </a:pPr>
                      <a:r>
                        <a:rPr sz="1100" spc="5" dirty="0" smtClean="0">
                          <a:latin typeface="Calibri"/>
                          <a:cs typeface="Calibri"/>
                        </a:rPr>
                        <a:t>N</a:t>
                      </a:r>
                      <a:r>
                        <a:rPr sz="1100" spc="-10" dirty="0" smtClean="0">
                          <a:latin typeface="Calibri"/>
                          <a:cs typeface="Calibri"/>
                        </a:rPr>
                        <a:t>o</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we</a:t>
                      </a:r>
                      <a:r>
                        <a:rPr sz="1100" spc="-5"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5" dirty="0" smtClean="0">
                          <a:latin typeface="Calibri"/>
                          <a:cs typeface="Calibri"/>
                        </a:rPr>
                        <a:t>l</a:t>
                      </a:r>
                      <a:r>
                        <a:rPr sz="1100" spc="0" dirty="0" smtClean="0">
                          <a:latin typeface="Calibri"/>
                          <a:cs typeface="Calibri"/>
                        </a:rPr>
                        <a:t>l </a:t>
                      </a:r>
                      <a:r>
                        <a:rPr sz="1100" spc="-5" dirty="0" smtClean="0">
                          <a:latin typeface="Calibri"/>
                          <a:cs typeface="Calibri"/>
                        </a:rPr>
                        <a:t>p</a:t>
                      </a:r>
                      <a:r>
                        <a:rPr sz="1100" spc="0" dirty="0" smtClean="0">
                          <a:latin typeface="Calibri"/>
                          <a:cs typeface="Calibri"/>
                        </a:rPr>
                        <a:t>r</a:t>
                      </a:r>
                      <a:r>
                        <a:rPr sz="1100" spc="-10" dirty="0" smtClean="0">
                          <a:latin typeface="Calibri"/>
                          <a:cs typeface="Calibri"/>
                        </a:rPr>
                        <a:t>o</a:t>
                      </a:r>
                      <a:r>
                        <a:rPr sz="1100" spc="0" dirty="0" smtClean="0">
                          <a:latin typeface="Calibri"/>
                          <a:cs typeface="Calibri"/>
                        </a:rPr>
                        <a:t>v</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mean</a:t>
                      </a:r>
                      <a:r>
                        <a:rPr sz="1100" spc="5" dirty="0" smtClean="0">
                          <a:latin typeface="Calibri"/>
                          <a:cs typeface="Calibri"/>
                        </a:rPr>
                        <a:t>i</a:t>
                      </a:r>
                      <a:r>
                        <a:rPr sz="1100" spc="-30"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a</a:t>
                      </a:r>
                      <a:r>
                        <a:rPr sz="1100" spc="-5" dirty="0" smtClean="0">
                          <a:latin typeface="Calibri"/>
                          <a:cs typeface="Calibri"/>
                        </a:rPr>
                        <a:t>pp</a:t>
                      </a:r>
                      <a:r>
                        <a:rPr sz="1100" spc="5" dirty="0" smtClean="0">
                          <a:latin typeface="Calibri"/>
                          <a:cs typeface="Calibri"/>
                        </a:rPr>
                        <a:t>l</a:t>
                      </a:r>
                      <a:r>
                        <a:rPr sz="1100" spc="0" dirty="0" smtClean="0">
                          <a:latin typeface="Calibri"/>
                          <a:cs typeface="Calibri"/>
                        </a:rPr>
                        <a:t>y</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e</a:t>
                      </a:r>
                      <a:r>
                        <a:rPr sz="1100" spc="5"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25" dirty="0" smtClean="0">
                          <a:latin typeface="Calibri"/>
                          <a:cs typeface="Calibri"/>
                        </a:rPr>
                        <a:t>w</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ent</a:t>
                      </a:r>
                      <a:r>
                        <a:rPr sz="1100" spc="-20"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5"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endParaRPr lang="en-US" sz="1100" spc="0" dirty="0" smtClean="0">
                        <a:latin typeface="Calibri"/>
                        <a:cs typeface="Calibri"/>
                      </a:endParaRPr>
                    </a:p>
                    <a:p>
                      <a:r>
                        <a:rPr lang="en-US" sz="1000" b="1" dirty="0" smtClean="0">
                          <a:solidFill>
                            <a:srgbClr val="FFC000"/>
                          </a:solidFill>
                          <a:latin typeface="Calibri" panose="020F0502020204030204" pitchFamily="34" charset="0"/>
                          <a:ea typeface="MS Mincho" panose="02020609040205080304" pitchFamily="49" charset="-128"/>
                          <a:cs typeface="Times New Roman" panose="02020603050405020304" pitchFamily="18" charset="0"/>
                        </a:rPr>
                        <a:t>Section:</a:t>
                      </a:r>
                      <a:r>
                        <a:rPr lang="en-US" sz="10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 Empowering the Client</a:t>
                      </a:r>
                    </a:p>
                    <a:p>
                      <a:r>
                        <a:rPr lang="en-US" sz="1000" b="1" dirty="0" smtClean="0">
                          <a:solidFill>
                            <a:srgbClr val="FFC000"/>
                          </a:solidFill>
                          <a:latin typeface="Calibri" panose="020F0502020204030204" pitchFamily="34" charset="0"/>
                          <a:ea typeface="MS Mincho" panose="02020609040205080304" pitchFamily="49" charset="-128"/>
                          <a:cs typeface="Times New Roman" panose="02020603050405020304" pitchFamily="18" charset="0"/>
                        </a:rPr>
                        <a:t>Original Storyboard Frames:</a:t>
                      </a:r>
                      <a:r>
                        <a:rPr lang="en-US" sz="10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 7500-7520</a:t>
                      </a:r>
                    </a:p>
                    <a:p>
                      <a:r>
                        <a:rPr lang="en-US" sz="1000" b="1" dirty="0" smtClean="0">
                          <a:solidFill>
                            <a:srgbClr val="FFC000"/>
                          </a:solidFill>
                          <a:latin typeface="Calibri" panose="020F0502020204030204" pitchFamily="34" charset="0"/>
                          <a:ea typeface="MS Mincho" panose="02020609040205080304" pitchFamily="49" charset="-128"/>
                          <a:cs typeface="Times New Roman" panose="02020603050405020304" pitchFamily="18" charset="0"/>
                        </a:rPr>
                        <a:t>New Storyboard Frames:</a:t>
                      </a:r>
                      <a:endParaRPr lang="en-US" sz="10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endParaRPr>
                    </a:p>
                    <a:p>
                      <a:r>
                        <a:rPr lang="en-US" sz="1000" b="1" dirty="0" smtClean="0">
                          <a:solidFill>
                            <a:srgbClr val="FFC000"/>
                          </a:solidFill>
                          <a:latin typeface="Calibri" panose="020F0502020204030204" pitchFamily="34" charset="0"/>
                          <a:ea typeface="MS Mincho" panose="02020609040205080304" pitchFamily="49" charset="-128"/>
                          <a:cs typeface="Times New Roman" panose="02020603050405020304" pitchFamily="18" charset="0"/>
                        </a:rPr>
                        <a:t>Narrative: </a:t>
                      </a:r>
                      <a:r>
                        <a:rPr lang="en-US" sz="10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Earlier in the unit we discussed empowerment as increasing a person’s confidence to make better choices and to transform those choices into desired actions and outcomes. You will empower your client by assisting him or her with locating health resources on their own, based upon their needs. </a:t>
                      </a:r>
                    </a:p>
                    <a:p>
                      <a:r>
                        <a:rPr lang="en-US" sz="10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 </a:t>
                      </a:r>
                    </a:p>
                    <a:p>
                      <a:r>
                        <a:rPr lang="en-US" sz="10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Please click here to review a client Handbook containing a list of nutritional resources, books, and recipes. </a:t>
                      </a:r>
                    </a:p>
                    <a:p>
                      <a:r>
                        <a:rPr lang="en-US" sz="10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 </a:t>
                      </a:r>
                    </a:p>
                    <a:p>
                      <a:r>
                        <a:rPr lang="en-US" sz="10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When you are ready please click Next to check you knowledge of empowering your client.</a:t>
                      </a:r>
                    </a:p>
                    <a:p>
                      <a:r>
                        <a:rPr lang="en-US" sz="10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 </a:t>
                      </a:r>
                      <a:endParaRPr lang="en-US" sz="1000" dirty="0" smtClean="0">
                        <a:solidFill>
                          <a:srgbClr val="FFC000"/>
                        </a:solidFill>
                        <a:effectLst/>
                        <a:latin typeface="Cambria" panose="02040503050406030204" pitchFamily="18" charset="0"/>
                        <a:ea typeface="MS Mincho" panose="02020609040205080304" pitchFamily="49" charset="-128"/>
                        <a:cs typeface="Times New Roman" panose="02020603050405020304" pitchFamily="18" charset="0"/>
                      </a:endParaRPr>
                    </a:p>
                    <a:p>
                      <a:pPr marL="57150">
                        <a:lnSpc>
                          <a:spcPct val="100000"/>
                        </a:lnSpc>
                      </a:pPr>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rowSpan="3" hMerge="1">
                  <a:txBody>
                    <a:bodyPr/>
                    <a:lstStyle/>
                    <a:p>
                      <a:endParaRPr/>
                    </a:p>
                  </a:txBody>
                  <a:tcPr marL="0" marR="0" marT="0" marB="0"/>
                </a:tc>
              </a:tr>
              <a:tr h="3393439">
                <a:tc gridSpan="2">
                  <a:txBody>
                    <a:bodyPr/>
                    <a:lstStyle/>
                    <a:p>
                      <a:endParaRPr sz="1100">
                        <a:latin typeface="Calibri"/>
                        <a:cs typeface="Calibri"/>
                      </a:endParaRPr>
                    </a:p>
                  </a:txBody>
                  <a:tcPr marL="0" marR="0" marT="0" marB="0">
                    <a:lnL w="37845">
                      <a:solidFill>
                        <a:srgbClr val="000000"/>
                      </a:solidFill>
                      <a:prstDash val="solid"/>
                    </a:lnL>
                    <a:lnR w="9525">
                      <a:solidFill>
                        <a:srgbClr val="4F81BC"/>
                      </a:solidFill>
                      <a:prstDash val="solid"/>
                    </a:lnR>
                    <a:lnT w="9525" cap="flat" cmpd="sng" algn="ctr">
                      <a:solidFill>
                        <a:srgbClr val="4F81BC"/>
                      </a:solidFill>
                      <a:prstDash val="solid"/>
                      <a:round/>
                      <a:headEnd type="none" w="med" len="med"/>
                      <a:tailEnd type="none" w="med" len="med"/>
                    </a:lnT>
                  </a:tcPr>
                </a:tc>
                <a:tc hMerge="1">
                  <a:txBody>
                    <a:bodyPr/>
                    <a:lstStyle/>
                    <a:p>
                      <a:endParaRPr/>
                    </a:p>
                  </a:txBody>
                  <a:tcPr marL="0" marR="0" marT="0" marB="0"/>
                </a:tc>
                <a:tc gridSpan="2">
                  <a:txBody>
                    <a:bodyPr/>
                    <a:lstStyle/>
                    <a:p>
                      <a:endParaRPr sz="1100" dirty="0">
                        <a:latin typeface="Calibri"/>
                        <a:cs typeface="Calibri"/>
                      </a:endParaRPr>
                    </a:p>
                  </a:txBody>
                  <a:tcPr marL="0" marR="0" marT="0" marB="0">
                    <a:lnL w="9525">
                      <a:solidFill>
                        <a:srgbClr val="4F81BC"/>
                      </a:solidFill>
                      <a:prstDash val="solid"/>
                    </a:lnL>
                    <a:lnR w="19557">
                      <a:solidFill>
                        <a:srgbClr val="404040"/>
                      </a:solidFill>
                      <a:prstDash val="solid"/>
                    </a:lnR>
                    <a:lnT w="9525">
                      <a:solidFill>
                        <a:srgbClr val="4F81BC"/>
                      </a:solidFill>
                      <a:prstDash val="solid"/>
                    </a:lnT>
                    <a:lnB w="9525">
                      <a:solidFill>
                        <a:srgbClr val="4F81BC"/>
                      </a:solidFill>
                      <a:prstDash val="solid"/>
                    </a:lnB>
                  </a:tcPr>
                </a:tc>
                <a:tc hMerge="1">
                  <a:txBody>
                    <a:bodyPr/>
                    <a:lstStyle/>
                    <a:p>
                      <a:endParaRPr/>
                    </a:p>
                  </a:txBody>
                  <a:tcPr marL="0" marR="0" marT="0" marB="0"/>
                </a:tc>
                <a:tc gridSpan="2" vMerge="1">
                  <a:txBody>
                    <a:bodyPr/>
                    <a:lstStyle/>
                    <a:p>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vMerge="1">
                  <a:txBody>
                    <a:bodyPr/>
                    <a:lstStyle/>
                    <a:p>
                      <a:endParaRPr/>
                    </a:p>
                  </a:txBody>
                  <a:tcPr marL="0" marR="0" marT="0" marB="0"/>
                </a:tc>
              </a:tr>
              <a:tr h="271652">
                <a:tc gridSpan="4">
                  <a:txBody>
                    <a:bodyPr/>
                    <a:lstStyle/>
                    <a:p>
                      <a:endParaRPr sz="1100" dirty="0">
                        <a:latin typeface="Calibri"/>
                        <a:cs typeface="Calibri"/>
                      </a:endParaRPr>
                    </a:p>
                  </a:txBody>
                  <a:tcPr marL="0" marR="0" marT="0" marB="0">
                    <a:lnL w="37845">
                      <a:solidFill>
                        <a:srgbClr val="000000"/>
                      </a:solidFill>
                      <a:prstDash val="solid"/>
                    </a:lnL>
                    <a:lnR w="19557">
                      <a:solidFill>
                        <a:srgbClr val="404040"/>
                      </a:solidFill>
                      <a:prstDash val="solid"/>
                    </a:lnR>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vMerge="1">
                  <a:txBody>
                    <a:bodyPr/>
                    <a:lstStyle/>
                    <a:p>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vMerge="1">
                  <a:txBody>
                    <a:bodyPr/>
                    <a:lstStyle/>
                    <a:p>
                      <a:endParaRPr/>
                    </a:p>
                  </a:txBody>
                  <a:tcPr marL="0" marR="0" marT="0" marB="0"/>
                </a:tc>
              </a:tr>
              <a:tr h="228600">
                <a:tc gridSpan="4">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dirty="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576326">
                <a:tc gridSpan="4">
                  <a:txBody>
                    <a:bodyPr/>
                    <a:lstStyle/>
                    <a:p>
                      <a:pPr marL="50800">
                        <a:lnSpc>
                          <a:spcPct val="1000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i</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du</a:t>
                      </a:r>
                      <a:r>
                        <a:rPr sz="1100" spc="-15" dirty="0" smtClean="0">
                          <a:latin typeface="Calibri"/>
                          <a:cs typeface="Calibri"/>
                        </a:rPr>
                        <a:t>c</a:t>
                      </a:r>
                      <a:r>
                        <a:rPr sz="1100" spc="0" dirty="0" smtClean="0">
                          <a:latin typeface="Calibri"/>
                          <a:cs typeface="Calibri"/>
                        </a:rPr>
                        <a:t>es wa</a:t>
                      </a:r>
                      <a:r>
                        <a:rPr sz="1100" spc="5" dirty="0" smtClean="0">
                          <a:latin typeface="Calibri"/>
                          <a:cs typeface="Calibri"/>
                        </a:rPr>
                        <a:t>y</a:t>
                      </a:r>
                      <a:r>
                        <a:rPr sz="1100" spc="0" dirty="0" smtClean="0">
                          <a:latin typeface="Calibri"/>
                          <a:cs typeface="Calibri"/>
                        </a:rPr>
                        <a:t>s</a:t>
                      </a:r>
                      <a:r>
                        <a:rPr sz="1100" spc="-10" dirty="0" smtClean="0">
                          <a:latin typeface="Calibri"/>
                          <a:cs typeface="Calibri"/>
                        </a:rPr>
                        <a:t> t</a:t>
                      </a:r>
                      <a:r>
                        <a:rPr sz="1100" spc="0" dirty="0" smtClean="0">
                          <a:latin typeface="Calibri"/>
                          <a:cs typeface="Calibri"/>
                        </a:rPr>
                        <a:t>o</a:t>
                      </a:r>
                      <a:r>
                        <a:rPr sz="1100" spc="5" dirty="0" smtClean="0">
                          <a:latin typeface="Calibri"/>
                          <a:cs typeface="Calibri"/>
                        </a:rPr>
                        <a:t> </a:t>
                      </a:r>
                      <a:r>
                        <a:rPr sz="1100" spc="0" dirty="0" smtClean="0">
                          <a:latin typeface="Calibri"/>
                          <a:cs typeface="Calibri"/>
                        </a:rPr>
                        <a:t>e</a:t>
                      </a:r>
                      <a:r>
                        <a:rPr sz="1100" spc="5"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s.</a:t>
                      </a:r>
                      <a:endParaRPr sz="1100">
                        <a:latin typeface="Calibri"/>
                        <a:cs typeface="Calibri"/>
                      </a:endParaRPr>
                    </a:p>
                    <a:p>
                      <a:pPr marL="50800" marR="333375">
                        <a:lnSpc>
                          <a:spcPts val="1350"/>
                        </a:lnSpc>
                        <a:spcBef>
                          <a:spcPts val="45"/>
                        </a:spcBef>
                      </a:pPr>
                      <a:r>
                        <a:rPr sz="110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20" dirty="0" smtClean="0">
                          <a:latin typeface="Calibri"/>
                          <a:cs typeface="Calibri"/>
                        </a:rPr>
                        <a:t> </a:t>
                      </a:r>
                      <a:r>
                        <a:rPr sz="1100" spc="-10" dirty="0" smtClean="0">
                          <a:latin typeface="Calibri"/>
                          <a:cs typeface="Calibri"/>
                        </a:rPr>
                        <a:t>44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 </a:t>
                      </a:r>
                      <a:r>
                        <a:rPr sz="1100" spc="-10" dirty="0" smtClean="0">
                          <a:latin typeface="Calibri"/>
                          <a:cs typeface="Calibri"/>
                        </a:rPr>
                        <a:t>14</a:t>
                      </a:r>
                      <a:r>
                        <a:rPr sz="1100" spc="-5" dirty="0" smtClean="0">
                          <a:latin typeface="Calibri"/>
                          <a:cs typeface="Calibri"/>
                        </a:rPr>
                        <a:t>p</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15"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30"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dirty="0" smtClean="0">
                          <a:latin typeface="Calibri"/>
                          <a:cs typeface="Calibri"/>
                        </a:rPr>
                        <a:t>G</a:t>
                      </a:r>
                      <a:r>
                        <a:rPr sz="1100" spc="-10" dirty="0" smtClean="0">
                          <a:latin typeface="Calibri"/>
                          <a:cs typeface="Calibri"/>
                        </a:rPr>
                        <a:t>oo</a:t>
                      </a:r>
                      <a:r>
                        <a:rPr sz="1100" spc="5" dirty="0" smtClean="0">
                          <a:latin typeface="Calibri"/>
                          <a:cs typeface="Calibri"/>
                        </a:rPr>
                        <a:t>gl</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25" dirty="0" smtClean="0">
                          <a:latin typeface="Calibri"/>
                          <a:cs typeface="Calibri"/>
                        </a:rPr>
                        <a:t>a</a:t>
                      </a:r>
                      <a:r>
                        <a:rPr sz="1100" spc="5" dirty="0" smtClean="0">
                          <a:latin typeface="Calibri"/>
                          <a:cs typeface="Calibri"/>
                        </a:rPr>
                        <a:t>g</a:t>
                      </a:r>
                      <a:r>
                        <a:rPr sz="1100" spc="0" dirty="0" smtClean="0">
                          <a:latin typeface="Calibri"/>
                          <a:cs typeface="Calibri"/>
                        </a:rPr>
                        <a:t>es</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r>
              <a:tr h="236219">
                <a:tc gridSpan="4">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7">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7">
                      <a:solidFill>
                        <a:srgbClr val="B6DDE8"/>
                      </a:solidFill>
                      <a:prstDash val="solid"/>
                    </a:lnB>
                    <a:solidFill>
                      <a:srgbClr val="B6DDE8"/>
                    </a:solidFill>
                  </a:tcPr>
                </a:tc>
                <a:tc hMerge="1">
                  <a:txBody>
                    <a:bodyPr/>
                    <a:lstStyle/>
                    <a:p>
                      <a:endParaRPr/>
                    </a:p>
                  </a:txBody>
                  <a:tcPr marL="0" marR="0" marT="0" marB="0"/>
                </a:tc>
              </a:tr>
              <a:tr h="721182">
                <a:tc gridSpan="4">
                  <a:txBody>
                    <a:bodyPr/>
                    <a:lstStyle/>
                    <a:p>
                      <a:pPr marL="50800" marR="284480">
                        <a:lnSpc>
                          <a:spcPct val="101899"/>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2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10"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30"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r>
                        <a:rPr sz="1100" spc="-10" dirty="0" smtClean="0">
                          <a:latin typeface="Calibri"/>
                          <a:cs typeface="Calibri"/>
                        </a:rPr>
                        <a:t> 7</a:t>
                      </a:r>
                      <a:r>
                        <a:rPr sz="1100" spc="5" dirty="0" smtClean="0">
                          <a:latin typeface="Calibri"/>
                          <a:cs typeface="Calibri"/>
                        </a:rPr>
                        <a:t>.</a:t>
                      </a:r>
                      <a:r>
                        <a:rPr sz="1100" spc="0" dirty="0" smtClean="0">
                          <a:latin typeface="Calibri"/>
                          <a:cs typeface="Calibri"/>
                        </a:rPr>
                        <a:t>1</a:t>
                      </a:r>
                      <a:r>
                        <a:rPr sz="1100" spc="-20" dirty="0" smtClean="0">
                          <a:latin typeface="Calibri"/>
                          <a:cs typeface="Calibri"/>
                        </a:rPr>
                        <a:t> </a:t>
                      </a:r>
                      <a:r>
                        <a:rPr sz="1100" spc="-15" dirty="0" smtClean="0">
                          <a:latin typeface="Calibri"/>
                          <a:cs typeface="Calibri"/>
                        </a:rPr>
                        <a:t>O</a:t>
                      </a:r>
                      <a:r>
                        <a:rPr sz="1100" spc="0" dirty="0" smtClean="0">
                          <a:latin typeface="Calibri"/>
                          <a:cs typeface="Calibri"/>
                        </a:rPr>
                        <a:t>ver</a:t>
                      </a:r>
                      <a:r>
                        <a:rPr sz="1100" spc="5" dirty="0" smtClean="0">
                          <a:latin typeface="Calibri"/>
                          <a:cs typeface="Calibri"/>
                        </a:rPr>
                        <a:t>vi</a:t>
                      </a:r>
                      <a:r>
                        <a:rPr sz="1100" spc="-25" dirty="0" smtClean="0">
                          <a:latin typeface="Calibri"/>
                          <a:cs typeface="Calibri"/>
                        </a:rPr>
                        <a:t>e</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p</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2</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3</a:t>
                      </a:r>
                      <a:r>
                        <a:rPr sz="1100" spc="-20" dirty="0" smtClean="0">
                          <a:latin typeface="Calibri"/>
                          <a:cs typeface="Calibri"/>
                        </a:rPr>
                        <a:t> </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en</a:t>
                      </a:r>
                      <a:r>
                        <a:rPr sz="1100" spc="-15" dirty="0" smtClean="0">
                          <a:latin typeface="Calibri"/>
                          <a:cs typeface="Calibri"/>
                        </a:rPr>
                        <a:t>t</a:t>
                      </a:r>
                      <a:r>
                        <a:rPr sz="1100" spc="15" dirty="0" smtClean="0">
                          <a:latin typeface="Calibri"/>
                          <a:cs typeface="Calibri"/>
                        </a:rPr>
                        <a:t>i</a:t>
                      </a:r>
                      <a:r>
                        <a:rPr sz="1100" spc="0" dirty="0" smtClean="0">
                          <a:latin typeface="Calibri"/>
                          <a:cs typeface="Calibri"/>
                        </a:rPr>
                        <a:t>fy</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 </a:t>
                      </a:r>
                      <a:r>
                        <a:rPr sz="1100" spc="-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4</a:t>
                      </a:r>
                      <a:r>
                        <a:rPr sz="1100" spc="5" dirty="0" smtClean="0">
                          <a:latin typeface="Calibri"/>
                          <a:cs typeface="Calibri"/>
                        </a:rPr>
                        <a:t> </a:t>
                      </a:r>
                      <a:r>
                        <a:rPr sz="1100" spc="0"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g</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Pa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g</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5</a:t>
                      </a:r>
                      <a:r>
                        <a:rPr sz="1100" spc="-20" dirty="0" smtClean="0">
                          <a:latin typeface="Calibri"/>
                          <a:cs typeface="Calibri"/>
                        </a:rPr>
                        <a:t> </a:t>
                      </a:r>
                      <a:r>
                        <a:rPr sz="1100" spc="-15" dirty="0" smtClean="0">
                          <a:latin typeface="Calibri"/>
                          <a:cs typeface="Calibri"/>
                        </a:rPr>
                        <a:t>E</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Cli</a:t>
                      </a:r>
                      <a:r>
                        <a:rPr sz="1100" spc="-25" dirty="0" smtClean="0">
                          <a:latin typeface="Calibri"/>
                          <a:cs typeface="Calibri"/>
                        </a:rPr>
                        <a:t>e</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6</a:t>
                      </a:r>
                      <a:r>
                        <a:rPr sz="1100" spc="5" dirty="0" smtClean="0">
                          <a:latin typeface="Calibri"/>
                          <a:cs typeface="Calibri"/>
                        </a:rPr>
                        <a:t> </a:t>
                      </a: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7</a:t>
                      </a:r>
                      <a:r>
                        <a:rPr sz="1100" spc="-20" dirty="0" smtClean="0">
                          <a:latin typeface="Calibri"/>
                          <a:cs typeface="Calibri"/>
                        </a:rPr>
                        <a:t> </a:t>
                      </a:r>
                      <a:r>
                        <a:rPr sz="1100" spc="-10"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C</a:t>
                      </a:r>
                      <a:r>
                        <a:rPr sz="1100" spc="-10" dirty="0" smtClean="0">
                          <a:latin typeface="Calibri"/>
                          <a:cs typeface="Calibri"/>
                        </a:rPr>
                        <a:t>o</a:t>
                      </a:r>
                      <a:r>
                        <a:rPr sz="1100" spc="-20" dirty="0" smtClean="0">
                          <a:latin typeface="Calibri"/>
                          <a:cs typeface="Calibri"/>
                        </a:rPr>
                        <a:t>m</a:t>
                      </a:r>
                      <a:r>
                        <a:rPr sz="1100" spc="0" dirty="0" smtClean="0">
                          <a:latin typeface="Calibri"/>
                          <a:cs typeface="Calibri"/>
                        </a:rPr>
                        <a:t>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30" dirty="0" smtClean="0">
                          <a:latin typeface="Calibri"/>
                          <a:cs typeface="Calibri"/>
                        </a:rPr>
                        <a:t>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8</a:t>
                      </a:r>
                      <a:r>
                        <a:rPr sz="1100" spc="-20" dirty="0" smtClean="0">
                          <a:latin typeface="Calibri"/>
                          <a:cs typeface="Calibri"/>
                        </a:rPr>
                        <a:t> </a:t>
                      </a: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st</a:t>
                      </a:r>
                      <a:r>
                        <a:rPr sz="1100" spc="-5" dirty="0" smtClean="0">
                          <a:latin typeface="Calibri"/>
                          <a:cs typeface="Calibri"/>
                        </a:rPr>
                        <a: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 </a:t>
                      </a:r>
                      <a:r>
                        <a:rPr sz="1100" spc="-15" dirty="0" smtClean="0">
                          <a:latin typeface="Calibri"/>
                          <a:cs typeface="Calibri"/>
                        </a:rPr>
                        <a:t>E</a:t>
                      </a:r>
                      <a:r>
                        <a:rPr sz="1100" spc="0" dirty="0" smtClean="0">
                          <a:latin typeface="Calibri"/>
                          <a:cs typeface="Calibri"/>
                        </a:rPr>
                        <a:t>x</a:t>
                      </a:r>
                      <a:r>
                        <a:rPr sz="1100" spc="10" dirty="0" smtClean="0">
                          <a:latin typeface="Calibri"/>
                          <a:cs typeface="Calibri"/>
                        </a:rPr>
                        <a:t>i</a:t>
                      </a:r>
                      <a:r>
                        <a:rPr sz="1100" spc="0" dirty="0" smtClean="0">
                          <a:latin typeface="Calibri"/>
                          <a:cs typeface="Calibri"/>
                        </a:rPr>
                        <a:t>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4797">
                      <a:solidFill>
                        <a:srgbClr val="B6DDE8"/>
                      </a:solidFill>
                      <a:prstDash val="solid"/>
                    </a:lnT>
                    <a:lnB w="37845">
                      <a:solidFill>
                        <a:srgbClr val="40404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r>
                        <a:rPr lang="en-US" sz="1100" dirty="0" smtClean="0">
                          <a:solidFill>
                            <a:srgbClr val="FF0000"/>
                          </a:solidFill>
                          <a:latin typeface="Calibri"/>
                          <a:cs typeface="Calibri"/>
                        </a:rPr>
                        <a:t>See Matrix: slide # 58</a:t>
                      </a:r>
                    </a:p>
                    <a:p>
                      <a:r>
                        <a:rPr lang="en-US" sz="1100" dirty="0" smtClean="0">
                          <a:solidFill>
                            <a:srgbClr val="FF0000"/>
                          </a:solidFill>
                          <a:latin typeface="Calibri"/>
                          <a:cs typeface="Calibri"/>
                        </a:rPr>
                        <a:t>Replacing text with narration see slide # 65</a:t>
                      </a:r>
                      <a:endParaRPr sz="1100" dirty="0">
                        <a:solidFill>
                          <a:srgbClr val="FF0000"/>
                        </a:solidFill>
                        <a:latin typeface="Calibri"/>
                        <a:cs typeface="Calibri"/>
                      </a:endParaRPr>
                    </a:p>
                  </a:txBody>
                  <a:tcPr marL="0" marR="0" marT="0" marB="0">
                    <a:lnL w="19557">
                      <a:solidFill>
                        <a:srgbClr val="404040"/>
                      </a:solidFill>
                      <a:prstDash val="solid"/>
                    </a:lnL>
                    <a:lnR w="37846">
                      <a:solidFill>
                        <a:srgbClr val="000000"/>
                      </a:solidFill>
                      <a:prstDash val="solid"/>
                    </a:lnR>
                    <a:lnT w="34797">
                      <a:solidFill>
                        <a:srgbClr val="B6DDE8"/>
                      </a:solidFill>
                      <a:prstDash val="solid"/>
                    </a:lnT>
                    <a:lnB w="37845">
                      <a:solidFill>
                        <a:srgbClr val="404040"/>
                      </a:solidFill>
                      <a:prstDash val="solid"/>
                    </a:lnB>
                  </a:tcPr>
                </a:tc>
                <a:tc hMerge="1">
                  <a:txBody>
                    <a:bodyPr/>
                    <a:lstStyle/>
                    <a:p>
                      <a:endParaRPr/>
                    </a:p>
                  </a:txBody>
                  <a:tcPr marL="0" marR="0" marT="0" marB="0"/>
                </a:tc>
              </a:tr>
            </a:tbl>
          </a:graphicData>
        </a:graphic>
      </p:graphicFrame>
      <p:pic>
        <p:nvPicPr>
          <p:cNvPr id="6" name="Picture 5" descr="Empowering the Client.jpg"/>
          <p:cNvPicPr>
            <a:picLocks noChangeAspect="1"/>
          </p:cNvPicPr>
          <p:nvPr/>
        </p:nvPicPr>
        <p:blipFill>
          <a:blip r:embed="rId2" cstate="print"/>
          <a:stretch>
            <a:fillRect/>
          </a:stretch>
        </p:blipFill>
        <p:spPr>
          <a:xfrm>
            <a:off x="381000" y="1371600"/>
            <a:ext cx="4565754" cy="32766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3" name="object 3"/>
          <p:cNvSpPr/>
          <p:nvPr/>
        </p:nvSpPr>
        <p:spPr>
          <a:xfrm>
            <a:off x="474344" y="1460372"/>
            <a:ext cx="4516120" cy="3383279"/>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fld id="{81D60167-4931-47E6-BA6A-407CBD079E47}" type="slidenum">
              <a:rPr sz="1100" b="1" spc="0" dirty="0" smtClean="0">
                <a:latin typeface="Calibri"/>
                <a:cs typeface="Calibri"/>
              </a:rPr>
              <a:pPr marL="12700">
                <a:lnSpc>
                  <a:spcPct val="100000"/>
                </a:lnSpc>
              </a:pPr>
              <a:t>34</a:t>
            </a:fld>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4" name="object 4"/>
          <p:cNvGraphicFramePr>
            <a:graphicFrameLocks noGrp="1"/>
          </p:cNvGraphicFramePr>
          <p:nvPr>
            <p:extLst>
              <p:ext uri="{D42A27DB-BD31-4B8C-83A1-F6EECF244321}">
                <p14:modId xmlns:p14="http://schemas.microsoft.com/office/powerpoint/2010/main" val="3596614960"/>
              </p:ext>
            </p:extLst>
          </p:nvPr>
        </p:nvGraphicFramePr>
        <p:xfrm>
          <a:off x="362077" y="456819"/>
          <a:ext cx="9287255" cy="6718753"/>
        </p:xfrm>
        <a:graphic>
          <a:graphicData uri="http://schemas.openxmlformats.org/drawingml/2006/table">
            <a:tbl>
              <a:tblPr firstRow="1" bandRow="1">
                <a:tableStyleId>{2D5ABB26-0587-4C30-8999-92F81FD0307C}</a:tableStyleId>
              </a:tblPr>
              <a:tblGrid>
                <a:gridCol w="45720"/>
                <a:gridCol w="939038"/>
                <a:gridCol w="3658870"/>
                <a:gridCol w="914654"/>
                <a:gridCol w="3728973"/>
              </a:tblGrid>
              <a:tr h="208788">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1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5" dirty="0" smtClean="0">
                          <a:latin typeface="Calibri"/>
                          <a:cs typeface="Calibri"/>
                        </a:rPr>
                        <a:t>_</a:t>
                      </a:r>
                      <a:r>
                        <a:rPr sz="1100" spc="-15" dirty="0" smtClean="0">
                          <a:latin typeface="Calibri"/>
                          <a:cs typeface="Calibri"/>
                        </a:rPr>
                        <a:t>E</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wer_</a:t>
                      </a:r>
                      <a:r>
                        <a:rPr sz="1100" spc="-10" dirty="0" smtClean="0">
                          <a:latin typeface="Calibri"/>
                          <a:cs typeface="Calibri"/>
                        </a:rPr>
                        <a:t>7</a:t>
                      </a:r>
                      <a:r>
                        <a:rPr sz="1100" spc="5" dirty="0" smtClean="0">
                          <a:latin typeface="Calibri"/>
                          <a:cs typeface="Calibri"/>
                        </a:rPr>
                        <a:t>.</a:t>
                      </a:r>
                      <a:r>
                        <a:rPr sz="1100" spc="-10" dirty="0" smtClean="0">
                          <a:latin typeface="Calibri"/>
                          <a:cs typeface="Calibri"/>
                        </a:rPr>
                        <a:t>5</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50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7510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spc="-15" dirty="0" smtClean="0">
                          <a:latin typeface="Calibri"/>
                          <a:cs typeface="Calibri"/>
                        </a:rPr>
                        <a:t>E</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ent</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b="1" dirty="0" smtClean="0">
                          <a:latin typeface="Calibri"/>
                          <a:cs typeface="Calibri"/>
                        </a:rPr>
                        <a:t>1</a:t>
                      </a:r>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0" dirty="0" smtClean="0">
                          <a:latin typeface="Calibri"/>
                          <a:cs typeface="Calibri"/>
                        </a:rPr>
                        <a:t>1</a:t>
                      </a:r>
                      <a:endParaRPr sz="11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5265">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794759">
                <a:tc gridSpan="3">
                  <a:txBody>
                    <a:bodyPr/>
                    <a:lstStyle/>
                    <a:p>
                      <a:endParaRPr sz="120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200" b="1" spc="-10" dirty="0" smtClean="0">
                          <a:latin typeface="Calibri"/>
                          <a:cs typeface="Calibri"/>
                        </a:rPr>
                        <a:t>W</a:t>
                      </a:r>
                      <a:r>
                        <a:rPr sz="1200" b="1" spc="5" dirty="0" smtClean="0">
                          <a:latin typeface="Calibri"/>
                          <a:cs typeface="Calibri"/>
                        </a:rPr>
                        <a:t>ay</a:t>
                      </a:r>
                      <a:r>
                        <a:rPr sz="1200" b="1" spc="0" dirty="0" smtClean="0">
                          <a:latin typeface="Calibri"/>
                          <a:cs typeface="Calibri"/>
                        </a:rPr>
                        <a:t>s</a:t>
                      </a:r>
                      <a:r>
                        <a:rPr sz="1200" b="1" spc="-10" dirty="0" smtClean="0">
                          <a:latin typeface="Calibri"/>
                          <a:cs typeface="Calibri"/>
                        </a:rPr>
                        <a:t> t</a:t>
                      </a:r>
                      <a:r>
                        <a:rPr sz="1200" b="1" spc="0" dirty="0" smtClean="0">
                          <a:latin typeface="Calibri"/>
                          <a:cs typeface="Calibri"/>
                        </a:rPr>
                        <a:t>o</a:t>
                      </a:r>
                      <a:r>
                        <a:rPr sz="1200" b="1" spc="-5" dirty="0" smtClean="0">
                          <a:latin typeface="Calibri"/>
                          <a:cs typeface="Calibri"/>
                        </a:rPr>
                        <a:t> </a:t>
                      </a:r>
                      <a:r>
                        <a:rPr sz="1200" b="1" spc="-10" dirty="0" smtClean="0">
                          <a:latin typeface="Calibri"/>
                          <a:cs typeface="Calibri"/>
                        </a:rPr>
                        <a:t>E</a:t>
                      </a:r>
                      <a:r>
                        <a:rPr sz="1200" b="1" spc="5" dirty="0" smtClean="0">
                          <a:latin typeface="Calibri"/>
                          <a:cs typeface="Calibri"/>
                        </a:rPr>
                        <a:t>m</a:t>
                      </a:r>
                      <a:r>
                        <a:rPr sz="1200" b="1" spc="0" dirty="0" smtClean="0">
                          <a:latin typeface="Calibri"/>
                          <a:cs typeface="Calibri"/>
                        </a:rPr>
                        <a:t>po</a:t>
                      </a:r>
                      <a:r>
                        <a:rPr sz="1200" b="1" spc="-5" dirty="0" smtClean="0">
                          <a:latin typeface="Calibri"/>
                          <a:cs typeface="Calibri"/>
                        </a:rPr>
                        <a:t>we</a:t>
                      </a:r>
                      <a:r>
                        <a:rPr sz="1200" b="1" spc="0" dirty="0" smtClean="0">
                          <a:latin typeface="Calibri"/>
                          <a:cs typeface="Calibri"/>
                        </a:rPr>
                        <a:t>r</a:t>
                      </a:r>
                      <a:r>
                        <a:rPr sz="1200" b="1" spc="-5" dirty="0" smtClean="0">
                          <a:latin typeface="Calibri"/>
                          <a:cs typeface="Calibri"/>
                        </a:rPr>
                        <a:t> </a:t>
                      </a:r>
                      <a:r>
                        <a:rPr sz="1200" b="1" spc="-10" dirty="0" smtClean="0">
                          <a:latin typeface="Calibri"/>
                          <a:cs typeface="Calibri"/>
                        </a:rPr>
                        <a:t>t</a:t>
                      </a:r>
                      <a:r>
                        <a:rPr sz="1200" b="1" spc="0" dirty="0" smtClean="0">
                          <a:latin typeface="Calibri"/>
                          <a:cs typeface="Calibri"/>
                        </a:rPr>
                        <a:t>he</a:t>
                      </a:r>
                      <a:r>
                        <a:rPr sz="1200" b="1" spc="10" dirty="0" smtClean="0">
                          <a:latin typeface="Calibri"/>
                          <a:cs typeface="Calibri"/>
                        </a:rPr>
                        <a:t> </a:t>
                      </a:r>
                      <a:r>
                        <a:rPr sz="1200" b="1" spc="-15" dirty="0" smtClean="0">
                          <a:latin typeface="Calibri"/>
                          <a:cs typeface="Calibri"/>
                        </a:rPr>
                        <a:t>C</a:t>
                      </a:r>
                      <a:r>
                        <a:rPr sz="1200" b="1" spc="-10" dirty="0" smtClean="0">
                          <a:latin typeface="Calibri"/>
                          <a:cs typeface="Calibri"/>
                        </a:rPr>
                        <a:t>li</a:t>
                      </a:r>
                      <a:r>
                        <a:rPr sz="1200" b="1" spc="-5" dirty="0" smtClean="0">
                          <a:latin typeface="Calibri"/>
                          <a:cs typeface="Calibri"/>
                        </a:rPr>
                        <a:t>e</a:t>
                      </a:r>
                      <a:r>
                        <a:rPr sz="1200" b="1" spc="25" dirty="0" smtClean="0">
                          <a:latin typeface="Calibri"/>
                          <a:cs typeface="Calibri"/>
                        </a:rPr>
                        <a:t>n</a:t>
                      </a:r>
                      <a:r>
                        <a:rPr sz="1200" b="1" spc="0" dirty="0" smtClean="0">
                          <a:latin typeface="Calibri"/>
                          <a:cs typeface="Calibri"/>
                        </a:rPr>
                        <a:t>t</a:t>
                      </a:r>
                      <a:endParaRPr sz="1200" dirty="0">
                        <a:latin typeface="Calibri"/>
                        <a:cs typeface="Calibri"/>
                      </a:endParaRPr>
                    </a:p>
                    <a:p>
                      <a:pPr>
                        <a:lnSpc>
                          <a:spcPts val="1300"/>
                        </a:lnSpc>
                        <a:spcBef>
                          <a:spcPts val="22"/>
                        </a:spcBef>
                      </a:pPr>
                      <a:endParaRPr sz="1300" dirty="0"/>
                    </a:p>
                    <a:p>
                      <a:pPr marL="57150" marR="128905">
                        <a:lnSpc>
                          <a:spcPct val="101899"/>
                        </a:lnSpc>
                      </a:pPr>
                      <a:r>
                        <a:rPr sz="1100" spc="-15" dirty="0" smtClean="0">
                          <a:latin typeface="Calibri"/>
                          <a:cs typeface="Calibri"/>
                        </a:rPr>
                        <a:t>T</a:t>
                      </a:r>
                      <a:r>
                        <a:rPr sz="1100" spc="0" dirty="0" smtClean="0">
                          <a:latin typeface="Calibri"/>
                          <a:cs typeface="Calibri"/>
                        </a:rPr>
                        <a:t>o</a:t>
                      </a:r>
                      <a:r>
                        <a:rPr sz="1100" spc="-15" dirty="0" smtClean="0">
                          <a:latin typeface="Calibri"/>
                          <a:cs typeface="Calibri"/>
                        </a:rPr>
                        <a:t> </a:t>
                      </a:r>
                      <a:r>
                        <a:rPr sz="1100" b="1" i="1" spc="5" dirty="0" smtClean="0">
                          <a:latin typeface="Calibri"/>
                          <a:cs typeface="Calibri"/>
                        </a:rPr>
                        <a:t>e</a:t>
                      </a:r>
                      <a:r>
                        <a:rPr sz="1100" b="1" i="1" spc="0" dirty="0" smtClean="0">
                          <a:latin typeface="Calibri"/>
                          <a:cs typeface="Calibri"/>
                        </a:rPr>
                        <a:t>m</a:t>
                      </a:r>
                      <a:r>
                        <a:rPr sz="1100" b="1" i="1" spc="-10" dirty="0" smtClean="0">
                          <a:latin typeface="Calibri"/>
                          <a:cs typeface="Calibri"/>
                        </a:rPr>
                        <a:t>pow</a:t>
                      </a:r>
                      <a:r>
                        <a:rPr sz="1100" b="1" i="1" spc="5" dirty="0" smtClean="0">
                          <a:latin typeface="Calibri"/>
                          <a:cs typeface="Calibri"/>
                        </a:rPr>
                        <a:t>e</a:t>
                      </a:r>
                      <a:r>
                        <a:rPr sz="1100" b="1" i="1" spc="0" dirty="0" smtClean="0">
                          <a:latin typeface="Calibri"/>
                          <a:cs typeface="Calibri"/>
                        </a:rPr>
                        <a:t>r</a:t>
                      </a:r>
                      <a:r>
                        <a:rPr sz="1100" b="1" i="1" spc="-10" dirty="0" smtClean="0">
                          <a:latin typeface="Calibri"/>
                          <a:cs typeface="Calibri"/>
                        </a:rPr>
                        <a:t> </a:t>
                      </a:r>
                      <a:r>
                        <a:rPr sz="1100" spc="0" dirty="0" smtClean="0">
                          <a:latin typeface="Calibri"/>
                          <a:cs typeface="Calibri"/>
                        </a:rPr>
                        <a:t>means</a:t>
                      </a:r>
                      <a:r>
                        <a:rPr sz="1100" spc="-1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5" dirty="0" smtClean="0">
                          <a:latin typeface="Calibri"/>
                          <a:cs typeface="Calibri"/>
                        </a:rPr>
                        <a:t>gi</a:t>
                      </a:r>
                      <a:r>
                        <a:rPr sz="1100" spc="0" dirty="0" smtClean="0">
                          <a:latin typeface="Calibri"/>
                          <a:cs typeface="Calibri"/>
                        </a:rPr>
                        <a:t>ve</a:t>
                      </a:r>
                      <a:r>
                        <a:rPr sz="1100" spc="-10" dirty="0" smtClean="0">
                          <a:latin typeface="Calibri"/>
                          <a:cs typeface="Calibri"/>
                        </a:rPr>
                        <a:t> </a:t>
                      </a:r>
                      <a:r>
                        <a:rPr sz="1100" spc="0" dirty="0" smtClean="0">
                          <a:latin typeface="Calibri"/>
                          <a:cs typeface="Calibri"/>
                        </a:rPr>
                        <a:t>s</a:t>
                      </a:r>
                      <a:r>
                        <a:rPr sz="1100" spc="-10" dirty="0" smtClean="0">
                          <a:latin typeface="Calibri"/>
                          <a:cs typeface="Calibri"/>
                        </a:rPr>
                        <a:t>o</a:t>
                      </a:r>
                      <a:r>
                        <a:rPr sz="1100" spc="0" dirty="0" smtClean="0">
                          <a:latin typeface="Calibri"/>
                          <a:cs typeface="Calibri"/>
                        </a:rPr>
                        <a:t>me</a:t>
                      </a:r>
                      <a:r>
                        <a:rPr sz="1100" spc="-5" dirty="0" smtClean="0">
                          <a:latin typeface="Calibri"/>
                          <a:cs typeface="Calibri"/>
                        </a:rPr>
                        <a:t>on</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u</a:t>
                      </a:r>
                      <a:r>
                        <a:rPr sz="1100" spc="-10" dirty="0" smtClean="0">
                          <a:latin typeface="Calibri"/>
                          <a:cs typeface="Calibri"/>
                        </a:rPr>
                        <a:t>t</a:t>
                      </a:r>
                      <a:r>
                        <a:rPr sz="1100" spc="-5" dirty="0" smtClean="0">
                          <a:latin typeface="Calibri"/>
                          <a:cs typeface="Calibri"/>
                        </a:rPr>
                        <a:t>h</a:t>
                      </a:r>
                      <a:r>
                        <a:rPr sz="1100" spc="-10" dirty="0" smtClean="0">
                          <a:latin typeface="Calibri"/>
                          <a:cs typeface="Calibri"/>
                        </a:rPr>
                        <a:t>o</a:t>
                      </a:r>
                      <a:r>
                        <a:rPr sz="1100" spc="0" dirty="0" smtClean="0">
                          <a:latin typeface="Calibri"/>
                          <a:cs typeface="Calibri"/>
                        </a:rPr>
                        <a:t>r</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o</a:t>
                      </a:r>
                      <a:r>
                        <a:rPr sz="1100" spc="0" dirty="0" smtClean="0">
                          <a:latin typeface="Calibri"/>
                          <a:cs typeface="Calibri"/>
                        </a:rPr>
                        <a:t>r</a:t>
                      </a:r>
                      <a:r>
                        <a:rPr sz="1100" spc="35" dirty="0" smtClean="0">
                          <a:latin typeface="Calibri"/>
                          <a:cs typeface="Calibri"/>
                        </a:rPr>
                        <a:t> </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5" dirty="0" smtClean="0">
                          <a:latin typeface="Calibri"/>
                          <a:cs typeface="Calibri"/>
                        </a:rPr>
                        <a:t>d</a:t>
                      </a:r>
                      <a:r>
                        <a:rPr sz="1100" spc="0" dirty="0" smtClean="0">
                          <a:latin typeface="Calibri"/>
                          <a:cs typeface="Calibri"/>
                        </a:rPr>
                        <a:t>o</a:t>
                      </a:r>
                      <a:r>
                        <a:rPr sz="1100" spc="5" dirty="0" smtClean="0">
                          <a:latin typeface="Calibri"/>
                          <a:cs typeface="Calibri"/>
                        </a:rPr>
                        <a:t> </a:t>
                      </a:r>
                      <a:r>
                        <a:rPr sz="1100" spc="0" dirty="0" smtClean="0">
                          <a:latin typeface="Calibri"/>
                          <a:cs typeface="Calibri"/>
                        </a:rPr>
                        <a:t>s</a:t>
                      </a:r>
                      <a:r>
                        <a:rPr sz="1100" spc="-10" dirty="0" smtClean="0">
                          <a:latin typeface="Calibri"/>
                          <a:cs typeface="Calibri"/>
                        </a:rPr>
                        <a:t>o</a:t>
                      </a:r>
                      <a:r>
                        <a:rPr sz="1100" spc="0" dirty="0" smtClean="0">
                          <a:latin typeface="Calibri"/>
                          <a:cs typeface="Calibri"/>
                        </a:rPr>
                        <a:t>me</a:t>
                      </a:r>
                      <a:r>
                        <a:rPr sz="1100" spc="-10"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g</a:t>
                      </a:r>
                      <a:r>
                        <a:rPr sz="1100" spc="0" dirty="0" smtClean="0">
                          <a:latin typeface="Calibri"/>
                          <a:cs typeface="Calibri"/>
                        </a:rPr>
                        <a:t>. </a:t>
                      </a:r>
                      <a:r>
                        <a:rPr sz="1100" spc="5" dirty="0" smtClean="0">
                          <a:latin typeface="Calibri"/>
                          <a:cs typeface="Calibri"/>
                        </a:rPr>
                        <a:t>I</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a</a:t>
                      </a:r>
                      <a:r>
                        <a:rPr sz="1100" spc="-5" dirty="0" smtClean="0">
                          <a:latin typeface="Calibri"/>
                          <a:cs typeface="Calibri"/>
                        </a:rPr>
                        <a:t>dd</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5" dirty="0" smtClean="0">
                          <a:latin typeface="Calibri"/>
                          <a:cs typeface="Calibri"/>
                        </a:rPr>
                        <a:t>i</a:t>
                      </a:r>
                      <a:r>
                        <a:rPr sz="1100" spc="-5" dirty="0" smtClean="0">
                          <a:latin typeface="Calibri"/>
                          <a:cs typeface="Calibri"/>
                        </a:rPr>
                        <a:t>n</a:t>
                      </a:r>
                      <a:r>
                        <a:rPr sz="1100" spc="-15" dirty="0" smtClean="0">
                          <a:latin typeface="Calibri"/>
                          <a:cs typeface="Calibri"/>
                        </a:rPr>
                        <a:t>c</a:t>
                      </a:r>
                      <a:r>
                        <a:rPr sz="1100" spc="0" dirty="0" smtClean="0">
                          <a:latin typeface="Calibri"/>
                          <a:cs typeface="Calibri"/>
                        </a:rPr>
                        <a:t>rease</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sp</a:t>
                      </a:r>
                      <a:r>
                        <a:rPr sz="1100" spc="5" dirty="0" smtClean="0">
                          <a:latin typeface="Calibri"/>
                          <a:cs typeface="Calibri"/>
                        </a:rPr>
                        <a:t>i</a:t>
                      </a:r>
                      <a:r>
                        <a:rPr sz="1100" spc="0" dirty="0" smtClean="0">
                          <a:latin typeface="Calibri"/>
                          <a:cs typeface="Calibri"/>
                        </a:rPr>
                        <a:t>r</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u</a:t>
                      </a:r>
                      <a:r>
                        <a:rPr sz="1100" spc="0" dirty="0" smtClean="0">
                          <a:latin typeface="Calibri"/>
                          <a:cs typeface="Calibri"/>
                        </a:rPr>
                        <a:t>a</a:t>
                      </a:r>
                      <a:r>
                        <a:rPr sz="1100" spc="5" dirty="0" smtClean="0">
                          <a:latin typeface="Calibri"/>
                          <a:cs typeface="Calibri"/>
                        </a:rPr>
                        <a:t>l</a:t>
                      </a:r>
                      <a:r>
                        <a:rPr sz="1100" spc="0" dirty="0" smtClean="0">
                          <a:latin typeface="Calibri"/>
                          <a:cs typeface="Calibri"/>
                        </a:rPr>
                        <a:t>,</a:t>
                      </a:r>
                      <a:r>
                        <a:rPr sz="1100" spc="-25" dirty="0" smtClean="0">
                          <a:latin typeface="Calibri"/>
                          <a:cs typeface="Calibri"/>
                        </a:rPr>
                        <a:t> </a:t>
                      </a:r>
                      <a:r>
                        <a:rPr sz="1100" spc="-5" dirty="0" smtClean="0">
                          <a:latin typeface="Calibri"/>
                          <a:cs typeface="Calibri"/>
                        </a:rPr>
                        <a:t>p</a:t>
                      </a:r>
                      <a:r>
                        <a:rPr sz="1100" spc="-10" dirty="0" smtClean="0">
                          <a:latin typeface="Calibri"/>
                          <a:cs typeface="Calibri"/>
                        </a:rPr>
                        <a:t>o</a:t>
                      </a:r>
                      <a:r>
                        <a:rPr sz="1100" spc="5" dirty="0" smtClean="0">
                          <a:latin typeface="Calibri"/>
                          <a:cs typeface="Calibri"/>
                        </a:rPr>
                        <a:t>li</a:t>
                      </a:r>
                      <a:r>
                        <a:rPr sz="1100" spc="-10" dirty="0" smtClean="0">
                          <a:latin typeface="Calibri"/>
                          <a:cs typeface="Calibri"/>
                        </a:rPr>
                        <a:t>t</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a</a:t>
                      </a:r>
                      <a:r>
                        <a:rPr sz="1100" spc="5" dirty="0" smtClean="0">
                          <a:latin typeface="Calibri"/>
                          <a:cs typeface="Calibri"/>
                        </a:rPr>
                        <a:t>l</a:t>
                      </a:r>
                      <a:r>
                        <a:rPr sz="1100" spc="0" dirty="0" smtClean="0">
                          <a:latin typeface="Calibri"/>
                          <a:cs typeface="Calibri"/>
                        </a:rPr>
                        <a:t>,</a:t>
                      </a:r>
                      <a:r>
                        <a:rPr sz="1100" spc="-25" dirty="0" smtClean="0">
                          <a:latin typeface="Calibri"/>
                          <a:cs typeface="Calibri"/>
                        </a:rPr>
                        <a:t> </a:t>
                      </a:r>
                      <a:r>
                        <a:rPr sz="1100" spc="0" dirty="0" smtClean="0">
                          <a:latin typeface="Calibri"/>
                          <a:cs typeface="Calibri"/>
                        </a:rPr>
                        <a:t>s</a:t>
                      </a:r>
                      <a:r>
                        <a:rPr sz="1100" spc="-10" dirty="0" smtClean="0">
                          <a:latin typeface="Calibri"/>
                          <a:cs typeface="Calibri"/>
                        </a:rPr>
                        <a:t>o</a:t>
                      </a:r>
                      <a:r>
                        <a:rPr sz="1100" spc="-15" dirty="0" smtClean="0">
                          <a:latin typeface="Calibri"/>
                          <a:cs typeface="Calibri"/>
                        </a:rPr>
                        <a:t>c</a:t>
                      </a:r>
                      <a:r>
                        <a:rPr sz="1100" spc="5" dirty="0" smtClean="0">
                          <a:latin typeface="Calibri"/>
                          <a:cs typeface="Calibri"/>
                        </a:rPr>
                        <a:t>i</a:t>
                      </a:r>
                      <a:r>
                        <a:rPr sz="1100" spc="0" dirty="0" smtClean="0">
                          <a:latin typeface="Calibri"/>
                          <a:cs typeface="Calibri"/>
                        </a:rPr>
                        <a:t>a</a:t>
                      </a:r>
                      <a:r>
                        <a:rPr sz="1100" spc="5" dirty="0" smtClean="0">
                          <a:latin typeface="Calibri"/>
                          <a:cs typeface="Calibri"/>
                        </a:rPr>
                        <a:t>l</a:t>
                      </a:r>
                      <a:r>
                        <a:rPr sz="1100" spc="0" dirty="0" smtClean="0">
                          <a:latin typeface="Calibri"/>
                          <a:cs typeface="Calibri"/>
                        </a:rPr>
                        <a:t>,</a:t>
                      </a:r>
                      <a:r>
                        <a:rPr sz="1100" spc="-25" dirty="0" smtClean="0">
                          <a:latin typeface="Calibri"/>
                          <a:cs typeface="Calibri"/>
                        </a:rPr>
                        <a:t> </a:t>
                      </a:r>
                      <a:r>
                        <a:rPr sz="1100" spc="0" dirty="0" smtClean="0">
                          <a:latin typeface="Calibri"/>
                          <a:cs typeface="Calibri"/>
                        </a:rPr>
                        <a:t>ed</a:t>
                      </a:r>
                      <a:r>
                        <a:rPr sz="1100" spc="-10" dirty="0" smtClean="0">
                          <a:latin typeface="Calibri"/>
                          <a:cs typeface="Calibri"/>
                        </a:rPr>
                        <a:t>u</a:t>
                      </a:r>
                      <a:r>
                        <a:rPr sz="1100" spc="-15" dirty="0" smtClean="0">
                          <a:latin typeface="Calibri"/>
                          <a:cs typeface="Calibri"/>
                        </a:rPr>
                        <a:t>c</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a:t>
                      </a:r>
                      <a:r>
                        <a:rPr sz="1100" spc="5" dirty="0" smtClean="0">
                          <a:latin typeface="Calibri"/>
                          <a:cs typeface="Calibri"/>
                        </a:rPr>
                        <a:t>l</a:t>
                      </a:r>
                      <a:r>
                        <a:rPr sz="1100" spc="0" dirty="0" smtClean="0">
                          <a:latin typeface="Calibri"/>
                          <a:cs typeface="Calibri"/>
                        </a:rPr>
                        <a:t>,</a:t>
                      </a:r>
                      <a:r>
                        <a:rPr sz="1100" spc="-25" dirty="0" smtClean="0">
                          <a:latin typeface="Calibri"/>
                          <a:cs typeface="Calibri"/>
                        </a:rPr>
                        <a:t> </a:t>
                      </a:r>
                      <a:r>
                        <a:rPr sz="1100" spc="5" dirty="0" smtClean="0">
                          <a:latin typeface="Calibri"/>
                          <a:cs typeface="Calibri"/>
                        </a:rPr>
                        <a:t>g</a:t>
                      </a:r>
                      <a:r>
                        <a:rPr sz="1100" spc="0" dirty="0" smtClean="0">
                          <a:latin typeface="Calibri"/>
                          <a:cs typeface="Calibri"/>
                        </a:rPr>
                        <a:t>en</a:t>
                      </a:r>
                      <a:r>
                        <a:rPr sz="1100" spc="-10" dirty="0" smtClean="0">
                          <a:latin typeface="Calibri"/>
                          <a:cs typeface="Calibri"/>
                        </a:rPr>
                        <a:t>d</a:t>
                      </a:r>
                      <a:r>
                        <a:rPr sz="1100" spc="0" dirty="0" smtClean="0">
                          <a:latin typeface="Calibri"/>
                          <a:cs typeface="Calibri"/>
                        </a:rPr>
                        <a:t>er,</a:t>
                      </a:r>
                      <a:r>
                        <a:rPr sz="1100" spc="-20" dirty="0" smtClean="0">
                          <a:latin typeface="Calibri"/>
                          <a:cs typeface="Calibri"/>
                        </a:rPr>
                        <a:t> </a:t>
                      </a:r>
                      <a:r>
                        <a:rPr sz="1100" spc="-10" dirty="0" smtClean="0">
                          <a:latin typeface="Calibri"/>
                          <a:cs typeface="Calibri"/>
                        </a:rPr>
                        <a:t>o</a:t>
                      </a:r>
                      <a:r>
                        <a:rPr sz="1100" spc="0" dirty="0" smtClean="0">
                          <a:latin typeface="Calibri"/>
                          <a:cs typeface="Calibri"/>
                        </a:rPr>
                        <a:t>r e</a:t>
                      </a:r>
                      <a:r>
                        <a:rPr sz="1100" spc="-10" dirty="0" smtClean="0">
                          <a:latin typeface="Calibri"/>
                          <a:cs typeface="Calibri"/>
                        </a:rPr>
                        <a:t>co</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m</a:t>
                      </a:r>
                      <a:r>
                        <a:rPr sz="1100" spc="5" dirty="0" smtClean="0">
                          <a:latin typeface="Calibri"/>
                          <a:cs typeface="Calibri"/>
                        </a:rPr>
                        <a:t>i</a:t>
                      </a:r>
                      <a:r>
                        <a:rPr sz="1100" spc="0" dirty="0" smtClean="0">
                          <a:latin typeface="Calibri"/>
                          <a:cs typeface="Calibri"/>
                        </a:rPr>
                        <a:t>c</a:t>
                      </a:r>
                      <a:r>
                        <a:rPr sz="1100" spc="-20" dirty="0" smtClean="0">
                          <a:latin typeface="Calibri"/>
                          <a:cs typeface="Calibri"/>
                        </a:rPr>
                        <a:t> </a:t>
                      </a:r>
                      <a:r>
                        <a:rPr sz="1100" spc="0" dirty="0" smtClean="0">
                          <a:latin typeface="Calibri"/>
                          <a:cs typeface="Calibri"/>
                        </a:rPr>
                        <a:t>s</a:t>
                      </a:r>
                      <a:r>
                        <a:rPr sz="1100" spc="-10" dirty="0" smtClean="0">
                          <a:latin typeface="Calibri"/>
                          <a:cs typeface="Calibri"/>
                        </a:rPr>
                        <a:t>t</a:t>
                      </a:r>
                      <a:r>
                        <a:rPr sz="1100" spc="0" dirty="0" smtClean="0">
                          <a:latin typeface="Calibri"/>
                          <a:cs typeface="Calibri"/>
                        </a:rPr>
                        <a:t>ren</a:t>
                      </a:r>
                      <a:r>
                        <a:rPr sz="1100" spc="5" dirty="0" smtClean="0">
                          <a:latin typeface="Calibri"/>
                          <a:cs typeface="Calibri"/>
                        </a:rPr>
                        <a:t>g</a:t>
                      </a:r>
                      <a:r>
                        <a:rPr sz="1100" spc="-10" dirty="0" smtClean="0">
                          <a:latin typeface="Calibri"/>
                          <a:cs typeface="Calibri"/>
                        </a:rPr>
                        <a:t>t</a:t>
                      </a:r>
                      <a:r>
                        <a:rPr sz="1100" spc="0" dirty="0" smtClean="0">
                          <a:latin typeface="Calibri"/>
                          <a:cs typeface="Calibri"/>
                        </a:rPr>
                        <a:t>h</a:t>
                      </a:r>
                      <a:r>
                        <a:rPr sz="1100" spc="-15"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spc="5" dirty="0" smtClean="0">
                          <a:latin typeface="Calibri"/>
                          <a:cs typeface="Calibri"/>
                        </a:rPr>
                        <a:t>i</a:t>
                      </a:r>
                      <a:r>
                        <a:rPr sz="1100" spc="-5" dirty="0" smtClean="0">
                          <a:latin typeface="Calibri"/>
                          <a:cs typeface="Calibri"/>
                        </a:rPr>
                        <a:t>nd</a:t>
                      </a:r>
                      <a:r>
                        <a:rPr sz="1100" spc="5" dirty="0" smtClean="0">
                          <a:latin typeface="Calibri"/>
                          <a:cs typeface="Calibri"/>
                        </a:rPr>
                        <a:t>i</a:t>
                      </a:r>
                      <a:r>
                        <a:rPr sz="1100" spc="0" dirty="0" smtClean="0">
                          <a:latin typeface="Calibri"/>
                          <a:cs typeface="Calibri"/>
                        </a:rPr>
                        <a:t>v</a:t>
                      </a:r>
                      <a:r>
                        <a:rPr sz="1100" spc="5" dirty="0" smtClean="0">
                          <a:latin typeface="Calibri"/>
                          <a:cs typeface="Calibri"/>
                        </a:rPr>
                        <a:t>i</a:t>
                      </a:r>
                      <a:r>
                        <a:rPr sz="1100" spc="-5" dirty="0" smtClean="0">
                          <a:latin typeface="Calibri"/>
                          <a:cs typeface="Calibri"/>
                        </a:rPr>
                        <a:t>du</a:t>
                      </a:r>
                      <a:r>
                        <a:rPr sz="1100" spc="0" dirty="0" smtClean="0">
                          <a:latin typeface="Calibri"/>
                          <a:cs typeface="Calibri"/>
                        </a:rPr>
                        <a:t>a</a:t>
                      </a:r>
                      <a:r>
                        <a:rPr sz="1100" spc="5" dirty="0" smtClean="0">
                          <a:latin typeface="Calibri"/>
                          <a:cs typeface="Calibri"/>
                        </a:rPr>
                        <a:t>l</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c</a:t>
                      </a:r>
                      <a:r>
                        <a:rPr sz="1100" spc="-10" dirty="0" smtClean="0">
                          <a:latin typeface="Calibri"/>
                          <a:cs typeface="Calibri"/>
                        </a:rPr>
                        <a:t>o</a:t>
                      </a:r>
                      <a:r>
                        <a:rPr sz="1100" spc="0" dirty="0" smtClean="0">
                          <a:latin typeface="Calibri"/>
                          <a:cs typeface="Calibri"/>
                        </a:rPr>
                        <a:t>mm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i</a:t>
                      </a:r>
                      <a:r>
                        <a:rPr sz="1100" spc="0" dirty="0" smtClean="0">
                          <a:latin typeface="Calibri"/>
                          <a:cs typeface="Calibri"/>
                        </a:rPr>
                        <a:t>es.</a:t>
                      </a:r>
                      <a:endParaRPr sz="1100" dirty="0">
                        <a:latin typeface="Calibri"/>
                        <a:cs typeface="Calibri"/>
                      </a:endParaRPr>
                    </a:p>
                    <a:p>
                      <a:pPr>
                        <a:lnSpc>
                          <a:spcPts val="1300"/>
                        </a:lnSpc>
                        <a:spcBef>
                          <a:spcPts val="50"/>
                        </a:spcBef>
                      </a:pPr>
                      <a:endParaRPr sz="1300" dirty="0"/>
                    </a:p>
                    <a:p>
                      <a:pPr marL="57150" marR="118745">
                        <a:lnSpc>
                          <a:spcPct val="101299"/>
                        </a:lnSpc>
                      </a:pP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15"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al</a:t>
                      </a:r>
                      <a:r>
                        <a:rPr sz="1100" spc="-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e</a:t>
                      </a:r>
                      <a:r>
                        <a:rPr sz="1100" spc="5"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ent</a:t>
                      </a:r>
                      <a:r>
                        <a:rPr sz="1100" spc="-20" dirty="0" smtClean="0">
                          <a:latin typeface="Calibri"/>
                          <a:cs typeface="Calibri"/>
                        </a:rPr>
                        <a:t> </a:t>
                      </a:r>
                      <a:r>
                        <a:rPr sz="1100" spc="-5" dirty="0" smtClean="0">
                          <a:latin typeface="Calibri"/>
                          <a:cs typeface="Calibri"/>
                        </a:rPr>
                        <a:t>b</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ass</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em</a:t>
                      </a:r>
                      <a:r>
                        <a:rPr sz="1100" spc="-5"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0" dirty="0" smtClean="0">
                          <a:latin typeface="Calibri"/>
                          <a:cs typeface="Calibri"/>
                        </a:rPr>
                        <a:t>t</a:t>
                      </a:r>
                      <a:r>
                        <a:rPr sz="1100" spc="0" dirty="0" smtClean="0">
                          <a:latin typeface="Calibri"/>
                          <a:cs typeface="Calibri"/>
                        </a:rPr>
                        <a:t>h</a:t>
                      </a:r>
                      <a:r>
                        <a:rPr sz="1100" spc="-15" dirty="0" smtClean="0">
                          <a:latin typeface="Calibri"/>
                          <a:cs typeface="Calibri"/>
                        </a:rPr>
                        <a:t> </a:t>
                      </a:r>
                      <a:r>
                        <a:rPr sz="1100" spc="5" dirty="0" smtClean="0">
                          <a:latin typeface="Calibri"/>
                          <a:cs typeface="Calibri"/>
                        </a:rPr>
                        <a:t>l</a:t>
                      </a:r>
                      <a:r>
                        <a:rPr sz="1100" spc="-10" dirty="0" smtClean="0">
                          <a:latin typeface="Calibri"/>
                          <a:cs typeface="Calibri"/>
                        </a:rPr>
                        <a:t>o</a:t>
                      </a:r>
                      <a:r>
                        <a:rPr sz="1100" spc="-15" dirty="0" smtClean="0">
                          <a:latin typeface="Calibri"/>
                          <a:cs typeface="Calibri"/>
                        </a:rPr>
                        <a:t>c</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h</a:t>
                      </a:r>
                      <a:r>
                        <a:rPr sz="1100" spc="0" dirty="0" smtClean="0">
                          <a:latin typeface="Calibri"/>
                          <a:cs typeface="Calibri"/>
                        </a:rPr>
                        <a:t>ea</a:t>
                      </a:r>
                      <a:r>
                        <a:rPr sz="1100" spc="10" dirty="0" smtClean="0">
                          <a:latin typeface="Calibri"/>
                          <a:cs typeface="Calibri"/>
                        </a:rPr>
                        <a:t>l</a:t>
                      </a:r>
                      <a:r>
                        <a:rPr sz="1100" spc="-10" dirty="0" smtClean="0">
                          <a:latin typeface="Calibri"/>
                          <a:cs typeface="Calibri"/>
                        </a:rPr>
                        <a:t>t</a:t>
                      </a:r>
                      <a:r>
                        <a:rPr sz="1100" spc="0" dirty="0" smtClean="0">
                          <a:latin typeface="Calibri"/>
                          <a:cs typeface="Calibri"/>
                        </a:rPr>
                        <a:t>h res</a:t>
                      </a:r>
                      <a:r>
                        <a:rPr sz="1100" spc="-5" dirty="0" smtClean="0">
                          <a:latin typeface="Calibri"/>
                          <a:cs typeface="Calibri"/>
                        </a:rPr>
                        <a:t>ou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a:t>
                      </a:r>
                      <a:r>
                        <a:rPr sz="1100" spc="-10" dirty="0" smtClean="0">
                          <a:latin typeface="Calibri"/>
                          <a:cs typeface="Calibri"/>
                        </a:rPr>
                        <a:t> o</a:t>
                      </a:r>
                      <a:r>
                        <a:rPr sz="1100" spc="0" dirty="0" smtClean="0">
                          <a:latin typeface="Calibri"/>
                          <a:cs typeface="Calibri"/>
                        </a:rPr>
                        <a:t>n</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i</a:t>
                      </a:r>
                      <a:r>
                        <a:rPr sz="1100" spc="0" dirty="0" smtClean="0">
                          <a:latin typeface="Calibri"/>
                          <a:cs typeface="Calibri"/>
                        </a:rPr>
                        <a:t>r</a:t>
                      </a:r>
                      <a:r>
                        <a:rPr sz="1100" spc="-10" dirty="0" smtClean="0">
                          <a:latin typeface="Calibri"/>
                          <a:cs typeface="Calibri"/>
                        </a:rPr>
                        <a:t> o</a:t>
                      </a:r>
                      <a:r>
                        <a:rPr sz="1100" spc="0" dirty="0" smtClean="0">
                          <a:latin typeface="Calibri"/>
                          <a:cs typeface="Calibri"/>
                        </a:rPr>
                        <a:t>wn.</a:t>
                      </a:r>
                      <a:r>
                        <a:rPr sz="1100" spc="-5" dirty="0" smtClean="0">
                          <a:latin typeface="Calibri"/>
                          <a:cs typeface="Calibri"/>
                        </a:rPr>
                        <a:t> </a:t>
                      </a:r>
                      <a:r>
                        <a:rPr sz="1100" spc="-15" dirty="0" smtClean="0">
                          <a:latin typeface="Calibri"/>
                          <a:cs typeface="Calibri"/>
                        </a:rPr>
                        <a:t>T</a:t>
                      </a:r>
                      <a:r>
                        <a:rPr sz="1100" spc="-5" dirty="0" smtClean="0">
                          <a:latin typeface="Calibri"/>
                          <a:cs typeface="Calibri"/>
                        </a:rPr>
                        <a:t>h</a:t>
                      </a:r>
                      <a:r>
                        <a:rPr sz="1100" spc="0" dirty="0" smtClean="0">
                          <a:latin typeface="Calibri"/>
                          <a:cs typeface="Calibri"/>
                        </a:rPr>
                        <a:t>ese</a:t>
                      </a:r>
                      <a:r>
                        <a:rPr sz="1100" spc="-5" dirty="0" smtClean="0">
                          <a:latin typeface="Calibri"/>
                          <a:cs typeface="Calibri"/>
                        </a:rPr>
                        <a:t> </a:t>
                      </a:r>
                      <a:r>
                        <a:rPr sz="1100" spc="0" dirty="0" smtClean="0">
                          <a:latin typeface="Calibri"/>
                          <a:cs typeface="Calibri"/>
                        </a:rPr>
                        <a:t>res</a:t>
                      </a:r>
                      <a:r>
                        <a:rPr sz="1100" spc="-5" dirty="0" smtClean="0">
                          <a:latin typeface="Calibri"/>
                          <a:cs typeface="Calibri"/>
                        </a:rPr>
                        <a:t>ou</a:t>
                      </a:r>
                      <a:r>
                        <a:rPr sz="1100" spc="20" dirty="0" smtClean="0">
                          <a:latin typeface="Calibri"/>
                          <a:cs typeface="Calibri"/>
                        </a:rPr>
                        <a:t>r</a:t>
                      </a:r>
                      <a:r>
                        <a:rPr sz="1100" spc="-15" dirty="0" smtClean="0">
                          <a:latin typeface="Calibri"/>
                          <a:cs typeface="Calibri"/>
                        </a:rPr>
                        <a:t>c</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sh</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l</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p</a:t>
                      </a:r>
                      <a:r>
                        <a:rPr sz="1100" spc="0" dirty="0" smtClean="0">
                          <a:latin typeface="Calibri"/>
                          <a:cs typeface="Calibri"/>
                        </a:rPr>
                        <a:t>rov</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rea</a:t>
                      </a:r>
                      <a:r>
                        <a:rPr sz="1100" spc="-10" dirty="0" smtClean="0">
                          <a:latin typeface="Calibri"/>
                          <a:cs typeface="Calibri"/>
                        </a:rPr>
                        <a:t>t</a:t>
                      </a:r>
                      <a:r>
                        <a:rPr sz="1100" spc="0" dirty="0" smtClean="0">
                          <a:latin typeface="Calibri"/>
                          <a:cs typeface="Calibri"/>
                        </a:rPr>
                        <a:t>ment</a:t>
                      </a:r>
                      <a:r>
                        <a:rPr sz="1100" spc="-20" dirty="0" smtClean="0">
                          <a:latin typeface="Calibri"/>
                          <a:cs typeface="Calibri"/>
                        </a:rPr>
                        <a:t> </a:t>
                      </a:r>
                      <a:r>
                        <a:rPr sz="1100" spc="-10" dirty="0" smtClean="0">
                          <a:latin typeface="Calibri"/>
                          <a:cs typeface="Calibri"/>
                        </a:rPr>
                        <a:t>o</a:t>
                      </a:r>
                      <a:r>
                        <a:rPr sz="1100" spc="-5" dirty="0" smtClean="0">
                          <a:latin typeface="Calibri"/>
                          <a:cs typeface="Calibri"/>
                        </a:rPr>
                        <a:t>p</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10" dirty="0" smtClean="0">
                          <a:latin typeface="Calibri"/>
                          <a:cs typeface="Calibri"/>
                        </a:rPr>
                        <a:t> </a:t>
                      </a:r>
                      <a:r>
                        <a:rPr sz="1100" spc="20" dirty="0" smtClean="0">
                          <a:latin typeface="Calibri"/>
                          <a:cs typeface="Calibri"/>
                        </a:rPr>
                        <a:t>f</a:t>
                      </a:r>
                      <a:r>
                        <a:rPr sz="1100" spc="-10" dirty="0" smtClean="0">
                          <a:latin typeface="Calibri"/>
                          <a:cs typeface="Calibri"/>
                        </a:rPr>
                        <a:t>o</a:t>
                      </a:r>
                      <a:r>
                        <a:rPr sz="1100" spc="0" dirty="0" smtClean="0">
                          <a:latin typeface="Calibri"/>
                          <a:cs typeface="Calibri"/>
                        </a:rPr>
                        <a:t>r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i</a:t>
                      </a:r>
                      <a:r>
                        <a:rPr sz="1100" spc="0" dirty="0" smtClean="0">
                          <a:latin typeface="Calibri"/>
                          <a:cs typeface="Calibri"/>
                        </a:rPr>
                        <a:t>r</a:t>
                      </a:r>
                      <a:r>
                        <a:rPr sz="1100" spc="-10" dirty="0" smtClean="0">
                          <a:latin typeface="Calibri"/>
                          <a:cs typeface="Calibri"/>
                        </a:rPr>
                        <a:t> </a:t>
                      </a:r>
                      <a:r>
                        <a:rPr sz="1100" spc="0" dirty="0" smtClean="0">
                          <a:latin typeface="Calibri"/>
                          <a:cs typeface="Calibri"/>
                        </a:rPr>
                        <a:t>spe</a:t>
                      </a:r>
                      <a:r>
                        <a:rPr sz="1100" spc="-15" dirty="0" smtClean="0">
                          <a:latin typeface="Calibri"/>
                          <a:cs typeface="Calibri"/>
                        </a:rPr>
                        <a:t>c</a:t>
                      </a:r>
                      <a:r>
                        <a:rPr sz="1100" spc="5" dirty="0" smtClean="0">
                          <a:latin typeface="Calibri"/>
                          <a:cs typeface="Calibri"/>
                        </a:rPr>
                        <a:t>i</a:t>
                      </a:r>
                      <a:r>
                        <a:rPr sz="1100" spc="0" dirty="0" smtClean="0">
                          <a:latin typeface="Calibri"/>
                          <a:cs typeface="Calibri"/>
                        </a:rPr>
                        <a:t>f</a:t>
                      </a:r>
                      <a:r>
                        <a:rPr sz="1100" spc="5" dirty="0" smtClean="0">
                          <a:latin typeface="Calibri"/>
                          <a:cs typeface="Calibri"/>
                        </a:rPr>
                        <a:t>i</a:t>
                      </a:r>
                      <a:r>
                        <a:rPr sz="1100" spc="0" dirty="0" smtClean="0">
                          <a:latin typeface="Calibri"/>
                          <a:cs typeface="Calibri"/>
                        </a:rPr>
                        <a:t>c</a:t>
                      </a:r>
                      <a:r>
                        <a:rPr sz="1100" spc="-20" dirty="0" smtClean="0">
                          <a:latin typeface="Calibri"/>
                          <a:cs typeface="Calibri"/>
                        </a:rPr>
                        <a:t> </a:t>
                      </a:r>
                      <a:r>
                        <a:rPr sz="1100" spc="0" dirty="0" smtClean="0">
                          <a:latin typeface="Calibri"/>
                          <a:cs typeface="Calibri"/>
                        </a:rPr>
                        <a:t>med</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al</a:t>
                      </a:r>
                      <a:r>
                        <a:rPr sz="1100" spc="-5"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5" dirty="0" smtClean="0">
                          <a:latin typeface="Calibri"/>
                          <a:cs typeface="Calibri"/>
                        </a:rPr>
                        <a:t>nd</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15" dirty="0" smtClean="0">
                          <a:latin typeface="Calibri"/>
                          <a:cs typeface="Calibri"/>
                        </a:rPr>
                        <a:t> </a:t>
                      </a:r>
                      <a:r>
                        <a:rPr sz="1100" u="sng" spc="-15" dirty="0" smtClean="0">
                          <a:latin typeface="Calibri"/>
                          <a:cs typeface="Calibri"/>
                        </a:rPr>
                        <a:t>C</a:t>
                      </a:r>
                      <a:r>
                        <a:rPr sz="1100" u="sng" spc="5" dirty="0" smtClean="0">
                          <a:latin typeface="Calibri"/>
                          <a:cs typeface="Calibri"/>
                        </a:rPr>
                        <a:t>li</a:t>
                      </a:r>
                      <a:r>
                        <a:rPr sz="1100" u="sng" spc="-15" dirty="0" smtClean="0">
                          <a:latin typeface="Calibri"/>
                          <a:cs typeface="Calibri"/>
                        </a:rPr>
                        <a:t>c</a:t>
                      </a:r>
                      <a:r>
                        <a:rPr sz="1100" u="sng" spc="0" dirty="0" smtClean="0">
                          <a:latin typeface="Calibri"/>
                          <a:cs typeface="Calibri"/>
                        </a:rPr>
                        <a:t>k</a:t>
                      </a:r>
                      <a:r>
                        <a:rPr sz="1100" u="sng" spc="-10" dirty="0" smtClean="0">
                          <a:latin typeface="Calibri"/>
                          <a:cs typeface="Calibri"/>
                        </a:rPr>
                        <a:t> </a:t>
                      </a:r>
                      <a:r>
                        <a:rPr sz="1100" u="sng" spc="-5" dirty="0" smtClean="0">
                          <a:latin typeface="Calibri"/>
                          <a:cs typeface="Calibri"/>
                        </a:rPr>
                        <a:t>h</a:t>
                      </a:r>
                      <a:r>
                        <a:rPr sz="1100" u="sng" spc="0" dirty="0" smtClean="0">
                          <a:latin typeface="Calibri"/>
                          <a:cs typeface="Calibri"/>
                        </a:rPr>
                        <a:t>ere</a:t>
                      </a:r>
                      <a:r>
                        <a:rPr sz="1100" spc="-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re</a:t>
                      </a:r>
                      <a:r>
                        <a:rPr sz="1100" spc="5" dirty="0" smtClean="0">
                          <a:latin typeface="Calibri"/>
                          <a:cs typeface="Calibri"/>
                        </a:rPr>
                        <a:t>vi</a:t>
                      </a:r>
                      <a:r>
                        <a:rPr sz="1100" spc="0" dirty="0" smtClean="0">
                          <a:latin typeface="Calibri"/>
                          <a:cs typeface="Calibri"/>
                        </a:rPr>
                        <a:t>ew</a:t>
                      </a:r>
                      <a:r>
                        <a:rPr sz="1100" spc="-5"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a</a:t>
                      </a:r>
                      <a:r>
                        <a:rPr sz="1100" spc="-5" dirty="0" smtClean="0">
                          <a:latin typeface="Calibri"/>
                          <a:cs typeface="Calibri"/>
                        </a:rPr>
                        <a:t>ndb</a:t>
                      </a:r>
                      <a:r>
                        <a:rPr sz="1100" spc="-10" dirty="0" smtClean="0">
                          <a:latin typeface="Calibri"/>
                          <a:cs typeface="Calibri"/>
                        </a:rPr>
                        <a:t>oo</a:t>
                      </a:r>
                      <a:r>
                        <a:rPr sz="1100" spc="0" dirty="0" smtClean="0">
                          <a:latin typeface="Calibri"/>
                          <a:cs typeface="Calibri"/>
                        </a:rPr>
                        <a:t>k </a:t>
                      </a:r>
                      <a:r>
                        <a:rPr sz="1100" spc="-15" dirty="0" smtClean="0">
                          <a:latin typeface="Calibri"/>
                          <a:cs typeface="Calibri"/>
                        </a:rPr>
                        <a:t>c</a:t>
                      </a:r>
                      <a:r>
                        <a:rPr sz="1100" spc="-10" dirty="0" smtClean="0">
                          <a:latin typeface="Calibri"/>
                          <a:cs typeface="Calibri"/>
                        </a:rPr>
                        <a:t>o</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5" dirty="0" smtClean="0">
                          <a:latin typeface="Calibri"/>
                          <a:cs typeface="Calibri"/>
                        </a:rPr>
                        <a:t>li</a:t>
                      </a:r>
                      <a:r>
                        <a:rPr sz="1100" spc="0" dirty="0" smtClean="0">
                          <a:latin typeface="Calibri"/>
                          <a:cs typeface="Calibri"/>
                        </a:rPr>
                        <a:t>st</a:t>
                      </a:r>
                      <a:r>
                        <a:rPr sz="1100"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spc="-5" dirty="0" smtClean="0">
                          <a:latin typeface="Calibri"/>
                          <a:cs typeface="Calibri"/>
                        </a:rPr>
                        <a:t>nu</a:t>
                      </a:r>
                      <a:r>
                        <a:rPr sz="1100" spc="-10" dirty="0" smtClean="0">
                          <a:latin typeface="Calibri"/>
                          <a:cs typeface="Calibri"/>
                        </a:rPr>
                        <a:t>t</a:t>
                      </a:r>
                      <a:r>
                        <a:rPr sz="1100" spc="0" dirty="0" smtClean="0">
                          <a:latin typeface="Calibri"/>
                          <a:cs typeface="Calibri"/>
                        </a:rPr>
                        <a:t>r</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al</a:t>
                      </a:r>
                      <a:r>
                        <a:rPr sz="1100" spc="-5" dirty="0" smtClean="0">
                          <a:latin typeface="Calibri"/>
                          <a:cs typeface="Calibri"/>
                        </a:rPr>
                        <a:t> </a:t>
                      </a:r>
                      <a:r>
                        <a:rPr sz="1100" spc="0" dirty="0" smtClean="0">
                          <a:latin typeface="Calibri"/>
                          <a:cs typeface="Calibri"/>
                        </a:rPr>
                        <a:t>res</a:t>
                      </a:r>
                      <a:r>
                        <a:rPr sz="1100" spc="-5" dirty="0" smtClean="0">
                          <a:latin typeface="Calibri"/>
                          <a:cs typeface="Calibri"/>
                        </a:rPr>
                        <a:t>ou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a:t>
                      </a:r>
                      <a:r>
                        <a:rPr sz="1100" spc="-20" dirty="0" smtClean="0">
                          <a:latin typeface="Calibri"/>
                          <a:cs typeface="Calibri"/>
                        </a:rPr>
                        <a:t> </a:t>
                      </a:r>
                      <a:r>
                        <a:rPr sz="1100" spc="15" dirty="0" smtClean="0">
                          <a:latin typeface="Calibri"/>
                          <a:cs typeface="Calibri"/>
                        </a:rPr>
                        <a:t>b</a:t>
                      </a:r>
                      <a:r>
                        <a:rPr sz="1100" spc="-10" dirty="0" smtClean="0">
                          <a:latin typeface="Calibri"/>
                          <a:cs typeface="Calibri"/>
                        </a:rPr>
                        <a:t>oo</a:t>
                      </a:r>
                      <a:r>
                        <a:rPr sz="1100" spc="0" dirty="0" smtClean="0">
                          <a:latin typeface="Calibri"/>
                          <a:cs typeface="Calibri"/>
                        </a:rPr>
                        <a:t>ks,</a:t>
                      </a:r>
                      <a:r>
                        <a:rPr sz="1100" spc="-2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5" dirty="0" smtClean="0">
                          <a:latin typeface="Calibri"/>
                          <a:cs typeface="Calibri"/>
                        </a:rPr>
                        <a:t> </a:t>
                      </a:r>
                      <a:r>
                        <a:rPr sz="1100" spc="0" dirty="0" smtClean="0">
                          <a:latin typeface="Calibri"/>
                          <a:cs typeface="Calibri"/>
                        </a:rPr>
                        <a:t>re</a:t>
                      </a:r>
                      <a:r>
                        <a:rPr sz="1100" spc="-10" dirty="0" smtClean="0">
                          <a:latin typeface="Calibri"/>
                          <a:cs typeface="Calibri"/>
                        </a:rPr>
                        <a:t>c</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es.</a:t>
                      </a:r>
                      <a:endParaRPr lang="en-US" sz="1100" spc="0" dirty="0" smtClean="0">
                        <a:latin typeface="Calibri"/>
                        <a:cs typeface="Calibri"/>
                      </a:endParaRPr>
                    </a:p>
                    <a:p>
                      <a:pPr marL="57150" marR="118745">
                        <a:lnSpc>
                          <a:spcPct val="101299"/>
                        </a:lnSpc>
                      </a:pPr>
                      <a:endParaRPr lang="en-US" sz="1100" spc="0" dirty="0" smtClean="0">
                        <a:latin typeface="Calibri"/>
                        <a:cs typeface="Calibri"/>
                      </a:endParaRPr>
                    </a:p>
                    <a:p>
                      <a:pPr marL="57150" marR="118745">
                        <a:lnSpc>
                          <a:spcPct val="101299"/>
                        </a:lnSpc>
                      </a:pPr>
                      <a:r>
                        <a:rPr lang="en-US" sz="1100" spc="0" dirty="0" smtClean="0">
                          <a:solidFill>
                            <a:srgbClr val="FFC000"/>
                          </a:solidFill>
                          <a:latin typeface="Calibri"/>
                          <a:cs typeface="Calibri"/>
                        </a:rPr>
                        <a:t>Eliminate dictionary terms/ narrate text.</a:t>
                      </a:r>
                      <a:endParaRPr sz="1100" dirty="0">
                        <a:solidFill>
                          <a:srgbClr val="FFC000"/>
                        </a:solidFill>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r>
              <a:tr h="228600">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896365">
                <a:tc gridSpan="3">
                  <a:txBody>
                    <a:bodyPr/>
                    <a:lstStyle/>
                    <a:p>
                      <a:pPr marL="50800" marR="121285">
                        <a:lnSpc>
                          <a:spcPct val="1018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5"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a:t>
                      </a:r>
                      <a:r>
                        <a:rPr sz="1100" spc="0" dirty="0" smtClean="0">
                          <a:latin typeface="Calibri"/>
                          <a:cs typeface="Calibri"/>
                        </a:rPr>
                        <a:t>e</a:t>
                      </a:r>
                      <a:r>
                        <a:rPr sz="1100" spc="-5" dirty="0" smtClean="0">
                          <a:latin typeface="Calibri"/>
                          <a:cs typeface="Calibri"/>
                        </a:rPr>
                        <a:t> </a:t>
                      </a:r>
                      <a:r>
                        <a:rPr sz="1100" spc="0" dirty="0" smtClean="0">
                          <a:latin typeface="Calibri"/>
                          <a:cs typeface="Calibri"/>
                        </a:rPr>
                        <a:t>wa</a:t>
                      </a:r>
                      <a:r>
                        <a:rPr sz="1100" spc="5" dirty="0" smtClean="0">
                          <a:latin typeface="Calibri"/>
                          <a:cs typeface="Calibri"/>
                        </a:rPr>
                        <a:t>y</a:t>
                      </a:r>
                      <a:r>
                        <a:rPr sz="1100" spc="0" dirty="0" smtClean="0">
                          <a:latin typeface="Calibri"/>
                          <a:cs typeface="Calibri"/>
                        </a:rPr>
                        <a:t>s</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e</a:t>
                      </a:r>
                      <a:r>
                        <a:rPr sz="1100" spc="5"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s</a:t>
                      </a:r>
                      <a:r>
                        <a:rPr sz="1100" spc="-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f</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20" dirty="0" smtClean="0">
                          <a:latin typeface="Calibri"/>
                          <a:cs typeface="Calibri"/>
                        </a:rPr>
                        <a:t>r</a:t>
                      </a:r>
                      <a:r>
                        <a:rPr sz="1100" spc="0" dirty="0" smtClean="0">
                          <a:latin typeface="Calibri"/>
                          <a:cs typeface="Calibri"/>
                        </a:rPr>
                        <a:t>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a:t>
                      </a:r>
                      <a:r>
                        <a:rPr sz="1100" spc="-5" dirty="0" smtClean="0">
                          <a:latin typeface="Calibri"/>
                          <a:cs typeface="Calibri"/>
                        </a:rPr>
                        <a:t> </a:t>
                      </a:r>
                      <a:r>
                        <a:rPr sz="1100" spc="0" dirty="0" smtClean="0">
                          <a:latin typeface="Calibri"/>
                          <a:cs typeface="Calibri"/>
                        </a:rPr>
                        <a:t>w</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a P</a:t>
                      </a:r>
                      <a:r>
                        <a:rPr sz="1100" spc="-10" dirty="0" smtClean="0">
                          <a:latin typeface="Calibri"/>
                          <a:cs typeface="Calibri"/>
                        </a:rPr>
                        <a:t>D</a:t>
                      </a:r>
                      <a:r>
                        <a:rPr sz="1100" spc="0" dirty="0" smtClean="0">
                          <a:latin typeface="Calibri"/>
                          <a:cs typeface="Calibri"/>
                        </a:rPr>
                        <a:t>F</a:t>
                      </a:r>
                      <a:r>
                        <a:rPr sz="1100" spc="-15" dirty="0" smtClean="0">
                          <a:latin typeface="Calibri"/>
                          <a:cs typeface="Calibri"/>
                        </a:rPr>
                        <a:t> </a:t>
                      </a:r>
                      <a:r>
                        <a:rPr sz="1100" spc="-5" dirty="0" smtClean="0">
                          <a:latin typeface="Calibri"/>
                          <a:cs typeface="Calibri"/>
                        </a:rPr>
                        <a:t>h</a:t>
                      </a:r>
                      <a:r>
                        <a:rPr sz="1100" spc="0" dirty="0" smtClean="0">
                          <a:latin typeface="Calibri"/>
                          <a:cs typeface="Calibri"/>
                        </a:rPr>
                        <a:t>a</a:t>
                      </a:r>
                      <a:r>
                        <a:rPr sz="1100" spc="-5" dirty="0" smtClean="0">
                          <a:latin typeface="Calibri"/>
                          <a:cs typeface="Calibri"/>
                        </a:rPr>
                        <a:t>nd</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t</a:t>
                      </a:r>
                      <a:endParaRPr sz="1100">
                        <a:latin typeface="Calibri"/>
                        <a:cs typeface="Calibri"/>
                      </a:endParaRPr>
                    </a:p>
                    <a:p>
                      <a:pPr marL="50800" marR="265430">
                        <a:lnSpc>
                          <a:spcPct val="100899"/>
                        </a:lnSpc>
                        <a:spcBef>
                          <a:spcPts val="15"/>
                        </a:spcBef>
                      </a:pPr>
                      <a:r>
                        <a:rPr sz="110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20" dirty="0" smtClean="0">
                          <a:latin typeface="Calibri"/>
                          <a:cs typeface="Calibri"/>
                        </a:rPr>
                        <a:t> </a:t>
                      </a:r>
                      <a:r>
                        <a:rPr sz="1100" spc="-10" dirty="0" smtClean="0">
                          <a:latin typeface="Calibri"/>
                          <a:cs typeface="Calibri"/>
                        </a:rPr>
                        <a:t>44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 </a:t>
                      </a:r>
                      <a:r>
                        <a:rPr sz="1100" spc="-10" dirty="0" smtClean="0">
                          <a:latin typeface="Calibri"/>
                          <a:cs typeface="Calibri"/>
                        </a:rPr>
                        <a:t>14</a:t>
                      </a:r>
                      <a:r>
                        <a:rPr sz="1100" spc="-5" dirty="0" smtClean="0">
                          <a:latin typeface="Calibri"/>
                          <a:cs typeface="Calibri"/>
                        </a:rPr>
                        <a:t>p</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15"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30"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5" dirty="0" smtClean="0">
                          <a:latin typeface="Calibri"/>
                          <a:cs typeface="Calibri"/>
                        </a:rPr>
                        <a:t>lig</a:t>
                      </a:r>
                      <a:r>
                        <a:rPr sz="1100" spc="-5" dirty="0" smtClean="0">
                          <a:latin typeface="Calibri"/>
                          <a:cs typeface="Calibri"/>
                        </a:rPr>
                        <a:t>h</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1750">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marR="59690">
                        <a:lnSpc>
                          <a:spcPct val="101800"/>
                        </a:lnSpc>
                      </a:pPr>
                      <a:r>
                        <a:rPr sz="1100" spc="5" dirty="0" smtClean="0">
                          <a:latin typeface="Calibri"/>
                          <a:cs typeface="Calibri"/>
                        </a:rPr>
                        <a:t>H</a:t>
                      </a:r>
                      <a:r>
                        <a:rPr sz="1100" spc="0" dirty="0" smtClean="0">
                          <a:latin typeface="Calibri"/>
                          <a:cs typeface="Calibri"/>
                        </a:rPr>
                        <a:t>y</a:t>
                      </a:r>
                      <a:r>
                        <a:rPr sz="1100" spc="-5" dirty="0" smtClean="0">
                          <a:latin typeface="Calibri"/>
                          <a:cs typeface="Calibri"/>
                        </a:rPr>
                        <a:t>p</a:t>
                      </a:r>
                      <a:r>
                        <a:rPr sz="1100" spc="0" dirty="0" smtClean="0">
                          <a:latin typeface="Calibri"/>
                          <a:cs typeface="Calibri"/>
                        </a:rPr>
                        <a:t>er</a:t>
                      </a:r>
                      <a:r>
                        <a:rPr sz="1100" spc="-15" dirty="0" smtClean="0">
                          <a:latin typeface="Calibri"/>
                          <a:cs typeface="Calibri"/>
                        </a:rPr>
                        <a:t>l</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k</a:t>
                      </a:r>
                      <a:r>
                        <a:rPr sz="1100" spc="-10" dirty="0" smtClean="0">
                          <a:latin typeface="Calibri"/>
                          <a:cs typeface="Calibri"/>
                        </a:rPr>
                        <a:t> ‘</a:t>
                      </a:r>
                      <a:r>
                        <a:rPr sz="1100" u="sng" spc="5" dirty="0" smtClean="0">
                          <a:latin typeface="Calibri"/>
                          <a:cs typeface="Calibri"/>
                        </a:rPr>
                        <a:t>C</a:t>
                      </a:r>
                      <a:r>
                        <a:rPr sz="1100" u="sng" spc="-15" dirty="0" smtClean="0">
                          <a:latin typeface="Calibri"/>
                          <a:cs typeface="Calibri"/>
                        </a:rPr>
                        <a:t>l</a:t>
                      </a:r>
                      <a:r>
                        <a:rPr sz="1100" u="sng" spc="5" dirty="0" smtClean="0">
                          <a:latin typeface="Calibri"/>
                          <a:cs typeface="Calibri"/>
                        </a:rPr>
                        <a:t>i</a:t>
                      </a:r>
                      <a:r>
                        <a:rPr sz="1100" u="sng" spc="-15" dirty="0" smtClean="0">
                          <a:latin typeface="Calibri"/>
                          <a:cs typeface="Calibri"/>
                        </a:rPr>
                        <a:t>c</a:t>
                      </a:r>
                      <a:r>
                        <a:rPr sz="1100" u="sng" spc="0" dirty="0" smtClean="0">
                          <a:latin typeface="Calibri"/>
                          <a:cs typeface="Calibri"/>
                        </a:rPr>
                        <a:t>k</a:t>
                      </a:r>
                      <a:r>
                        <a:rPr sz="1100" u="sng" spc="-10" dirty="0" smtClean="0">
                          <a:latin typeface="Calibri"/>
                          <a:cs typeface="Calibri"/>
                        </a:rPr>
                        <a:t> </a:t>
                      </a:r>
                      <a:r>
                        <a:rPr sz="1100" u="sng" spc="-5" dirty="0" smtClean="0">
                          <a:latin typeface="Calibri"/>
                          <a:cs typeface="Calibri"/>
                        </a:rPr>
                        <a:t>h</a:t>
                      </a:r>
                      <a:r>
                        <a:rPr sz="1100" u="sng" spc="0" dirty="0" smtClean="0">
                          <a:latin typeface="Calibri"/>
                          <a:cs typeface="Calibri"/>
                        </a:rPr>
                        <a:t>er</a:t>
                      </a:r>
                      <a:r>
                        <a:rPr sz="1100" u="sng" spc="5" dirty="0" smtClean="0">
                          <a:latin typeface="Calibri"/>
                          <a:cs typeface="Calibri"/>
                        </a:rPr>
                        <a:t>e</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10" dirty="0" smtClean="0">
                          <a:latin typeface="Calibri"/>
                          <a:cs typeface="Calibri"/>
                        </a:rPr>
                        <a:t>o</a:t>
                      </a:r>
                      <a:r>
                        <a:rPr sz="1100" spc="-5" dirty="0" smtClean="0">
                          <a:latin typeface="Calibri"/>
                          <a:cs typeface="Calibri"/>
                        </a:rPr>
                        <a:t>p</a:t>
                      </a:r>
                      <a:r>
                        <a:rPr sz="1100" spc="0" dirty="0" smtClean="0">
                          <a:latin typeface="Calibri"/>
                          <a:cs typeface="Calibri"/>
                        </a:rPr>
                        <a:t>en</a:t>
                      </a:r>
                      <a:r>
                        <a:rPr sz="1100" spc="15" dirty="0" smtClean="0">
                          <a:latin typeface="Calibri"/>
                          <a:cs typeface="Calibri"/>
                        </a:rPr>
                        <a:t> </a:t>
                      </a:r>
                      <a:r>
                        <a:rPr sz="1100" spc="0" dirty="0" smtClean="0">
                          <a:latin typeface="Calibri"/>
                          <a:cs typeface="Calibri"/>
                        </a:rPr>
                        <a:t>P</a:t>
                      </a:r>
                      <a:r>
                        <a:rPr sz="1100" spc="-10" dirty="0" smtClean="0">
                          <a:latin typeface="Calibri"/>
                          <a:cs typeface="Calibri"/>
                        </a:rPr>
                        <a:t>D</a:t>
                      </a:r>
                      <a:r>
                        <a:rPr sz="1100" spc="0" dirty="0" smtClean="0">
                          <a:latin typeface="Calibri"/>
                          <a:cs typeface="Calibri"/>
                        </a:rPr>
                        <a:t>F</a:t>
                      </a:r>
                      <a:r>
                        <a:rPr sz="1100" spc="-15" dirty="0" smtClean="0">
                          <a:latin typeface="Calibri"/>
                          <a:cs typeface="Calibri"/>
                        </a:rPr>
                        <a:t> </a:t>
                      </a:r>
                      <a:r>
                        <a:rPr sz="1100" spc="-5" dirty="0" smtClean="0">
                          <a:latin typeface="Calibri"/>
                          <a:cs typeface="Calibri"/>
                        </a:rPr>
                        <a:t>d</a:t>
                      </a:r>
                      <a:r>
                        <a:rPr sz="1100" spc="15" dirty="0" smtClean="0">
                          <a:latin typeface="Calibri"/>
                          <a:cs typeface="Calibri"/>
                        </a:rPr>
                        <a:t>o</a:t>
                      </a:r>
                      <a:r>
                        <a:rPr sz="1100" spc="-15" dirty="0" smtClean="0">
                          <a:latin typeface="Calibri"/>
                          <a:cs typeface="Calibri"/>
                        </a:rPr>
                        <a:t>c</a:t>
                      </a:r>
                      <a:r>
                        <a:rPr sz="1100" spc="-5" dirty="0" smtClean="0">
                          <a:latin typeface="Calibri"/>
                          <a:cs typeface="Calibri"/>
                        </a:rPr>
                        <a:t>u</a:t>
                      </a:r>
                      <a:r>
                        <a:rPr sz="1100" spc="0" dirty="0" smtClean="0">
                          <a:latin typeface="Calibri"/>
                          <a:cs typeface="Calibri"/>
                        </a:rPr>
                        <a:t>ment</a:t>
                      </a:r>
                      <a:r>
                        <a:rPr sz="1100"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a</a:t>
                      </a:r>
                      <a:r>
                        <a:rPr sz="1100" spc="-5" dirty="0" smtClean="0">
                          <a:latin typeface="Calibri"/>
                          <a:cs typeface="Calibri"/>
                        </a:rPr>
                        <a:t>ndb</a:t>
                      </a:r>
                      <a:r>
                        <a:rPr sz="1100" spc="-10" dirty="0" smtClean="0">
                          <a:latin typeface="Calibri"/>
                          <a:cs typeface="Calibri"/>
                        </a:rPr>
                        <a:t>o</a:t>
                      </a:r>
                      <a:r>
                        <a:rPr sz="1100" spc="-5" dirty="0" smtClean="0">
                          <a:latin typeface="Calibri"/>
                          <a:cs typeface="Calibri"/>
                        </a:rPr>
                        <a:t>o</a:t>
                      </a:r>
                      <a:r>
                        <a:rPr sz="1100" spc="0" dirty="0" smtClean="0">
                          <a:latin typeface="Calibri"/>
                          <a:cs typeface="Calibri"/>
                        </a:rPr>
                        <a:t>k</a:t>
                      </a:r>
                      <a:r>
                        <a:rPr sz="1100" spc="15"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spc="0" dirty="0" smtClean="0">
                          <a:latin typeface="Calibri"/>
                          <a:cs typeface="Calibri"/>
                        </a:rPr>
                        <a:t>res</a:t>
                      </a:r>
                      <a:r>
                        <a:rPr sz="1100" spc="-5" dirty="0" smtClean="0">
                          <a:latin typeface="Calibri"/>
                          <a:cs typeface="Calibri"/>
                        </a:rPr>
                        <a:t>ou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 </a:t>
                      </a:r>
                      <a:r>
                        <a:rPr sz="1100" spc="5" dirty="0" smtClean="0">
                          <a:latin typeface="Calibri"/>
                          <a:cs typeface="Calibri"/>
                        </a:rPr>
                        <a:t>C</a:t>
                      </a:r>
                      <a:r>
                        <a:rPr sz="1100" spc="-10" dirty="0" smtClean="0">
                          <a:latin typeface="Calibri"/>
                          <a:cs typeface="Calibri"/>
                        </a:rPr>
                        <a:t>o</a:t>
                      </a:r>
                      <a:r>
                        <a:rPr sz="1100" spc="5" dirty="0" smtClean="0">
                          <a:latin typeface="Calibri"/>
                          <a:cs typeface="Calibri"/>
                        </a:rPr>
                        <a:t>ll</a:t>
                      </a:r>
                      <a:r>
                        <a:rPr sz="1100" spc="-25" dirty="0" smtClean="0">
                          <a:latin typeface="Calibri"/>
                          <a:cs typeface="Calibri"/>
                        </a:rPr>
                        <a:t>a</a:t>
                      </a:r>
                      <a:r>
                        <a:rPr sz="1100" spc="5" dirty="0" smtClean="0">
                          <a:latin typeface="Calibri"/>
                          <a:cs typeface="Calibri"/>
                        </a:rPr>
                        <a:t>g</a:t>
                      </a:r>
                      <a:r>
                        <a:rPr sz="1100" spc="0" dirty="0" smtClean="0">
                          <a:latin typeface="Calibri"/>
                          <a:cs typeface="Calibri"/>
                        </a:rPr>
                        <a:t>e</a:t>
                      </a:r>
                      <a:r>
                        <a:rPr sz="1100" spc="-10" dirty="0" smtClean="0">
                          <a:latin typeface="Calibri"/>
                          <a:cs typeface="Calibri"/>
                        </a:rPr>
                        <a:t> o</a:t>
                      </a:r>
                      <a:r>
                        <a:rPr sz="1100" spc="0" dirty="0" smtClean="0">
                          <a:latin typeface="Calibri"/>
                          <a:cs typeface="Calibri"/>
                        </a:rPr>
                        <a:t>f</a:t>
                      </a:r>
                      <a:r>
                        <a:rPr sz="1100" spc="-10" dirty="0" smtClean="0">
                          <a:latin typeface="Calibri"/>
                          <a:cs typeface="Calibri"/>
                        </a:rPr>
                        <a:t> </a:t>
                      </a:r>
                      <a:r>
                        <a:rPr sz="1100" spc="0" dirty="0" smtClean="0">
                          <a:latin typeface="Calibri"/>
                          <a:cs typeface="Calibri"/>
                        </a:rPr>
                        <a:t>G</a:t>
                      </a:r>
                      <a:r>
                        <a:rPr sz="1100" spc="-10" dirty="0" smtClean="0">
                          <a:latin typeface="Calibri"/>
                          <a:cs typeface="Calibri"/>
                        </a:rPr>
                        <a:t>oo</a:t>
                      </a:r>
                      <a:r>
                        <a:rPr sz="1100" spc="5" dirty="0" smtClean="0">
                          <a:latin typeface="Calibri"/>
                          <a:cs typeface="Calibri"/>
                        </a:rPr>
                        <a:t>gl</a:t>
                      </a:r>
                      <a:r>
                        <a:rPr sz="1100" spc="0" dirty="0" smtClean="0">
                          <a:latin typeface="Calibri"/>
                          <a:cs typeface="Calibri"/>
                        </a:rPr>
                        <a:t>e</a:t>
                      </a:r>
                      <a:r>
                        <a:rPr sz="1100" spc="-10" dirty="0" smtClean="0">
                          <a:latin typeface="Calibri"/>
                          <a:cs typeface="Calibri"/>
                        </a:rPr>
                        <a:t> </a:t>
                      </a:r>
                      <a:r>
                        <a:rPr sz="1100" spc="-15" dirty="0" smtClean="0">
                          <a:latin typeface="Calibri"/>
                          <a:cs typeface="Calibri"/>
                        </a:rPr>
                        <a:t>i</a:t>
                      </a:r>
                      <a:r>
                        <a:rPr sz="1100" spc="0" dirty="0" smtClean="0">
                          <a:latin typeface="Calibri"/>
                          <a:cs typeface="Calibri"/>
                        </a:rPr>
                        <a:t>ma</a:t>
                      </a:r>
                      <a:r>
                        <a:rPr sz="1100" spc="5" dirty="0" smtClean="0">
                          <a:latin typeface="Calibri"/>
                          <a:cs typeface="Calibri"/>
                        </a:rPr>
                        <a:t>g</a:t>
                      </a:r>
                      <a:r>
                        <a:rPr sz="1100" spc="0" dirty="0" smtClean="0">
                          <a:latin typeface="Calibri"/>
                          <a:cs typeface="Calibri"/>
                        </a:rPr>
                        <a:t>es</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1750">
                      <a:solidFill>
                        <a:srgbClr val="B6DDE8"/>
                      </a:solidFill>
                      <a:prstDash val="solid"/>
                    </a:lnB>
                  </a:tcPr>
                </a:tc>
                <a:tc hMerge="1">
                  <a:txBody>
                    <a:bodyPr/>
                    <a:lstStyle/>
                    <a:p>
                      <a:endParaRPr/>
                    </a:p>
                  </a:txBody>
                  <a:tcPr marL="0" marR="0" marT="0" marB="0"/>
                </a:tc>
              </a:tr>
              <a:tr h="236219">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1750">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1750">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r>
              <a:tr h="724230">
                <a:tc gridSpan="3">
                  <a:txBody>
                    <a:bodyPr/>
                    <a:lstStyle/>
                    <a:p>
                      <a:pPr marL="50800" marR="283210">
                        <a:lnSpc>
                          <a:spcPct val="1018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2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10"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30"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r>
                        <a:rPr sz="1100" spc="-10" dirty="0" smtClean="0">
                          <a:latin typeface="Calibri"/>
                          <a:cs typeface="Calibri"/>
                        </a:rPr>
                        <a:t> 7</a:t>
                      </a:r>
                      <a:r>
                        <a:rPr sz="1100" spc="5" dirty="0" smtClean="0">
                          <a:latin typeface="Calibri"/>
                          <a:cs typeface="Calibri"/>
                        </a:rPr>
                        <a:t>.</a:t>
                      </a:r>
                      <a:r>
                        <a:rPr sz="1100" spc="0" dirty="0" smtClean="0">
                          <a:latin typeface="Calibri"/>
                          <a:cs typeface="Calibri"/>
                        </a:rPr>
                        <a:t>1</a:t>
                      </a:r>
                      <a:r>
                        <a:rPr sz="1100" spc="-20" dirty="0" smtClean="0">
                          <a:latin typeface="Calibri"/>
                          <a:cs typeface="Calibri"/>
                        </a:rPr>
                        <a:t> </a:t>
                      </a:r>
                      <a:r>
                        <a:rPr sz="1100" spc="-15" dirty="0" smtClean="0">
                          <a:latin typeface="Calibri"/>
                          <a:cs typeface="Calibri"/>
                        </a:rPr>
                        <a:t>O</a:t>
                      </a:r>
                      <a:r>
                        <a:rPr sz="1100" spc="0" dirty="0" smtClean="0">
                          <a:latin typeface="Calibri"/>
                          <a:cs typeface="Calibri"/>
                        </a:rPr>
                        <a:t>ver</a:t>
                      </a:r>
                      <a:r>
                        <a:rPr sz="1100" spc="5" dirty="0" smtClean="0">
                          <a:latin typeface="Calibri"/>
                          <a:cs typeface="Calibri"/>
                        </a:rPr>
                        <a:t>vi</a:t>
                      </a:r>
                      <a:r>
                        <a:rPr sz="1100" spc="-25" dirty="0" smtClean="0">
                          <a:latin typeface="Calibri"/>
                          <a:cs typeface="Calibri"/>
                        </a:rPr>
                        <a:t>e</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p</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2</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3</a:t>
                      </a:r>
                      <a:r>
                        <a:rPr sz="1100" spc="-20" dirty="0" smtClean="0">
                          <a:latin typeface="Calibri"/>
                          <a:cs typeface="Calibri"/>
                        </a:rPr>
                        <a:t> </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en</a:t>
                      </a:r>
                      <a:r>
                        <a:rPr sz="1100" spc="-15" dirty="0" smtClean="0">
                          <a:latin typeface="Calibri"/>
                          <a:cs typeface="Calibri"/>
                        </a:rPr>
                        <a:t>t</a:t>
                      </a:r>
                      <a:r>
                        <a:rPr sz="1100" spc="5" dirty="0" smtClean="0">
                          <a:latin typeface="Calibri"/>
                          <a:cs typeface="Calibri"/>
                        </a:rPr>
                        <a:t>i</a:t>
                      </a:r>
                      <a:r>
                        <a:rPr sz="1100" spc="0" dirty="0" smtClean="0">
                          <a:latin typeface="Calibri"/>
                          <a:cs typeface="Calibri"/>
                        </a:rPr>
                        <a:t>fy</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 </a:t>
                      </a:r>
                      <a:r>
                        <a:rPr sz="1100" spc="-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4</a:t>
                      </a:r>
                      <a:r>
                        <a:rPr sz="1100" spc="5" dirty="0" smtClean="0">
                          <a:latin typeface="Calibri"/>
                          <a:cs typeface="Calibri"/>
                        </a:rPr>
                        <a:t> </a:t>
                      </a:r>
                      <a:r>
                        <a:rPr sz="1100" spc="0"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g</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Pa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g</a:t>
                      </a:r>
                      <a:r>
                        <a:rPr sz="1100" spc="0" dirty="0" smtClean="0">
                          <a:latin typeface="Calibri"/>
                          <a:cs typeface="Calibri"/>
                        </a:rPr>
                        <a:t>,</a:t>
                      </a:r>
                      <a:r>
                        <a:rPr sz="1100" spc="-10" dirty="0" smtClean="0">
                          <a:latin typeface="Calibri"/>
                          <a:cs typeface="Calibri"/>
                        </a:rPr>
                        <a:t> 7</a:t>
                      </a:r>
                      <a:r>
                        <a:rPr sz="1100" spc="5" dirty="0" smtClean="0">
                          <a:latin typeface="Calibri"/>
                          <a:cs typeface="Calibri"/>
                        </a:rPr>
                        <a:t>.</a:t>
                      </a:r>
                      <a:r>
                        <a:rPr sz="1100" spc="0" dirty="0" smtClean="0">
                          <a:latin typeface="Calibri"/>
                          <a:cs typeface="Calibri"/>
                        </a:rPr>
                        <a:t>5</a:t>
                      </a:r>
                      <a:r>
                        <a:rPr sz="1100" spc="-20" dirty="0" smtClean="0">
                          <a:latin typeface="Calibri"/>
                          <a:cs typeface="Calibri"/>
                        </a:rPr>
                        <a:t> </a:t>
                      </a:r>
                      <a:r>
                        <a:rPr sz="1100" spc="-15" dirty="0" smtClean="0">
                          <a:latin typeface="Calibri"/>
                          <a:cs typeface="Calibri"/>
                        </a:rPr>
                        <a:t>E</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Cli</a:t>
                      </a:r>
                      <a:r>
                        <a:rPr sz="1100" spc="-25" dirty="0" smtClean="0">
                          <a:latin typeface="Calibri"/>
                          <a:cs typeface="Calibri"/>
                        </a:rPr>
                        <a:t>e</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6</a:t>
                      </a:r>
                      <a:r>
                        <a:rPr sz="1100" spc="5" dirty="0" smtClean="0">
                          <a:latin typeface="Calibri"/>
                          <a:cs typeface="Calibri"/>
                        </a:rPr>
                        <a:t> </a:t>
                      </a: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7</a:t>
                      </a:r>
                      <a:r>
                        <a:rPr sz="1100" spc="-20" dirty="0" smtClean="0">
                          <a:latin typeface="Calibri"/>
                          <a:cs typeface="Calibri"/>
                        </a:rPr>
                        <a:t> </a:t>
                      </a:r>
                      <a:r>
                        <a:rPr sz="1100" spc="-10"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C</a:t>
                      </a:r>
                      <a:r>
                        <a:rPr sz="1100" spc="-10" dirty="0" smtClean="0">
                          <a:latin typeface="Calibri"/>
                          <a:cs typeface="Calibri"/>
                        </a:rPr>
                        <a:t>o</a:t>
                      </a:r>
                      <a:r>
                        <a:rPr sz="1100" spc="-20" dirty="0" smtClean="0">
                          <a:latin typeface="Calibri"/>
                          <a:cs typeface="Calibri"/>
                        </a:rPr>
                        <a:t>m</a:t>
                      </a:r>
                      <a:r>
                        <a:rPr sz="1100" spc="0" dirty="0" smtClean="0">
                          <a:latin typeface="Calibri"/>
                          <a:cs typeface="Calibri"/>
                        </a:rPr>
                        <a:t>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30" dirty="0" smtClean="0">
                          <a:latin typeface="Calibri"/>
                          <a:cs typeface="Calibri"/>
                        </a:rPr>
                        <a:t>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8</a:t>
                      </a:r>
                      <a:r>
                        <a:rPr sz="1100" spc="-20" dirty="0" smtClean="0">
                          <a:latin typeface="Calibri"/>
                          <a:cs typeface="Calibri"/>
                        </a:rPr>
                        <a:t> </a:t>
                      </a: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st</a:t>
                      </a:r>
                      <a:r>
                        <a:rPr sz="1100" spc="-5" dirty="0" smtClean="0">
                          <a:latin typeface="Calibri"/>
                          <a:cs typeface="Calibri"/>
                        </a:rPr>
                        <a: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 </a:t>
                      </a:r>
                      <a:r>
                        <a:rPr sz="1100" spc="-15" dirty="0" smtClean="0">
                          <a:latin typeface="Calibri"/>
                          <a:cs typeface="Calibri"/>
                        </a:rPr>
                        <a:t>E</a:t>
                      </a:r>
                      <a:r>
                        <a:rPr sz="1100" spc="0" dirty="0" smtClean="0">
                          <a:latin typeface="Calibri"/>
                          <a:cs typeface="Calibri"/>
                        </a:rPr>
                        <a:t>x</a:t>
                      </a:r>
                      <a:r>
                        <a:rPr sz="1100" spc="10" dirty="0" smtClean="0">
                          <a:latin typeface="Calibri"/>
                          <a:cs typeface="Calibri"/>
                        </a:rPr>
                        <a:t>i</a:t>
                      </a:r>
                      <a:r>
                        <a:rPr sz="1100" spc="0" dirty="0" smtClean="0">
                          <a:latin typeface="Calibri"/>
                          <a:cs typeface="Calibri"/>
                        </a:rPr>
                        <a:t>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spc="5" dirty="0" smtClean="0">
                          <a:latin typeface="Calibri"/>
                          <a:cs typeface="Calibri"/>
                        </a:rPr>
                        <a:t>H</a:t>
                      </a:r>
                      <a:r>
                        <a:rPr sz="1100" spc="0" dirty="0" smtClean="0">
                          <a:latin typeface="Calibri"/>
                          <a:cs typeface="Calibri"/>
                        </a:rPr>
                        <a:t>a</a:t>
                      </a:r>
                      <a:r>
                        <a:rPr sz="1100" spc="-5" dirty="0" smtClean="0">
                          <a:latin typeface="Calibri"/>
                          <a:cs typeface="Calibri"/>
                        </a:rPr>
                        <a:t>ndb</a:t>
                      </a:r>
                      <a:r>
                        <a:rPr sz="1100" spc="-10" dirty="0" smtClean="0">
                          <a:latin typeface="Calibri"/>
                          <a:cs typeface="Calibri"/>
                        </a:rPr>
                        <a:t>oo</a:t>
                      </a:r>
                      <a:r>
                        <a:rPr sz="1100" spc="0" dirty="0" smtClean="0">
                          <a:latin typeface="Calibri"/>
                          <a:cs typeface="Calibri"/>
                        </a:rPr>
                        <a:t>k</a:t>
                      </a:r>
                      <a:r>
                        <a:rPr sz="1100" spc="-10" dirty="0" smtClean="0">
                          <a:latin typeface="Calibri"/>
                          <a:cs typeface="Calibri"/>
                        </a:rPr>
                        <a:t> o</a:t>
                      </a:r>
                      <a:r>
                        <a:rPr sz="1100" spc="0" dirty="0" smtClean="0">
                          <a:latin typeface="Calibri"/>
                          <a:cs typeface="Calibri"/>
                        </a:rPr>
                        <a:t>f</a:t>
                      </a:r>
                      <a:r>
                        <a:rPr sz="1100" spc="-10" dirty="0" smtClean="0">
                          <a:latin typeface="Calibri"/>
                          <a:cs typeface="Calibri"/>
                        </a:rPr>
                        <a:t> </a:t>
                      </a:r>
                      <a:r>
                        <a:rPr sz="1100" spc="0" dirty="0" smtClean="0">
                          <a:latin typeface="Calibri"/>
                          <a:cs typeface="Calibri"/>
                        </a:rPr>
                        <a:t>res</a:t>
                      </a:r>
                      <a:r>
                        <a:rPr sz="1100" spc="-5" dirty="0" smtClean="0">
                          <a:latin typeface="Calibri"/>
                          <a:cs typeface="Calibri"/>
                        </a:rPr>
                        <a:t>ou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5" dirty="0" smtClean="0">
                          <a:latin typeface="Calibri"/>
                          <a:cs typeface="Calibri"/>
                        </a:rPr>
                        <a:t>l</a:t>
                      </a:r>
                      <a:r>
                        <a:rPr sz="1100" spc="0" dirty="0" smtClean="0">
                          <a:latin typeface="Calibri"/>
                          <a:cs typeface="Calibri"/>
                        </a:rPr>
                        <a:t>l </a:t>
                      </a:r>
                      <a:r>
                        <a:rPr sz="1100" spc="-10" dirty="0" smtClean="0">
                          <a:latin typeface="Calibri"/>
                          <a:cs typeface="Calibri"/>
                        </a:rPr>
                        <a:t>o</a:t>
                      </a:r>
                      <a:r>
                        <a:rPr sz="1100" spc="-5" dirty="0" smtClean="0">
                          <a:latin typeface="Calibri"/>
                          <a:cs typeface="Calibri"/>
                        </a:rPr>
                        <a:t>p</a:t>
                      </a:r>
                      <a:r>
                        <a:rPr sz="1100" spc="0" dirty="0" smtClean="0">
                          <a:latin typeface="Calibri"/>
                          <a:cs typeface="Calibri"/>
                        </a:rPr>
                        <a:t>en</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n</a:t>
                      </a:r>
                      <a:r>
                        <a:rPr sz="1100" spc="-5"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5" dirty="0" smtClean="0">
                          <a:latin typeface="Calibri"/>
                          <a:cs typeface="Calibri"/>
                        </a:rPr>
                        <a:t>nd</a:t>
                      </a:r>
                      <a:r>
                        <a:rPr sz="1100" spc="-10" dirty="0" smtClean="0">
                          <a:latin typeface="Calibri"/>
                          <a:cs typeface="Calibri"/>
                        </a:rPr>
                        <a:t>o</a:t>
                      </a:r>
                      <a:r>
                        <a:rPr sz="1100" spc="0" dirty="0" smtClean="0">
                          <a:latin typeface="Calibri"/>
                          <a:cs typeface="Calibri"/>
                        </a:rPr>
                        <a:t>w</a:t>
                      </a:r>
                      <a:r>
                        <a:rPr sz="1100" spc="-5" dirty="0" smtClean="0">
                          <a:latin typeface="Calibri"/>
                          <a:cs typeface="Calibri"/>
                        </a:rPr>
                        <a:t> </a:t>
                      </a:r>
                      <a:r>
                        <a:rPr sz="1100" spc="5" dirty="0" smtClean="0">
                          <a:latin typeface="Calibri"/>
                          <a:cs typeface="Calibri"/>
                        </a:rPr>
                        <a:t>A</a:t>
                      </a:r>
                      <a:r>
                        <a:rPr sz="1100" spc="-5" dirty="0" smtClean="0">
                          <a:latin typeface="Calibri"/>
                          <a:cs typeface="Calibri"/>
                        </a:rPr>
                        <a:t>d</a:t>
                      </a:r>
                      <a:r>
                        <a:rPr sz="1100" spc="-10" dirty="0" smtClean="0">
                          <a:latin typeface="Calibri"/>
                          <a:cs typeface="Calibri"/>
                        </a:rPr>
                        <a:t>o</a:t>
                      </a:r>
                      <a:r>
                        <a:rPr sz="1100" spc="-5" dirty="0" smtClean="0">
                          <a:latin typeface="Calibri"/>
                          <a:cs typeface="Calibri"/>
                        </a:rPr>
                        <a:t>b</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A</a:t>
                      </a:r>
                      <a:r>
                        <a:rPr sz="1100" spc="-15" dirty="0" smtClean="0">
                          <a:latin typeface="Calibri"/>
                          <a:cs typeface="Calibri"/>
                        </a:rPr>
                        <a:t>c</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b</a:t>
                      </a:r>
                      <a:r>
                        <a:rPr sz="1100" spc="0" dirty="0" smtClean="0">
                          <a:latin typeface="Calibri"/>
                          <a:cs typeface="Calibri"/>
                        </a:rPr>
                        <a:t>at</a:t>
                      </a:r>
                      <a:r>
                        <a:rPr sz="1100" spc="-20" dirty="0" smtClean="0">
                          <a:latin typeface="Calibri"/>
                          <a:cs typeface="Calibri"/>
                        </a:rPr>
                        <a:t> </a:t>
                      </a:r>
                      <a:r>
                        <a:rPr sz="1100" spc="0" dirty="0" smtClean="0">
                          <a:latin typeface="Calibri"/>
                          <a:cs typeface="Calibri"/>
                        </a:rPr>
                        <a:t>Reader.</a:t>
                      </a:r>
                      <a:endParaRPr lang="en-US" sz="1100" spc="0" dirty="0" smtClean="0">
                        <a:latin typeface="Calibri"/>
                        <a:cs typeface="Calibri"/>
                      </a:endParaRPr>
                    </a:p>
                    <a:p>
                      <a:r>
                        <a:rPr lang="en-US" sz="1100" dirty="0" smtClean="0">
                          <a:solidFill>
                            <a:srgbClr val="FF0000"/>
                          </a:solidFill>
                          <a:latin typeface="+mn-lt"/>
                          <a:cs typeface="Calibri"/>
                        </a:rPr>
                        <a:t>See Matrix: slide # 58</a:t>
                      </a:r>
                    </a:p>
                    <a:p>
                      <a:r>
                        <a:rPr lang="en-US" sz="1100" dirty="0" smtClean="0">
                          <a:solidFill>
                            <a:srgbClr val="FF0000"/>
                          </a:solidFill>
                          <a:latin typeface="+mn-lt"/>
                          <a:cs typeface="Calibri"/>
                        </a:rPr>
                        <a:t>Replacing text with narration see slide # 65</a:t>
                      </a:r>
                    </a:p>
                    <a:p>
                      <a:pPr marL="57150">
                        <a:lnSpc>
                          <a:spcPct val="100000"/>
                        </a:lnSpc>
                      </a:pPr>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3" name="object 3"/>
          <p:cNvSpPr/>
          <p:nvPr/>
        </p:nvSpPr>
        <p:spPr>
          <a:xfrm>
            <a:off x="474344" y="1450213"/>
            <a:ext cx="4514215" cy="3383279"/>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fld id="{81D60167-4931-47E6-BA6A-407CBD079E47}" type="slidenum">
              <a:rPr sz="1100" b="1" spc="0" dirty="0" smtClean="0">
                <a:latin typeface="Calibri"/>
                <a:cs typeface="Calibri"/>
              </a:rPr>
              <a:pPr marL="12700">
                <a:lnSpc>
                  <a:spcPct val="100000"/>
                </a:lnSpc>
              </a:pPr>
              <a:t>35</a:t>
            </a:fld>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4" name="object 4"/>
          <p:cNvGraphicFramePr>
            <a:graphicFrameLocks noGrp="1"/>
          </p:cNvGraphicFramePr>
          <p:nvPr/>
        </p:nvGraphicFramePr>
        <p:xfrm>
          <a:off x="362077" y="456819"/>
          <a:ext cx="9287255" cy="6548065"/>
        </p:xfrm>
        <a:graphic>
          <a:graphicData uri="http://schemas.openxmlformats.org/drawingml/2006/table">
            <a:tbl>
              <a:tblPr firstRow="1" bandRow="1">
                <a:tableStyleId>{2D5ABB26-0587-4C30-8999-92F81FD0307C}</a:tableStyleId>
              </a:tblPr>
              <a:tblGrid>
                <a:gridCol w="45720"/>
                <a:gridCol w="939038"/>
                <a:gridCol w="3658870"/>
                <a:gridCol w="914654"/>
                <a:gridCol w="3728973"/>
              </a:tblGrid>
              <a:tr h="208788">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1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a:t>
                      </a:r>
                      <a:r>
                        <a:rPr sz="1100" spc="-10" dirty="0" smtClean="0">
                          <a:latin typeface="Calibri"/>
                          <a:cs typeface="Calibri"/>
                        </a:rPr>
                        <a:t>E</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wer_</a:t>
                      </a:r>
                      <a:r>
                        <a:rPr sz="1100" spc="-10" dirty="0" smtClean="0">
                          <a:latin typeface="Calibri"/>
                          <a:cs typeface="Calibri"/>
                        </a:rPr>
                        <a:t>7</a:t>
                      </a:r>
                      <a:r>
                        <a:rPr sz="1100" spc="5" dirty="0" smtClean="0">
                          <a:latin typeface="Calibri"/>
                          <a:cs typeface="Calibri"/>
                        </a:rPr>
                        <a:t>.</a:t>
                      </a:r>
                      <a:r>
                        <a:rPr sz="1100" spc="-10" dirty="0" smtClean="0">
                          <a:latin typeface="Calibri"/>
                          <a:cs typeface="Calibri"/>
                        </a:rPr>
                        <a:t>5</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50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7520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spc="-15" dirty="0" smtClean="0">
                          <a:latin typeface="Calibri"/>
                          <a:cs typeface="Calibri"/>
                        </a:rPr>
                        <a:t>E</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ent</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b="1" dirty="0" smtClean="0">
                          <a:latin typeface="Calibri"/>
                          <a:cs typeface="Calibri"/>
                        </a:rPr>
                        <a:t>1</a:t>
                      </a:r>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0" dirty="0" smtClean="0">
                          <a:latin typeface="Calibri"/>
                          <a:cs typeface="Calibri"/>
                        </a:rPr>
                        <a:t>1</a:t>
                      </a:r>
                      <a:endParaRPr sz="11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5265">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794759">
                <a:tc gridSpan="3">
                  <a:txBody>
                    <a:bodyPr/>
                    <a:lstStyle/>
                    <a:p>
                      <a:endParaRPr sz="1200" dirty="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200" b="1" spc="-10" dirty="0" smtClean="0">
                          <a:latin typeface="Calibri"/>
                          <a:cs typeface="Calibri"/>
                        </a:rPr>
                        <a:t>K</a:t>
                      </a:r>
                      <a:r>
                        <a:rPr sz="1200" b="1" spc="0" dirty="0" smtClean="0">
                          <a:latin typeface="Calibri"/>
                          <a:cs typeface="Calibri"/>
                        </a:rPr>
                        <a:t>no</a:t>
                      </a:r>
                      <a:r>
                        <a:rPr sz="1200" b="1" spc="-5" dirty="0" smtClean="0">
                          <a:latin typeface="Calibri"/>
                          <a:cs typeface="Calibri"/>
                        </a:rPr>
                        <a:t>w</a:t>
                      </a:r>
                      <a:r>
                        <a:rPr sz="1200" b="1" spc="-10" dirty="0" smtClean="0">
                          <a:latin typeface="Calibri"/>
                          <a:cs typeface="Calibri"/>
                        </a:rPr>
                        <a:t>l</a:t>
                      </a:r>
                      <a:r>
                        <a:rPr sz="1200" b="1" spc="-5" dirty="0" smtClean="0">
                          <a:latin typeface="Calibri"/>
                          <a:cs typeface="Calibri"/>
                        </a:rPr>
                        <a:t>e</a:t>
                      </a:r>
                      <a:r>
                        <a:rPr sz="1200" b="1" spc="0" dirty="0" smtClean="0">
                          <a:latin typeface="Calibri"/>
                          <a:cs typeface="Calibri"/>
                        </a:rPr>
                        <a:t>d</a:t>
                      </a:r>
                      <a:r>
                        <a:rPr sz="1200" b="1" spc="5" dirty="0" smtClean="0">
                          <a:latin typeface="Calibri"/>
                          <a:cs typeface="Calibri"/>
                        </a:rPr>
                        <a:t>g</a:t>
                      </a:r>
                      <a:r>
                        <a:rPr sz="1200" b="1" spc="0" dirty="0" smtClean="0">
                          <a:latin typeface="Calibri"/>
                          <a:cs typeface="Calibri"/>
                        </a:rPr>
                        <a:t>e</a:t>
                      </a:r>
                      <a:r>
                        <a:rPr sz="1200" b="1" spc="-15" dirty="0" smtClean="0">
                          <a:latin typeface="Calibri"/>
                          <a:cs typeface="Calibri"/>
                        </a:rPr>
                        <a:t> C</a:t>
                      </a:r>
                      <a:r>
                        <a:rPr sz="1200" b="1" spc="0" dirty="0" smtClean="0">
                          <a:latin typeface="Calibri"/>
                          <a:cs typeface="Calibri"/>
                        </a:rPr>
                        <a:t>h</a:t>
                      </a:r>
                      <a:r>
                        <a:rPr sz="1200" b="1" spc="-5" dirty="0" smtClean="0">
                          <a:latin typeface="Calibri"/>
                          <a:cs typeface="Calibri"/>
                        </a:rPr>
                        <a:t>e</a:t>
                      </a:r>
                      <a:r>
                        <a:rPr sz="1200" b="1" spc="0" dirty="0" smtClean="0">
                          <a:latin typeface="Calibri"/>
                          <a:cs typeface="Calibri"/>
                        </a:rPr>
                        <a:t>ck</a:t>
                      </a:r>
                      <a:endParaRPr sz="1200">
                        <a:latin typeface="Calibri"/>
                        <a:cs typeface="Calibri"/>
                      </a:endParaRPr>
                    </a:p>
                    <a:p>
                      <a:pPr>
                        <a:lnSpc>
                          <a:spcPts val="1300"/>
                        </a:lnSpc>
                        <a:spcBef>
                          <a:spcPts val="21"/>
                        </a:spcBef>
                      </a:pPr>
                      <a:endParaRPr sz="1300"/>
                    </a:p>
                    <a:p>
                      <a:pPr marL="57150" marR="83185">
                        <a:lnSpc>
                          <a:spcPct val="102000"/>
                        </a:lnSpc>
                      </a:pPr>
                      <a:r>
                        <a:rPr sz="1100" spc="-10" dirty="0" smtClean="0">
                          <a:latin typeface="Calibri"/>
                          <a:cs typeface="Calibri"/>
                        </a:rPr>
                        <a:t>Yo</a:t>
                      </a:r>
                      <a:r>
                        <a:rPr sz="1100" spc="0" dirty="0" smtClean="0">
                          <a:latin typeface="Calibri"/>
                          <a:cs typeface="Calibri"/>
                        </a:rPr>
                        <a:t>u</a:t>
                      </a:r>
                      <a:r>
                        <a:rPr sz="1100" spc="-15" dirty="0" smtClean="0">
                          <a:latin typeface="Calibri"/>
                          <a:cs typeface="Calibri"/>
                        </a:rPr>
                        <a:t> </a:t>
                      </a:r>
                      <a:r>
                        <a:rPr sz="1100" spc="0" dirty="0" smtClean="0">
                          <a:latin typeface="Calibri"/>
                          <a:cs typeface="Calibri"/>
                        </a:rPr>
                        <a:t>sh</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l</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very</a:t>
                      </a:r>
                      <a:r>
                        <a:rPr sz="1100" spc="-10" dirty="0" smtClean="0">
                          <a:latin typeface="Calibri"/>
                          <a:cs typeface="Calibri"/>
                        </a:rPr>
                        <a:t> </a:t>
                      </a:r>
                      <a:r>
                        <a:rPr sz="1100" spc="0" dirty="0" smtClean="0">
                          <a:latin typeface="Calibri"/>
                          <a:cs typeface="Calibri"/>
                        </a:rPr>
                        <a:t>we</a:t>
                      </a:r>
                      <a:r>
                        <a:rPr sz="1100" spc="5" dirty="0" smtClean="0">
                          <a:latin typeface="Calibri"/>
                          <a:cs typeface="Calibri"/>
                        </a:rPr>
                        <a:t>l</a:t>
                      </a:r>
                      <a:r>
                        <a:rPr sz="1100" spc="0" dirty="0" smtClean="0">
                          <a:latin typeface="Calibri"/>
                          <a:cs typeface="Calibri"/>
                        </a:rPr>
                        <a:t>l</a:t>
                      </a:r>
                      <a:r>
                        <a:rPr sz="1100" spc="-5" dirty="0" smtClean="0">
                          <a:latin typeface="Calibri"/>
                          <a:cs typeface="Calibri"/>
                        </a:rPr>
                        <a:t> </a:t>
                      </a:r>
                      <a:r>
                        <a:rPr sz="1100" spc="0" dirty="0" smtClean="0">
                          <a:latin typeface="Calibri"/>
                          <a:cs typeface="Calibri"/>
                        </a:rPr>
                        <a:t>versed</a:t>
                      </a:r>
                      <a:r>
                        <a:rPr sz="1100" spc="-15"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0" dirty="0" smtClean="0">
                          <a:latin typeface="Calibri"/>
                          <a:cs typeface="Calibri"/>
                        </a:rPr>
                        <a:t>t</a:t>
                      </a:r>
                      <a:r>
                        <a:rPr sz="1100" spc="0" dirty="0" smtClean="0">
                          <a:latin typeface="Calibri"/>
                          <a:cs typeface="Calibri"/>
                        </a:rPr>
                        <a:t>h</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ways</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e</a:t>
                      </a:r>
                      <a:r>
                        <a:rPr sz="1100" spc="5"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r>
                        <a:rPr sz="1100" spc="-5" dirty="0" smtClean="0">
                          <a:latin typeface="Calibri"/>
                          <a:cs typeface="Calibri"/>
                        </a:rPr>
                        <a:t> </a:t>
                      </a:r>
                      <a:r>
                        <a:rPr sz="1100" spc="-10" dirty="0" smtClean="0">
                          <a:latin typeface="Calibri"/>
                          <a:cs typeface="Calibri"/>
                        </a:rPr>
                        <a:t>L</a:t>
                      </a:r>
                      <a:r>
                        <a:rPr sz="1100" spc="0" dirty="0" smtClean="0">
                          <a:latin typeface="Calibri"/>
                          <a:cs typeface="Calibri"/>
                        </a:rPr>
                        <a:t>e</a:t>
                      </a:r>
                      <a:r>
                        <a:rPr sz="1100" spc="-10" dirty="0" smtClean="0">
                          <a:latin typeface="Calibri"/>
                          <a:cs typeface="Calibri"/>
                        </a:rPr>
                        <a:t>t</a:t>
                      </a:r>
                      <a:r>
                        <a:rPr sz="1100" spc="-15" dirty="0" smtClean="0">
                          <a:latin typeface="Calibri"/>
                          <a:cs typeface="Calibri"/>
                        </a:rPr>
                        <a:t>’</a:t>
                      </a:r>
                      <a:r>
                        <a:rPr sz="1100" spc="0" dirty="0" smtClean="0">
                          <a:latin typeface="Calibri"/>
                          <a:cs typeface="Calibri"/>
                        </a:rPr>
                        <a:t>s</a:t>
                      </a:r>
                      <a:r>
                        <a:rPr sz="1100" spc="10" dirty="0" smtClean="0">
                          <a:latin typeface="Calibri"/>
                          <a:cs typeface="Calibri"/>
                        </a:rPr>
                        <a:t> </a:t>
                      </a:r>
                      <a:r>
                        <a:rPr sz="1100" spc="-10" dirty="0" smtClean="0">
                          <a:latin typeface="Calibri"/>
                          <a:cs typeface="Calibri"/>
                        </a:rPr>
                        <a:t>t</a:t>
                      </a:r>
                      <a:r>
                        <a:rPr sz="1100" spc="0" dirty="0" smtClean="0">
                          <a:latin typeface="Calibri"/>
                          <a:cs typeface="Calibri"/>
                        </a:rPr>
                        <a:t>ake a</a:t>
                      </a:r>
                      <a:r>
                        <a:rPr sz="1100" spc="-10" dirty="0" smtClean="0">
                          <a:latin typeface="Calibri"/>
                          <a:cs typeface="Calibri"/>
                        </a:rPr>
                        <a:t> </a:t>
                      </a:r>
                      <a:r>
                        <a:rPr sz="1100" spc="0" dirty="0" smtClean="0">
                          <a:latin typeface="Calibri"/>
                          <a:cs typeface="Calibri"/>
                        </a:rPr>
                        <a:t>kn</a:t>
                      </a:r>
                      <a:r>
                        <a:rPr sz="1100" spc="-10" dirty="0" smtClean="0">
                          <a:latin typeface="Calibri"/>
                          <a:cs typeface="Calibri"/>
                        </a:rPr>
                        <a:t>o</a:t>
                      </a:r>
                      <a:r>
                        <a:rPr sz="1100" spc="0" dirty="0" smtClean="0">
                          <a:latin typeface="Calibri"/>
                          <a:cs typeface="Calibri"/>
                        </a:rPr>
                        <a:t>w</a:t>
                      </a:r>
                      <a:r>
                        <a:rPr sz="1100" spc="10" dirty="0" smtClean="0">
                          <a:latin typeface="Calibri"/>
                          <a:cs typeface="Calibri"/>
                        </a:rPr>
                        <a:t>l</a:t>
                      </a:r>
                      <a:r>
                        <a:rPr sz="1100" spc="0" dirty="0" smtClean="0">
                          <a:latin typeface="Calibri"/>
                          <a:cs typeface="Calibri"/>
                        </a:rPr>
                        <a:t>ed</a:t>
                      </a:r>
                      <a:r>
                        <a:rPr sz="1100" spc="5" dirty="0" smtClean="0">
                          <a:latin typeface="Calibri"/>
                          <a:cs typeface="Calibri"/>
                        </a:rPr>
                        <a:t>g</a:t>
                      </a:r>
                      <a:r>
                        <a:rPr sz="1100" spc="0" dirty="0" smtClean="0">
                          <a:latin typeface="Calibri"/>
                          <a:cs typeface="Calibri"/>
                        </a:rPr>
                        <a:t>e</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c</a:t>
                      </a:r>
                      <a:r>
                        <a:rPr sz="1100" spc="0" dirty="0" smtClean="0">
                          <a:latin typeface="Calibri"/>
                          <a:cs typeface="Calibri"/>
                        </a:rPr>
                        <a:t>k</a:t>
                      </a:r>
                      <a:r>
                        <a:rPr sz="1100" spc="-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see</a:t>
                      </a:r>
                      <a:r>
                        <a:rPr sz="1100" spc="-5" dirty="0" smtClean="0">
                          <a:latin typeface="Calibri"/>
                          <a:cs typeface="Calibri"/>
                        </a:rPr>
                        <a:t> h</a:t>
                      </a:r>
                      <a:r>
                        <a:rPr sz="1100" spc="-10" dirty="0" smtClean="0">
                          <a:latin typeface="Calibri"/>
                          <a:cs typeface="Calibri"/>
                        </a:rPr>
                        <a:t>o</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0" dirty="0" smtClean="0">
                          <a:latin typeface="Calibri"/>
                          <a:cs typeface="Calibri"/>
                        </a:rPr>
                        <a:t>u</a:t>
                      </a:r>
                      <a:r>
                        <a:rPr sz="1100" spc="15" dirty="0" smtClean="0">
                          <a:latin typeface="Calibri"/>
                          <a:cs typeface="Calibri"/>
                        </a:rPr>
                        <a:t> </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a:t>
                      </a:r>
                      <a:endParaRPr sz="1100">
                        <a:latin typeface="Calibri"/>
                        <a:cs typeface="Calibri"/>
                      </a:endParaRPr>
                    </a:p>
                    <a:p>
                      <a:pPr>
                        <a:lnSpc>
                          <a:spcPts val="1300"/>
                        </a:lnSpc>
                        <a:spcBef>
                          <a:spcPts val="68"/>
                        </a:spcBef>
                      </a:pPr>
                      <a:endParaRPr sz="1300"/>
                    </a:p>
                    <a:p>
                      <a:pPr marL="57150">
                        <a:lnSpc>
                          <a:spcPct val="100000"/>
                        </a:lnSpc>
                      </a:pP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 </a:t>
                      </a:r>
                      <a:r>
                        <a:rPr sz="1100" i="1" spc="0" dirty="0" smtClean="0">
                          <a:latin typeface="Calibri"/>
                          <a:cs typeface="Calibri"/>
                        </a:rPr>
                        <a:t>(</a:t>
                      </a:r>
                      <a:r>
                        <a:rPr sz="1100" i="1" spc="5" dirty="0" smtClean="0">
                          <a:latin typeface="Calibri"/>
                          <a:cs typeface="Calibri"/>
                        </a:rPr>
                        <a:t>In</a:t>
                      </a:r>
                      <a:r>
                        <a:rPr sz="1100" i="1" spc="0" dirty="0" smtClean="0">
                          <a:latin typeface="Calibri"/>
                          <a:cs typeface="Calibri"/>
                        </a:rPr>
                        <a:t>s</a:t>
                      </a:r>
                      <a:r>
                        <a:rPr sz="1100" i="1" spc="-25" dirty="0" smtClean="0">
                          <a:latin typeface="Calibri"/>
                          <a:cs typeface="Calibri"/>
                        </a:rPr>
                        <a:t>e</a:t>
                      </a:r>
                      <a:r>
                        <a:rPr sz="1100" i="1" spc="0" dirty="0" smtClean="0">
                          <a:latin typeface="Calibri"/>
                          <a:cs typeface="Calibri"/>
                        </a:rPr>
                        <a:t>rt</a:t>
                      </a:r>
                      <a:r>
                        <a:rPr sz="1100" i="1" spc="-20" dirty="0" smtClean="0">
                          <a:latin typeface="Calibri"/>
                          <a:cs typeface="Calibri"/>
                        </a:rPr>
                        <a:t> </a:t>
                      </a:r>
                      <a:r>
                        <a:rPr sz="1100" i="1" spc="-10" dirty="0" smtClean="0">
                          <a:latin typeface="Calibri"/>
                          <a:cs typeface="Calibri"/>
                        </a:rPr>
                        <a:t>‘</a:t>
                      </a:r>
                      <a:r>
                        <a:rPr sz="1100" i="1" spc="0" dirty="0" smtClean="0">
                          <a:latin typeface="Calibri"/>
                          <a:cs typeface="Calibri"/>
                        </a:rPr>
                        <a:t>K</a:t>
                      </a:r>
                      <a:r>
                        <a:rPr sz="1100" i="1" spc="5" dirty="0" smtClean="0">
                          <a:latin typeface="Calibri"/>
                          <a:cs typeface="Calibri"/>
                        </a:rPr>
                        <a:t>no</a:t>
                      </a:r>
                      <a:r>
                        <a:rPr sz="1100" i="1" spc="0" dirty="0" smtClean="0">
                          <a:latin typeface="Calibri"/>
                          <a:cs typeface="Calibri"/>
                        </a:rPr>
                        <a:t>w</a:t>
                      </a:r>
                      <a:r>
                        <a:rPr sz="1100" i="1" spc="10" dirty="0" smtClean="0">
                          <a:latin typeface="Calibri"/>
                          <a:cs typeface="Calibri"/>
                        </a:rPr>
                        <a:t>l</a:t>
                      </a:r>
                      <a:r>
                        <a:rPr sz="1100" i="1" spc="-25" dirty="0" smtClean="0">
                          <a:latin typeface="Calibri"/>
                          <a:cs typeface="Calibri"/>
                        </a:rPr>
                        <a:t>e</a:t>
                      </a:r>
                      <a:r>
                        <a:rPr sz="1100" i="1" spc="5" dirty="0" smtClean="0">
                          <a:latin typeface="Calibri"/>
                          <a:cs typeface="Calibri"/>
                        </a:rPr>
                        <a:t>dg</a:t>
                      </a:r>
                      <a:r>
                        <a:rPr sz="1100" i="1" spc="0" dirty="0" smtClean="0">
                          <a:latin typeface="Calibri"/>
                          <a:cs typeface="Calibri"/>
                        </a:rPr>
                        <a:t>e</a:t>
                      </a:r>
                      <a:r>
                        <a:rPr sz="1100" i="1" spc="-10" dirty="0" smtClean="0">
                          <a:latin typeface="Calibri"/>
                          <a:cs typeface="Calibri"/>
                        </a:rPr>
                        <a:t> </a:t>
                      </a:r>
                      <a:r>
                        <a:rPr sz="1100" i="1" spc="0" dirty="0" smtClean="0">
                          <a:latin typeface="Calibri"/>
                          <a:cs typeface="Calibri"/>
                        </a:rPr>
                        <a:t>C</a:t>
                      </a:r>
                      <a:r>
                        <a:rPr sz="1100" i="1" spc="-20" dirty="0" smtClean="0">
                          <a:latin typeface="Calibri"/>
                          <a:cs typeface="Calibri"/>
                        </a:rPr>
                        <a:t>h</a:t>
                      </a:r>
                      <a:r>
                        <a:rPr sz="1100" i="1" spc="0" dirty="0" smtClean="0">
                          <a:latin typeface="Calibri"/>
                          <a:cs typeface="Calibri"/>
                        </a:rPr>
                        <a:t>ec</a:t>
                      </a:r>
                      <a:r>
                        <a:rPr sz="1100" i="1" spc="5" dirty="0" smtClean="0">
                          <a:latin typeface="Calibri"/>
                          <a:cs typeface="Calibri"/>
                        </a:rPr>
                        <a:t>k</a:t>
                      </a:r>
                      <a:r>
                        <a:rPr sz="1100" i="1" spc="0" dirty="0" smtClean="0">
                          <a:latin typeface="Calibri"/>
                          <a:cs typeface="Calibri"/>
                        </a:rPr>
                        <a:t>’</a:t>
                      </a:r>
                      <a:r>
                        <a:rPr sz="1100" i="1" spc="-25" dirty="0" smtClean="0">
                          <a:latin typeface="Calibri"/>
                          <a:cs typeface="Calibri"/>
                        </a:rPr>
                        <a:t> </a:t>
                      </a:r>
                      <a:r>
                        <a:rPr sz="1100" i="1" spc="5" dirty="0" smtClean="0">
                          <a:latin typeface="Calibri"/>
                          <a:cs typeface="Calibri"/>
                        </a:rPr>
                        <a:t>lin</a:t>
                      </a:r>
                      <a:r>
                        <a:rPr sz="1100" i="1" spc="-25" dirty="0" smtClean="0">
                          <a:latin typeface="Calibri"/>
                          <a:cs typeface="Calibri"/>
                        </a:rPr>
                        <a:t>k</a:t>
                      </a:r>
                      <a:r>
                        <a:rPr sz="1100" i="1" spc="0" dirty="0" smtClean="0">
                          <a:latin typeface="Calibri"/>
                          <a:cs typeface="Calibri"/>
                        </a:rPr>
                        <a:t>)</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r>
              <a:tr h="228600">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727201">
                <a:tc gridSpan="3">
                  <a:txBody>
                    <a:bodyPr/>
                    <a:lstStyle/>
                    <a:p>
                      <a:pPr marL="50800" marR="265430">
                        <a:lnSpc>
                          <a:spcPct val="101299"/>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s</a:t>
                      </a:r>
                      <a:r>
                        <a:rPr sz="1100" spc="-5" dirty="0" smtClean="0">
                          <a:latin typeface="Calibri"/>
                          <a:cs typeface="Calibri"/>
                        </a:rPr>
                        <a:t> </a:t>
                      </a:r>
                      <a:r>
                        <a:rPr sz="1100" spc="0" dirty="0" smtClean="0">
                          <a:latin typeface="Calibri"/>
                          <a:cs typeface="Calibri"/>
                        </a:rPr>
                        <a:t>kn</a:t>
                      </a:r>
                      <a:r>
                        <a:rPr sz="1100" spc="-10" dirty="0" smtClean="0">
                          <a:latin typeface="Calibri"/>
                          <a:cs typeface="Calibri"/>
                        </a:rPr>
                        <a:t>o</a:t>
                      </a:r>
                      <a:r>
                        <a:rPr sz="1100" spc="0" dirty="0" smtClean="0">
                          <a:latin typeface="Calibri"/>
                          <a:cs typeface="Calibri"/>
                        </a:rPr>
                        <a:t>w</a:t>
                      </a:r>
                      <a:r>
                        <a:rPr sz="1100" spc="10" dirty="0" smtClean="0">
                          <a:latin typeface="Calibri"/>
                          <a:cs typeface="Calibri"/>
                        </a:rPr>
                        <a:t>l</a:t>
                      </a:r>
                      <a:r>
                        <a:rPr sz="1100" spc="0" dirty="0" smtClean="0">
                          <a:latin typeface="Calibri"/>
                          <a:cs typeface="Calibri"/>
                        </a:rPr>
                        <a:t>ed</a:t>
                      </a:r>
                      <a:r>
                        <a:rPr sz="1100" spc="5" dirty="0" smtClean="0">
                          <a:latin typeface="Calibri"/>
                          <a:cs typeface="Calibri"/>
                        </a:rPr>
                        <a:t>g</a:t>
                      </a:r>
                      <a:r>
                        <a:rPr sz="1100" spc="0" dirty="0" smtClean="0">
                          <a:latin typeface="Calibri"/>
                          <a:cs typeface="Calibri"/>
                        </a:rPr>
                        <a:t>e</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c</a:t>
                      </a:r>
                      <a:r>
                        <a:rPr sz="1100" spc="0" dirty="0" smtClean="0">
                          <a:latin typeface="Calibri"/>
                          <a:cs typeface="Calibri"/>
                        </a:rPr>
                        <a:t>k</a:t>
                      </a:r>
                      <a:r>
                        <a:rPr sz="1100" spc="-5" dirty="0" smtClean="0">
                          <a:latin typeface="Calibri"/>
                          <a:cs typeface="Calibri"/>
                        </a:rPr>
                        <a:t>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a:t>
                      </a:r>
                      <a:r>
                        <a:rPr sz="1100" spc="-10" dirty="0" smtClean="0">
                          <a:latin typeface="Calibri"/>
                          <a:cs typeface="Calibri"/>
                        </a:rPr>
                        <a:t> o</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e</a:t>
                      </a:r>
                      <a:r>
                        <a:rPr sz="1100" spc="5"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 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20" dirty="0" smtClean="0">
                          <a:latin typeface="Calibri"/>
                          <a:cs typeface="Calibri"/>
                        </a:rPr>
                        <a:t> </a:t>
                      </a:r>
                      <a:r>
                        <a:rPr sz="1100" spc="-10" dirty="0" smtClean="0">
                          <a:latin typeface="Calibri"/>
                          <a:cs typeface="Calibri"/>
                        </a:rPr>
                        <a:t>44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 </a:t>
                      </a:r>
                      <a:r>
                        <a:rPr sz="1100" spc="-10" dirty="0" smtClean="0">
                          <a:latin typeface="Calibri"/>
                          <a:cs typeface="Calibri"/>
                        </a:rPr>
                        <a:t>14</a:t>
                      </a:r>
                      <a:r>
                        <a:rPr sz="1100" spc="-5" dirty="0" smtClean="0">
                          <a:latin typeface="Calibri"/>
                          <a:cs typeface="Calibri"/>
                        </a:rPr>
                        <a:t>p</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25"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30"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ext,</a:t>
                      </a:r>
                      <a:r>
                        <a:rPr sz="1100" spc="-25" dirty="0" smtClean="0">
                          <a:latin typeface="Calibri"/>
                          <a:cs typeface="Calibri"/>
                        </a:rPr>
                        <a:t> </a:t>
                      </a:r>
                      <a:r>
                        <a:rPr sz="1100" spc="5" dirty="0" smtClean="0">
                          <a:latin typeface="Calibri"/>
                          <a:cs typeface="Calibri"/>
                        </a:rPr>
                        <a:t>lig</a:t>
                      </a:r>
                      <a:r>
                        <a:rPr sz="1100" spc="-5" dirty="0" smtClean="0">
                          <a:latin typeface="Calibri"/>
                          <a:cs typeface="Calibri"/>
                        </a:rPr>
                        <a:t>h</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p</a:t>
                      </a:r>
                      <a:r>
                        <a:rPr sz="1100" spc="-15" dirty="0" smtClean="0">
                          <a:latin typeface="Calibri"/>
                          <a:cs typeface="Calibri"/>
                        </a:rPr>
                        <a:t> </a:t>
                      </a:r>
                      <a:r>
                        <a:rPr sz="1100" spc="0" dirty="0" smtClean="0">
                          <a:latin typeface="Calibri"/>
                          <a:cs typeface="Calibri"/>
                        </a:rPr>
                        <a:t>art</a:t>
                      </a:r>
                      <a:r>
                        <a:rPr sz="1100" spc="-25" dirty="0" smtClean="0">
                          <a:latin typeface="Calibri"/>
                          <a:cs typeface="Calibri"/>
                        </a:rPr>
                        <a:t> </a:t>
                      </a:r>
                      <a:r>
                        <a:rPr sz="1100" spc="5" dirty="0" smtClean="0">
                          <a:latin typeface="Calibri"/>
                          <a:cs typeface="Calibri"/>
                        </a:rPr>
                        <a:t>i</a:t>
                      </a:r>
                      <a:r>
                        <a:rPr sz="1100" spc="0" dirty="0" smtClean="0">
                          <a:latin typeface="Calibri"/>
                          <a:cs typeface="Calibri"/>
                        </a:rPr>
                        <a:t>ma</a:t>
                      </a:r>
                      <a:r>
                        <a:rPr sz="1100" spc="5" dirty="0" smtClean="0">
                          <a:latin typeface="Calibri"/>
                          <a:cs typeface="Calibri"/>
                        </a:rPr>
                        <a:t>g</a:t>
                      </a:r>
                      <a:r>
                        <a:rPr sz="1100" spc="0" dirty="0" smtClean="0">
                          <a:latin typeface="Calibri"/>
                          <a:cs typeface="Calibri"/>
                        </a:rPr>
                        <a:t>e</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r>
              <a:tr h="236219">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1750">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1750">
                      <a:solidFill>
                        <a:srgbClr val="B6DDE8"/>
                      </a:solidFill>
                      <a:prstDash val="solid"/>
                    </a:lnB>
                    <a:solidFill>
                      <a:srgbClr val="B6DDE8"/>
                    </a:solidFill>
                  </a:tcPr>
                </a:tc>
                <a:tc hMerge="1">
                  <a:txBody>
                    <a:bodyPr/>
                    <a:lstStyle/>
                    <a:p>
                      <a:endParaRPr/>
                    </a:p>
                  </a:txBody>
                  <a:tcPr marL="0" marR="0" marT="0" marB="0"/>
                </a:tc>
              </a:tr>
              <a:tr h="722706">
                <a:tc gridSpan="3">
                  <a:txBody>
                    <a:bodyPr/>
                    <a:lstStyle/>
                    <a:p>
                      <a:pPr marL="50800" marR="283845">
                        <a:lnSpc>
                          <a:spcPct val="101899"/>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2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10"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30"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r>
                        <a:rPr sz="1100" spc="-10" dirty="0" smtClean="0">
                          <a:latin typeface="Calibri"/>
                          <a:cs typeface="Calibri"/>
                        </a:rPr>
                        <a:t> 7</a:t>
                      </a:r>
                      <a:r>
                        <a:rPr sz="1100" spc="5" dirty="0" smtClean="0">
                          <a:latin typeface="Calibri"/>
                          <a:cs typeface="Calibri"/>
                        </a:rPr>
                        <a:t>.</a:t>
                      </a:r>
                      <a:r>
                        <a:rPr sz="1100" spc="0" dirty="0" smtClean="0">
                          <a:latin typeface="Calibri"/>
                          <a:cs typeface="Calibri"/>
                        </a:rPr>
                        <a:t>1</a:t>
                      </a:r>
                      <a:r>
                        <a:rPr sz="1100" spc="-20" dirty="0" smtClean="0">
                          <a:latin typeface="Calibri"/>
                          <a:cs typeface="Calibri"/>
                        </a:rPr>
                        <a:t> </a:t>
                      </a:r>
                      <a:r>
                        <a:rPr sz="1100" spc="-15" dirty="0" smtClean="0">
                          <a:latin typeface="Calibri"/>
                          <a:cs typeface="Calibri"/>
                        </a:rPr>
                        <a:t>O</a:t>
                      </a:r>
                      <a:r>
                        <a:rPr sz="1100" spc="0" dirty="0" smtClean="0">
                          <a:latin typeface="Calibri"/>
                          <a:cs typeface="Calibri"/>
                        </a:rPr>
                        <a:t>ver</a:t>
                      </a:r>
                      <a:r>
                        <a:rPr sz="1100" spc="5" dirty="0" smtClean="0">
                          <a:latin typeface="Calibri"/>
                          <a:cs typeface="Calibri"/>
                        </a:rPr>
                        <a:t>vi</a:t>
                      </a:r>
                      <a:r>
                        <a:rPr sz="1100" spc="-25" dirty="0" smtClean="0">
                          <a:latin typeface="Calibri"/>
                          <a:cs typeface="Calibri"/>
                        </a:rPr>
                        <a:t>e</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p</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2</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3</a:t>
                      </a:r>
                      <a:r>
                        <a:rPr sz="1100" spc="-20" dirty="0" smtClean="0">
                          <a:latin typeface="Calibri"/>
                          <a:cs typeface="Calibri"/>
                        </a:rPr>
                        <a:t> </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en</a:t>
                      </a:r>
                      <a:r>
                        <a:rPr sz="1100" spc="-15" dirty="0" smtClean="0">
                          <a:latin typeface="Calibri"/>
                          <a:cs typeface="Calibri"/>
                        </a:rPr>
                        <a:t>t</a:t>
                      </a:r>
                      <a:r>
                        <a:rPr sz="1100" spc="5" dirty="0" smtClean="0">
                          <a:latin typeface="Calibri"/>
                          <a:cs typeface="Calibri"/>
                        </a:rPr>
                        <a:t>i</a:t>
                      </a:r>
                      <a:r>
                        <a:rPr sz="1100" spc="0" dirty="0" smtClean="0">
                          <a:latin typeface="Calibri"/>
                          <a:cs typeface="Calibri"/>
                        </a:rPr>
                        <a:t>fy</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 </a:t>
                      </a:r>
                      <a:r>
                        <a:rPr sz="1100" spc="-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4</a:t>
                      </a:r>
                      <a:r>
                        <a:rPr sz="1100" spc="5" dirty="0" smtClean="0">
                          <a:latin typeface="Calibri"/>
                          <a:cs typeface="Calibri"/>
                        </a:rPr>
                        <a:t> </a:t>
                      </a:r>
                      <a:r>
                        <a:rPr sz="1100" spc="0"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g</a:t>
                      </a:r>
                      <a:r>
                        <a:rPr sz="1100" spc="0" dirty="0" smtClean="0">
                          <a:latin typeface="Calibri"/>
                          <a:cs typeface="Calibri"/>
                        </a:rPr>
                        <a:t>h</a:t>
                      </a:r>
                      <a:r>
                        <a:rPr sz="1100" spc="-10" dirty="0" smtClean="0">
                          <a:latin typeface="Calibri"/>
                          <a:cs typeface="Calibri"/>
                        </a:rPr>
                        <a:t> </a:t>
                      </a:r>
                      <a:r>
                        <a:rPr sz="1100" spc="0" dirty="0" smtClean="0">
                          <a:latin typeface="Calibri"/>
                          <a:cs typeface="Calibri"/>
                        </a:rPr>
                        <a:t>Pa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g</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5</a:t>
                      </a:r>
                      <a:r>
                        <a:rPr sz="1100" spc="-20" dirty="0" smtClean="0">
                          <a:latin typeface="Calibri"/>
                          <a:cs typeface="Calibri"/>
                        </a:rPr>
                        <a:t> </a:t>
                      </a:r>
                      <a:r>
                        <a:rPr sz="1100" spc="-15" dirty="0" smtClean="0">
                          <a:latin typeface="Calibri"/>
                          <a:cs typeface="Calibri"/>
                        </a:rPr>
                        <a:t>E</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Cli</a:t>
                      </a:r>
                      <a:r>
                        <a:rPr sz="1100" spc="-25" dirty="0" smtClean="0">
                          <a:latin typeface="Calibri"/>
                          <a:cs typeface="Calibri"/>
                        </a:rPr>
                        <a:t>e</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6</a:t>
                      </a:r>
                      <a:r>
                        <a:rPr sz="1100" spc="5" dirty="0" smtClean="0">
                          <a:latin typeface="Calibri"/>
                          <a:cs typeface="Calibri"/>
                        </a:rPr>
                        <a:t> </a:t>
                      </a: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7</a:t>
                      </a:r>
                      <a:r>
                        <a:rPr sz="1100" spc="-20" dirty="0" smtClean="0">
                          <a:latin typeface="Calibri"/>
                          <a:cs typeface="Calibri"/>
                        </a:rPr>
                        <a:t> </a:t>
                      </a:r>
                      <a:r>
                        <a:rPr sz="1100" spc="-10"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C</a:t>
                      </a:r>
                      <a:r>
                        <a:rPr sz="1100" spc="-10" dirty="0" smtClean="0">
                          <a:latin typeface="Calibri"/>
                          <a:cs typeface="Calibri"/>
                        </a:rPr>
                        <a:t>o</a:t>
                      </a:r>
                      <a:r>
                        <a:rPr sz="1100" spc="-20" dirty="0" smtClean="0">
                          <a:latin typeface="Calibri"/>
                          <a:cs typeface="Calibri"/>
                        </a:rPr>
                        <a:t>m</a:t>
                      </a:r>
                      <a:r>
                        <a:rPr sz="1100" spc="0" dirty="0" smtClean="0">
                          <a:latin typeface="Calibri"/>
                          <a:cs typeface="Calibri"/>
                        </a:rPr>
                        <a:t>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30" dirty="0" smtClean="0">
                          <a:latin typeface="Calibri"/>
                          <a:cs typeface="Calibri"/>
                        </a:rPr>
                        <a:t>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8</a:t>
                      </a:r>
                      <a:r>
                        <a:rPr sz="1100" spc="-20" dirty="0" smtClean="0">
                          <a:latin typeface="Calibri"/>
                          <a:cs typeface="Calibri"/>
                        </a:rPr>
                        <a:t> </a:t>
                      </a: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st</a:t>
                      </a:r>
                      <a:r>
                        <a:rPr sz="1100" spc="-5" dirty="0" smtClean="0">
                          <a:latin typeface="Calibri"/>
                          <a:cs typeface="Calibri"/>
                        </a:rPr>
                        <a: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 </a:t>
                      </a:r>
                      <a:r>
                        <a:rPr sz="1100" spc="-15" dirty="0" smtClean="0">
                          <a:latin typeface="Calibri"/>
                          <a:cs typeface="Calibri"/>
                        </a:rPr>
                        <a:t>E</a:t>
                      </a:r>
                      <a:r>
                        <a:rPr sz="1100" spc="0" dirty="0" smtClean="0">
                          <a:latin typeface="Calibri"/>
                          <a:cs typeface="Calibri"/>
                        </a:rPr>
                        <a:t>x</a:t>
                      </a:r>
                      <a:r>
                        <a:rPr sz="1100" spc="10" dirty="0" smtClean="0">
                          <a:latin typeface="Calibri"/>
                          <a:cs typeface="Calibri"/>
                        </a:rPr>
                        <a:t>i</a:t>
                      </a:r>
                      <a:r>
                        <a:rPr sz="1100" spc="0" dirty="0" smtClean="0">
                          <a:latin typeface="Calibri"/>
                          <a:cs typeface="Calibri"/>
                        </a:rPr>
                        <a:t>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1750">
                      <a:solidFill>
                        <a:srgbClr val="B6DDE8"/>
                      </a:solidFill>
                      <a:prstDash val="solid"/>
                    </a:lnT>
                    <a:lnB w="37846">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r>
                        <a:rPr lang="en-US" sz="1100" dirty="0" smtClean="0">
                          <a:solidFill>
                            <a:srgbClr val="FF0000"/>
                          </a:solidFill>
                          <a:latin typeface="+mn-lt"/>
                          <a:cs typeface="Calibri"/>
                        </a:rPr>
                        <a:t>See Matrix: slide # 58</a:t>
                      </a:r>
                    </a:p>
                    <a:p>
                      <a:r>
                        <a:rPr lang="en-US" sz="1100" dirty="0" smtClean="0">
                          <a:solidFill>
                            <a:srgbClr val="FF0000"/>
                          </a:solidFill>
                          <a:latin typeface="+mn-lt"/>
                          <a:cs typeface="Calibri"/>
                        </a:rPr>
                        <a:t>Replacing text with narration see slide # 65</a:t>
                      </a:r>
                    </a:p>
                    <a:p>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31750">
                      <a:solidFill>
                        <a:srgbClr val="B6DDE8"/>
                      </a:solidFill>
                      <a:prstDash val="solid"/>
                    </a:lnT>
                    <a:lnB w="37846">
                      <a:solidFill>
                        <a:srgbClr val="404040"/>
                      </a:solidFill>
                      <a:prstDash val="solid"/>
                    </a:lnB>
                  </a:tcPr>
                </a:tc>
                <a:tc hMerge="1">
                  <a:txBody>
                    <a:bodyPr/>
                    <a:lstStyle/>
                    <a:p>
                      <a:endParaRPr/>
                    </a:p>
                  </a:txBody>
                  <a:tcPr marL="0" marR="0" marT="0" marB="0"/>
                </a:tc>
              </a:tr>
            </a:tbl>
          </a:graphicData>
        </a:graphic>
      </p:graphicFrame>
      <p:pic>
        <p:nvPicPr>
          <p:cNvPr id="6" name="Picture 5" descr="Knowledge Check.jpg"/>
          <p:cNvPicPr>
            <a:picLocks noChangeAspect="1"/>
          </p:cNvPicPr>
          <p:nvPr/>
        </p:nvPicPr>
        <p:blipFill>
          <a:blip r:embed="rId3" cstate="print"/>
          <a:stretch>
            <a:fillRect/>
          </a:stretch>
        </p:blipFill>
        <p:spPr>
          <a:xfrm>
            <a:off x="3524954" y="1752600"/>
            <a:ext cx="1327574" cy="9144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5" name="object 5"/>
          <p:cNvSpPr/>
          <p:nvPr/>
        </p:nvSpPr>
        <p:spPr>
          <a:xfrm>
            <a:off x="425767" y="1524253"/>
            <a:ext cx="4512945" cy="3392424"/>
          </a:xfrm>
          <a:custGeom>
            <a:avLst/>
            <a:gdLst/>
            <a:ahLst/>
            <a:cxnLst/>
            <a:rect l="l" t="t" r="r" b="b"/>
            <a:pathLst>
              <a:path w="4512945" h="3392424">
                <a:moveTo>
                  <a:pt x="0" y="3392424"/>
                </a:moveTo>
                <a:lnTo>
                  <a:pt x="4512945" y="3392424"/>
                </a:lnTo>
                <a:lnTo>
                  <a:pt x="4512945" y="0"/>
                </a:lnTo>
                <a:lnTo>
                  <a:pt x="0" y="0"/>
                </a:lnTo>
                <a:lnTo>
                  <a:pt x="0" y="3392424"/>
                </a:lnTo>
                <a:close/>
              </a:path>
            </a:pathLst>
          </a:custGeom>
          <a:ln w="9525">
            <a:solidFill>
              <a:srgbClr val="4F81BC"/>
            </a:solidFill>
          </a:ln>
        </p:spPr>
        <p:txBody>
          <a:bodyPr wrap="square" lIns="0" tIns="0" rIns="0" bIns="0" rtlCol="0">
            <a:noAutofit/>
          </a:bodyPr>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fld id="{81D60167-4931-47E6-BA6A-407CBD079E47}" type="slidenum">
              <a:rPr sz="1100" b="1" spc="0" dirty="0" smtClean="0">
                <a:latin typeface="Calibri"/>
                <a:cs typeface="Calibri"/>
              </a:rPr>
              <a:pPr marL="12700">
                <a:lnSpc>
                  <a:spcPct val="100000"/>
                </a:lnSpc>
              </a:pPr>
              <a:t>36</a:t>
            </a:fld>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2365047694"/>
              </p:ext>
            </p:extLst>
          </p:nvPr>
        </p:nvGraphicFramePr>
        <p:xfrm>
          <a:off x="304800" y="381000"/>
          <a:ext cx="9287255" cy="6718184"/>
        </p:xfrm>
        <a:graphic>
          <a:graphicData uri="http://schemas.openxmlformats.org/drawingml/2006/table">
            <a:tbl>
              <a:tblPr firstRow="1" bandRow="1">
                <a:tableStyleId>{2D5ABB26-0587-4C30-8999-92F81FD0307C}</a:tableStyleId>
              </a:tblPr>
              <a:tblGrid>
                <a:gridCol w="45720"/>
                <a:gridCol w="939038"/>
                <a:gridCol w="3658870"/>
                <a:gridCol w="914654"/>
                <a:gridCol w="3728973"/>
              </a:tblGrid>
              <a:tr h="208788">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1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a:t>
                      </a: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0" dirty="0" smtClean="0">
                          <a:latin typeface="Calibri"/>
                          <a:cs typeface="Calibri"/>
                        </a:rPr>
                        <a:t>e_</a:t>
                      </a:r>
                      <a:r>
                        <a:rPr sz="1100" spc="-10" dirty="0" smtClean="0">
                          <a:latin typeface="Calibri"/>
                          <a:cs typeface="Calibri"/>
                        </a:rPr>
                        <a:t>7</a:t>
                      </a:r>
                      <a:r>
                        <a:rPr sz="1100" spc="5" dirty="0" smtClean="0">
                          <a:latin typeface="Calibri"/>
                          <a:cs typeface="Calibri"/>
                        </a:rPr>
                        <a:t>.</a:t>
                      </a:r>
                      <a:r>
                        <a:rPr sz="1100" spc="-10" dirty="0" smtClean="0">
                          <a:latin typeface="Calibri"/>
                          <a:cs typeface="Calibri"/>
                        </a:rPr>
                        <a:t>6</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50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Fr</a:t>
                      </a:r>
                      <a:r>
                        <a:rPr sz="1200" b="1" spc="5" dirty="0" smtClean="0">
                          <a:latin typeface="Calibri"/>
                          <a:cs typeface="Calibri"/>
                        </a:rPr>
                        <a:t>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7600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5"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Cli</a:t>
                      </a:r>
                      <a:r>
                        <a:rPr sz="1100" spc="0" dirty="0" smtClean="0">
                          <a:latin typeface="Calibri"/>
                          <a:cs typeface="Calibri"/>
                        </a:rPr>
                        <a:t>ent</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b="1" dirty="0" smtClean="0">
                          <a:latin typeface="Calibri"/>
                          <a:cs typeface="Calibri"/>
                        </a:rPr>
                        <a:t>1</a:t>
                      </a:r>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0" dirty="0" smtClean="0">
                          <a:latin typeface="Calibri"/>
                          <a:cs typeface="Calibri"/>
                        </a:rPr>
                        <a:t>1</a:t>
                      </a:r>
                      <a:endParaRPr sz="11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5265">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794759">
                <a:tc gridSpan="3">
                  <a:txBody>
                    <a:bodyPr/>
                    <a:lstStyle/>
                    <a:p>
                      <a:endParaRPr sz="1200" dirty="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200" b="1" spc="-10" dirty="0" smtClean="0">
                          <a:latin typeface="Calibri"/>
                          <a:cs typeface="Calibri"/>
                        </a:rPr>
                        <a:t>A</a:t>
                      </a:r>
                      <a:r>
                        <a:rPr sz="1200" b="1" spc="0" dirty="0" smtClean="0">
                          <a:latin typeface="Calibri"/>
                          <a:cs typeface="Calibri"/>
                        </a:rPr>
                        <a:t>ppro</a:t>
                      </a:r>
                      <a:r>
                        <a:rPr sz="1200" b="1" spc="5" dirty="0" smtClean="0">
                          <a:latin typeface="Calibri"/>
                          <a:cs typeface="Calibri"/>
                        </a:rPr>
                        <a:t>p</a:t>
                      </a:r>
                      <a:r>
                        <a:rPr sz="1200" b="1" spc="0" dirty="0" smtClean="0">
                          <a:latin typeface="Calibri"/>
                          <a:cs typeface="Calibri"/>
                        </a:rPr>
                        <a:t>r</a:t>
                      </a:r>
                      <a:r>
                        <a:rPr sz="1200" b="1" spc="-10" dirty="0" smtClean="0">
                          <a:latin typeface="Calibri"/>
                          <a:cs typeface="Calibri"/>
                        </a:rPr>
                        <a:t>i</a:t>
                      </a:r>
                      <a:r>
                        <a:rPr sz="1200" b="1" spc="5" dirty="0" smtClean="0">
                          <a:latin typeface="Calibri"/>
                          <a:cs typeface="Calibri"/>
                        </a:rPr>
                        <a:t>a</a:t>
                      </a:r>
                      <a:r>
                        <a:rPr sz="1200" b="1" spc="-10" dirty="0" smtClean="0">
                          <a:latin typeface="Calibri"/>
                          <a:cs typeface="Calibri"/>
                        </a:rPr>
                        <a:t>t</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y</a:t>
                      </a:r>
                      <a:r>
                        <a:rPr sz="1200" b="1" spc="-5" dirty="0" smtClean="0">
                          <a:latin typeface="Calibri"/>
                          <a:cs typeface="Calibri"/>
                        </a:rPr>
                        <a:t> </a:t>
                      </a:r>
                      <a:r>
                        <a:rPr sz="1200" b="1" spc="5" dirty="0" smtClean="0">
                          <a:latin typeface="Calibri"/>
                          <a:cs typeface="Calibri"/>
                        </a:rPr>
                        <a:t>M</a:t>
                      </a:r>
                      <a:r>
                        <a:rPr sz="1200" b="1" spc="0" dirty="0" smtClean="0">
                          <a:latin typeface="Calibri"/>
                          <a:cs typeface="Calibri"/>
                        </a:rPr>
                        <a:t>o</a:t>
                      </a:r>
                      <a:r>
                        <a:rPr sz="1200" b="1" spc="-10" dirty="0" smtClean="0">
                          <a:latin typeface="Calibri"/>
                          <a:cs typeface="Calibri"/>
                        </a:rPr>
                        <a:t>ti</a:t>
                      </a:r>
                      <a:r>
                        <a:rPr sz="1200" b="1" spc="5" dirty="0" smtClean="0">
                          <a:latin typeface="Calibri"/>
                          <a:cs typeface="Calibri"/>
                        </a:rPr>
                        <a:t>va</a:t>
                      </a:r>
                      <a:r>
                        <a:rPr sz="1200" b="1" spc="-10" dirty="0" smtClean="0">
                          <a:latin typeface="Calibri"/>
                          <a:cs typeface="Calibri"/>
                        </a:rPr>
                        <a:t>t</a:t>
                      </a:r>
                      <a:r>
                        <a:rPr sz="1200" b="1" spc="0" dirty="0" smtClean="0">
                          <a:latin typeface="Calibri"/>
                          <a:cs typeface="Calibri"/>
                        </a:rPr>
                        <a:t>e</a:t>
                      </a:r>
                      <a:r>
                        <a:rPr sz="1200" b="1" spc="5" dirty="0" smtClean="0">
                          <a:latin typeface="Calibri"/>
                          <a:cs typeface="Calibri"/>
                        </a:rPr>
                        <a:t> </a:t>
                      </a:r>
                      <a:r>
                        <a:rPr sz="1200" b="1" spc="-10" dirty="0" smtClean="0">
                          <a:latin typeface="Calibri"/>
                          <a:cs typeface="Calibri"/>
                        </a:rPr>
                        <a:t>t</a:t>
                      </a:r>
                      <a:r>
                        <a:rPr sz="1200" b="1" spc="0" dirty="0" smtClean="0">
                          <a:latin typeface="Calibri"/>
                          <a:cs typeface="Calibri"/>
                        </a:rPr>
                        <a:t>he</a:t>
                      </a:r>
                      <a:r>
                        <a:rPr sz="1200" b="1" spc="-15" dirty="0" smtClean="0">
                          <a:latin typeface="Calibri"/>
                          <a:cs typeface="Calibri"/>
                        </a:rPr>
                        <a:t> </a:t>
                      </a:r>
                      <a:r>
                        <a:rPr sz="1200" b="1" spc="10" dirty="0" smtClean="0">
                          <a:latin typeface="Calibri"/>
                          <a:cs typeface="Calibri"/>
                        </a:rPr>
                        <a:t>C</a:t>
                      </a:r>
                      <a:r>
                        <a:rPr sz="1200" b="1" spc="-10" dirty="0" smtClean="0">
                          <a:latin typeface="Calibri"/>
                          <a:cs typeface="Calibri"/>
                        </a:rPr>
                        <a:t>li</a:t>
                      </a:r>
                      <a:r>
                        <a:rPr sz="1200" b="1" spc="-5" dirty="0" smtClean="0">
                          <a:latin typeface="Calibri"/>
                          <a:cs typeface="Calibri"/>
                        </a:rPr>
                        <a:t>e</a:t>
                      </a:r>
                      <a:r>
                        <a:rPr sz="1200" b="1" spc="0" dirty="0" smtClean="0">
                          <a:latin typeface="Calibri"/>
                          <a:cs typeface="Calibri"/>
                        </a:rPr>
                        <a:t>nt</a:t>
                      </a:r>
                      <a:endParaRPr sz="1200" dirty="0">
                        <a:latin typeface="Calibri"/>
                        <a:cs typeface="Calibri"/>
                      </a:endParaRPr>
                    </a:p>
                    <a:p>
                      <a:pPr>
                        <a:lnSpc>
                          <a:spcPts val="1300"/>
                        </a:lnSpc>
                        <a:spcBef>
                          <a:spcPts val="22"/>
                        </a:spcBef>
                      </a:pPr>
                      <a:endParaRPr sz="1300" dirty="0"/>
                    </a:p>
                    <a:p>
                      <a:pPr marL="57150" marR="459740">
                        <a:lnSpc>
                          <a:spcPct val="101899"/>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2</a:t>
                      </a:r>
                      <a:r>
                        <a:rPr sz="1100" spc="-20" dirty="0" smtClean="0">
                          <a:latin typeface="Calibri"/>
                          <a:cs typeface="Calibri"/>
                        </a:rPr>
                        <a:t> </a:t>
                      </a:r>
                      <a:r>
                        <a:rPr sz="1100" spc="-5" dirty="0" smtClean="0">
                          <a:latin typeface="Calibri"/>
                          <a:cs typeface="Calibri"/>
                        </a:rPr>
                        <a:t>d</a:t>
                      </a:r>
                      <a:r>
                        <a:rPr sz="1100" spc="0" dirty="0" smtClean="0">
                          <a:latin typeface="Calibri"/>
                          <a:cs typeface="Calibri"/>
                        </a:rPr>
                        <a:t>ef</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ed</a:t>
                      </a:r>
                      <a:r>
                        <a:rPr sz="1100" spc="-5" dirty="0" smtClean="0">
                          <a:latin typeface="Calibri"/>
                          <a:cs typeface="Calibri"/>
                        </a:rPr>
                        <a:t> </a:t>
                      </a:r>
                      <a:r>
                        <a:rPr sz="1100" spc="0" dirty="0" smtClean="0">
                          <a:latin typeface="Calibri"/>
                          <a:cs typeface="Calibri"/>
                        </a:rPr>
                        <a:t>m</a:t>
                      </a:r>
                      <a:r>
                        <a:rPr sz="1100" spc="-10" dirty="0" smtClean="0">
                          <a:latin typeface="Calibri"/>
                          <a:cs typeface="Calibri"/>
                        </a:rPr>
                        <a:t>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as</a:t>
                      </a:r>
                      <a:r>
                        <a:rPr sz="1100" spc="-5"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5" dirty="0" smtClean="0">
                          <a:latin typeface="Calibri"/>
                          <a:cs typeface="Calibri"/>
                        </a:rPr>
                        <a:t>p</a:t>
                      </a:r>
                      <a:r>
                        <a:rPr sz="1100" spc="0" dirty="0" smtClean="0">
                          <a:latin typeface="Calibri"/>
                          <a:cs typeface="Calibri"/>
                        </a:rPr>
                        <a:t>sy</a:t>
                      </a:r>
                      <a:r>
                        <a:rPr sz="1100" spc="-15" dirty="0" smtClean="0">
                          <a:latin typeface="Calibri"/>
                          <a:cs typeface="Calibri"/>
                        </a:rPr>
                        <a:t>c</a:t>
                      </a:r>
                      <a:r>
                        <a:rPr sz="1100" spc="-5" dirty="0" smtClean="0">
                          <a:latin typeface="Calibri"/>
                          <a:cs typeface="Calibri"/>
                        </a:rPr>
                        <a:t>h</a:t>
                      </a:r>
                      <a:r>
                        <a:rPr sz="1100" spc="-10" dirty="0" smtClean="0">
                          <a:latin typeface="Calibri"/>
                          <a:cs typeface="Calibri"/>
                        </a:rPr>
                        <a:t>o</a:t>
                      </a:r>
                      <a:r>
                        <a:rPr sz="1100" spc="5" dirty="0" smtClean="0">
                          <a:latin typeface="Calibri"/>
                          <a:cs typeface="Calibri"/>
                        </a:rPr>
                        <a:t>l</a:t>
                      </a:r>
                      <a:r>
                        <a:rPr sz="1100" spc="-10" dirty="0" smtClean="0">
                          <a:latin typeface="Calibri"/>
                          <a:cs typeface="Calibri"/>
                        </a:rPr>
                        <a:t>o</a:t>
                      </a:r>
                      <a:r>
                        <a:rPr sz="1100" spc="5" dirty="0" smtClean="0">
                          <a:latin typeface="Calibri"/>
                          <a:cs typeface="Calibri"/>
                        </a:rPr>
                        <a:t>gi</a:t>
                      </a:r>
                      <a:r>
                        <a:rPr sz="1100" spc="-15" dirty="0" smtClean="0">
                          <a:latin typeface="Calibri"/>
                          <a:cs typeface="Calibri"/>
                        </a:rPr>
                        <a:t>c</a:t>
                      </a:r>
                      <a:r>
                        <a:rPr sz="1100" spc="0" dirty="0" smtClean="0">
                          <a:latin typeface="Calibri"/>
                          <a:cs typeface="Calibri"/>
                        </a:rPr>
                        <a:t>al</a:t>
                      </a:r>
                      <a:r>
                        <a:rPr sz="1100" spc="-5" dirty="0" smtClean="0">
                          <a:latin typeface="Calibri"/>
                          <a:cs typeface="Calibri"/>
                        </a:rPr>
                        <a:t> </a:t>
                      </a:r>
                      <a:r>
                        <a:rPr sz="1100" spc="0" dirty="0" smtClean="0">
                          <a:latin typeface="Calibri"/>
                          <a:cs typeface="Calibri"/>
                        </a:rPr>
                        <a:t>fea</a:t>
                      </a:r>
                      <a:r>
                        <a:rPr sz="1100" spc="-10" dirty="0" smtClean="0">
                          <a:latin typeface="Calibri"/>
                          <a:cs typeface="Calibri"/>
                        </a:rPr>
                        <a:t>t</a:t>
                      </a:r>
                      <a:r>
                        <a:rPr sz="1100" spc="-5" dirty="0" smtClean="0">
                          <a:latin typeface="Calibri"/>
                          <a:cs typeface="Calibri"/>
                        </a:rPr>
                        <a:t>u</a:t>
                      </a:r>
                      <a:r>
                        <a:rPr sz="1100" spc="0" dirty="0" smtClean="0">
                          <a:latin typeface="Calibri"/>
                          <a:cs typeface="Calibri"/>
                        </a:rPr>
                        <a:t>re</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at</a:t>
                      </a:r>
                      <a:r>
                        <a:rPr sz="1100" spc="-20" dirty="0" smtClean="0">
                          <a:latin typeface="Calibri"/>
                          <a:cs typeface="Calibri"/>
                        </a:rPr>
                        <a:t> </a:t>
                      </a:r>
                      <a:r>
                        <a:rPr sz="1100" spc="0" dirty="0" smtClean="0">
                          <a:latin typeface="Calibri"/>
                          <a:cs typeface="Calibri"/>
                        </a:rPr>
                        <a:t>ar</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ses</a:t>
                      </a:r>
                      <a:r>
                        <a:rPr sz="1100" spc="-10" dirty="0" smtClean="0">
                          <a:latin typeface="Calibri"/>
                          <a:cs typeface="Calibri"/>
                        </a:rPr>
                        <a:t> </a:t>
                      </a:r>
                      <a:r>
                        <a:rPr sz="1100" spc="0" dirty="0" smtClean="0">
                          <a:latin typeface="Calibri"/>
                          <a:cs typeface="Calibri"/>
                        </a:rPr>
                        <a:t>an </a:t>
                      </a:r>
                      <a:r>
                        <a:rPr sz="1100" spc="-10" dirty="0" smtClean="0">
                          <a:latin typeface="Calibri"/>
                          <a:cs typeface="Calibri"/>
                        </a:rPr>
                        <a:t>o</a:t>
                      </a:r>
                      <a:r>
                        <a:rPr sz="1100" spc="0" dirty="0" smtClean="0">
                          <a:latin typeface="Calibri"/>
                          <a:cs typeface="Calibri"/>
                        </a:rPr>
                        <a:t>r</a:t>
                      </a:r>
                      <a:r>
                        <a:rPr sz="1100" spc="5" dirty="0" smtClean="0">
                          <a:latin typeface="Calibri"/>
                          <a:cs typeface="Calibri"/>
                        </a:rPr>
                        <a:t>g</a:t>
                      </a:r>
                      <a:r>
                        <a:rPr sz="1100" spc="0" dirty="0" smtClean="0">
                          <a:latin typeface="Calibri"/>
                          <a:cs typeface="Calibri"/>
                        </a:rPr>
                        <a:t>a</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sm</a:t>
                      </a:r>
                      <a:r>
                        <a:rPr sz="1100" spc="-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t</a:t>
                      </a:r>
                      <a:r>
                        <a:rPr sz="1100" spc="-10" dirty="0" smtClean="0">
                          <a:latin typeface="Calibri"/>
                          <a:cs typeface="Calibri"/>
                        </a:rPr>
                        <a:t>o</a:t>
                      </a:r>
                      <a:r>
                        <a:rPr sz="1100" spc="0" dirty="0" smtClean="0">
                          <a:latin typeface="Calibri"/>
                          <a:cs typeface="Calibri"/>
                        </a:rPr>
                        <a:t>wards</a:t>
                      </a:r>
                      <a:r>
                        <a:rPr sz="1100" spc="-15"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5" dirty="0" smtClean="0">
                          <a:latin typeface="Calibri"/>
                          <a:cs typeface="Calibri"/>
                        </a:rPr>
                        <a:t>d</a:t>
                      </a:r>
                      <a:r>
                        <a:rPr sz="1100" spc="0" dirty="0" smtClean="0">
                          <a:latin typeface="Calibri"/>
                          <a:cs typeface="Calibri"/>
                        </a:rPr>
                        <a:t>es</a:t>
                      </a:r>
                      <a:r>
                        <a:rPr sz="1100" spc="10" dirty="0" smtClean="0">
                          <a:latin typeface="Calibri"/>
                          <a:cs typeface="Calibri"/>
                        </a:rPr>
                        <a:t>i</a:t>
                      </a:r>
                      <a:r>
                        <a:rPr sz="1100" spc="0" dirty="0" smtClean="0">
                          <a:latin typeface="Calibri"/>
                          <a:cs typeface="Calibri"/>
                        </a:rPr>
                        <a:t>red</a:t>
                      </a:r>
                      <a:r>
                        <a:rPr sz="1100" spc="-15" dirty="0" smtClean="0">
                          <a:latin typeface="Calibri"/>
                          <a:cs typeface="Calibri"/>
                        </a:rPr>
                        <a:t> </a:t>
                      </a:r>
                      <a:r>
                        <a:rPr sz="1100" spc="5" dirty="0" smtClean="0">
                          <a:latin typeface="Calibri"/>
                          <a:cs typeface="Calibri"/>
                        </a:rPr>
                        <a:t>g</a:t>
                      </a:r>
                      <a:r>
                        <a:rPr sz="1100" spc="-10" dirty="0" smtClean="0">
                          <a:latin typeface="Calibri"/>
                          <a:cs typeface="Calibri"/>
                        </a:rPr>
                        <a:t>o</a:t>
                      </a:r>
                      <a:r>
                        <a:rPr sz="1100" spc="0" dirty="0" smtClean="0">
                          <a:latin typeface="Calibri"/>
                          <a:cs typeface="Calibri"/>
                        </a:rPr>
                        <a:t>al</a:t>
                      </a:r>
                      <a:r>
                        <a:rPr sz="1100" spc="-5"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e</a:t>
                      </a:r>
                      <a:r>
                        <a:rPr sz="1100" spc="10" dirty="0" smtClean="0">
                          <a:latin typeface="Calibri"/>
                          <a:cs typeface="Calibri"/>
                        </a:rPr>
                        <a:t>l</a:t>
                      </a:r>
                      <a:r>
                        <a:rPr sz="1100" spc="5" dirty="0" smtClean="0">
                          <a:latin typeface="Calibri"/>
                          <a:cs typeface="Calibri"/>
                        </a:rPr>
                        <a:t>i</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s,</a:t>
                      </a:r>
                      <a:r>
                        <a:rPr sz="1100" spc="-25"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15" dirty="0" smtClean="0">
                          <a:latin typeface="Calibri"/>
                          <a:cs typeface="Calibri"/>
                        </a:rPr>
                        <a:t>n</a:t>
                      </a:r>
                      <a:r>
                        <a:rPr sz="1100" spc="-10" dirty="0" smtClean="0">
                          <a:latin typeface="Calibri"/>
                          <a:cs typeface="Calibri"/>
                        </a:rPr>
                        <a:t>t</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l</a:t>
                      </a:r>
                      <a:r>
                        <a:rPr sz="1100" spc="0" dirty="0" smtClean="0">
                          <a:latin typeface="Calibri"/>
                          <a:cs typeface="Calibri"/>
                        </a:rPr>
                        <a:t>s,</a:t>
                      </a:r>
                      <a:r>
                        <a:rPr sz="1100" spc="-25" dirty="0" smtClean="0">
                          <a:latin typeface="Calibri"/>
                          <a:cs typeface="Calibri"/>
                        </a:rPr>
                        <a:t> </a:t>
                      </a:r>
                      <a:r>
                        <a:rPr sz="1100" spc="0" dirty="0" smtClean="0">
                          <a:latin typeface="Calibri"/>
                          <a:cs typeface="Calibri"/>
                        </a:rPr>
                        <a:t>a</a:t>
                      </a:r>
                      <a:r>
                        <a:rPr sz="1100" spc="20"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sus</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s </a:t>
                      </a:r>
                      <a:r>
                        <a:rPr sz="1100" spc="-15" dirty="0" smtClean="0">
                          <a:latin typeface="Calibri"/>
                          <a:cs typeface="Calibri"/>
                        </a:rPr>
                        <a:t>c</a:t>
                      </a:r>
                      <a:r>
                        <a:rPr sz="1100" spc="0" dirty="0" smtClean="0">
                          <a:latin typeface="Calibri"/>
                          <a:cs typeface="Calibri"/>
                        </a:rPr>
                        <a:t>er</a:t>
                      </a:r>
                      <a:r>
                        <a:rPr sz="1100" spc="-10" dirty="0" smtClean="0">
                          <a:latin typeface="Calibri"/>
                          <a:cs typeface="Calibri"/>
                        </a:rPr>
                        <a:t>t</a:t>
                      </a:r>
                      <a:r>
                        <a:rPr sz="1100" spc="0" dirty="0" smtClean="0">
                          <a:latin typeface="Calibri"/>
                          <a:cs typeface="Calibri"/>
                        </a:rPr>
                        <a:t>a</a:t>
                      </a:r>
                      <a:r>
                        <a:rPr sz="1100" spc="5" dirty="0" smtClean="0">
                          <a:latin typeface="Calibri"/>
                          <a:cs typeface="Calibri"/>
                        </a:rPr>
                        <a:t>i</a:t>
                      </a:r>
                      <a:r>
                        <a:rPr sz="1100" spc="0" dirty="0" smtClean="0">
                          <a:latin typeface="Calibri"/>
                          <a:cs typeface="Calibri"/>
                        </a:rPr>
                        <a:t>n</a:t>
                      </a:r>
                      <a:r>
                        <a:rPr sz="1100" spc="-15" dirty="0" smtClean="0">
                          <a:latin typeface="Calibri"/>
                          <a:cs typeface="Calibri"/>
                        </a:rPr>
                        <a:t> </a:t>
                      </a:r>
                      <a:r>
                        <a:rPr sz="1100" spc="5" dirty="0" smtClean="0">
                          <a:latin typeface="Calibri"/>
                          <a:cs typeface="Calibri"/>
                        </a:rPr>
                        <a:t>g</a:t>
                      </a:r>
                      <a:r>
                        <a:rPr sz="1100" spc="-10" dirty="0" smtClean="0">
                          <a:latin typeface="Calibri"/>
                          <a:cs typeface="Calibri"/>
                        </a:rPr>
                        <a:t>o</a:t>
                      </a:r>
                      <a:r>
                        <a:rPr sz="1100" spc="0" dirty="0" smtClean="0">
                          <a:latin typeface="Calibri"/>
                          <a:cs typeface="Calibri"/>
                        </a:rPr>
                        <a:t>a</a:t>
                      </a:r>
                      <a:r>
                        <a:rPr sz="1100" spc="10" dirty="0" smtClean="0">
                          <a:latin typeface="Calibri"/>
                          <a:cs typeface="Calibri"/>
                        </a:rPr>
                        <a:t>l</a:t>
                      </a:r>
                      <a:r>
                        <a:rPr sz="1100" spc="-5" dirty="0" smtClean="0">
                          <a:latin typeface="Calibri"/>
                          <a:cs typeface="Calibri"/>
                        </a:rPr>
                        <a:t>-d</a:t>
                      </a:r>
                      <a:r>
                        <a:rPr sz="1100" spc="5" dirty="0" smtClean="0">
                          <a:latin typeface="Calibri"/>
                          <a:cs typeface="Calibri"/>
                        </a:rPr>
                        <a:t>i</a:t>
                      </a:r>
                      <a:r>
                        <a:rPr sz="1100" spc="0" dirty="0" smtClean="0">
                          <a:latin typeface="Calibri"/>
                          <a:cs typeface="Calibri"/>
                        </a:rPr>
                        <a:t>re</a:t>
                      </a:r>
                      <a:r>
                        <a:rPr sz="1100" spc="-10" dirty="0" smtClean="0">
                          <a:latin typeface="Calibri"/>
                          <a:cs typeface="Calibri"/>
                        </a:rPr>
                        <a:t>ct</a:t>
                      </a:r>
                      <a:r>
                        <a:rPr sz="1100" spc="0" dirty="0" smtClean="0">
                          <a:latin typeface="Calibri"/>
                          <a:cs typeface="Calibri"/>
                        </a:rPr>
                        <a:t>ed</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ehav</a:t>
                      </a:r>
                      <a:r>
                        <a:rPr sz="1100" spc="10" dirty="0" smtClean="0">
                          <a:latin typeface="Calibri"/>
                          <a:cs typeface="Calibri"/>
                        </a:rPr>
                        <a:t>i</a:t>
                      </a:r>
                      <a:r>
                        <a:rPr sz="1100" spc="-10" dirty="0" smtClean="0">
                          <a:latin typeface="Calibri"/>
                          <a:cs typeface="Calibri"/>
                        </a:rPr>
                        <a:t>o</a:t>
                      </a:r>
                      <a:r>
                        <a:rPr sz="1100" spc="0" dirty="0" smtClean="0">
                          <a:latin typeface="Calibri"/>
                          <a:cs typeface="Calibri"/>
                        </a:rPr>
                        <a:t>rs.</a:t>
                      </a:r>
                      <a:endParaRPr sz="1100" dirty="0">
                        <a:latin typeface="Calibri"/>
                        <a:cs typeface="Calibri"/>
                      </a:endParaRPr>
                    </a:p>
                    <a:p>
                      <a:pPr>
                        <a:lnSpc>
                          <a:spcPts val="1300"/>
                        </a:lnSpc>
                        <a:spcBef>
                          <a:spcPts val="68"/>
                        </a:spcBef>
                      </a:pPr>
                      <a:endParaRPr sz="1300" dirty="0"/>
                    </a:p>
                    <a:p>
                      <a:pPr marL="57150">
                        <a:lnSpc>
                          <a:spcPct val="100000"/>
                        </a:lnSpc>
                      </a:pPr>
                      <a:r>
                        <a:rPr sz="1100" spc="5" dirty="0" smtClean="0">
                          <a:latin typeface="Calibri"/>
                          <a:cs typeface="Calibri"/>
                        </a:rPr>
                        <a:t>N</a:t>
                      </a:r>
                      <a:r>
                        <a:rPr sz="1100" spc="-10" dirty="0" smtClean="0">
                          <a:latin typeface="Calibri"/>
                          <a:cs typeface="Calibri"/>
                        </a:rPr>
                        <a:t>o</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we</a:t>
                      </a:r>
                      <a:r>
                        <a:rPr sz="1100" spc="-5"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5" dirty="0" smtClean="0">
                          <a:latin typeface="Calibri"/>
                          <a:cs typeface="Calibri"/>
                        </a:rPr>
                        <a:t>l</a:t>
                      </a:r>
                      <a:r>
                        <a:rPr sz="1100" spc="0" dirty="0" smtClean="0">
                          <a:latin typeface="Calibri"/>
                          <a:cs typeface="Calibri"/>
                        </a:rPr>
                        <a:t>l </a:t>
                      </a:r>
                      <a:r>
                        <a:rPr sz="1100" spc="-5" dirty="0" smtClean="0">
                          <a:latin typeface="Calibri"/>
                          <a:cs typeface="Calibri"/>
                        </a:rPr>
                        <a:t>p</a:t>
                      </a:r>
                      <a:r>
                        <a:rPr sz="1100" spc="0" dirty="0" smtClean="0">
                          <a:latin typeface="Calibri"/>
                          <a:cs typeface="Calibri"/>
                        </a:rPr>
                        <a:t>r</a:t>
                      </a:r>
                      <a:r>
                        <a:rPr sz="1100" spc="-10" dirty="0" smtClean="0">
                          <a:latin typeface="Calibri"/>
                          <a:cs typeface="Calibri"/>
                        </a:rPr>
                        <a:t>o</a:t>
                      </a:r>
                      <a:r>
                        <a:rPr sz="1100" spc="0" dirty="0" smtClean="0">
                          <a:latin typeface="Calibri"/>
                          <a:cs typeface="Calibri"/>
                        </a:rPr>
                        <a:t>v</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mean</a:t>
                      </a:r>
                      <a:r>
                        <a:rPr sz="1100" spc="5" dirty="0" smtClean="0">
                          <a:latin typeface="Calibri"/>
                          <a:cs typeface="Calibri"/>
                        </a:rPr>
                        <a:t>i</a:t>
                      </a:r>
                      <a:r>
                        <a:rPr sz="1100" spc="-30"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a</a:t>
                      </a:r>
                      <a:r>
                        <a:rPr sz="1100" spc="-5" dirty="0" smtClean="0">
                          <a:latin typeface="Calibri"/>
                          <a:cs typeface="Calibri"/>
                        </a:rPr>
                        <a:t>pp</a:t>
                      </a:r>
                      <a:r>
                        <a:rPr sz="1100" spc="5" dirty="0" smtClean="0">
                          <a:latin typeface="Calibri"/>
                          <a:cs typeface="Calibri"/>
                        </a:rPr>
                        <a:t>l</a:t>
                      </a:r>
                      <a:r>
                        <a:rPr sz="1100" spc="0" dirty="0" smtClean="0">
                          <a:latin typeface="Calibri"/>
                          <a:cs typeface="Calibri"/>
                        </a:rPr>
                        <a:t>y</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m</a:t>
                      </a:r>
                      <a:r>
                        <a:rPr sz="1100" spc="-10" dirty="0" smtClean="0">
                          <a:latin typeface="Calibri"/>
                          <a:cs typeface="Calibri"/>
                        </a:rPr>
                        <a:t>ot</a:t>
                      </a:r>
                      <a:r>
                        <a:rPr sz="1100" spc="5" dirty="0" smtClean="0">
                          <a:latin typeface="Calibri"/>
                          <a:cs typeface="Calibri"/>
                        </a:rPr>
                        <a:t>i</a:t>
                      </a:r>
                      <a:r>
                        <a:rPr sz="1100" spc="-20" dirty="0" smtClean="0">
                          <a:latin typeface="Calibri"/>
                          <a:cs typeface="Calibri"/>
                        </a:rPr>
                        <a:t>v</a:t>
                      </a:r>
                      <a:r>
                        <a:rPr sz="1100" spc="0" dirty="0" smtClean="0">
                          <a:latin typeface="Calibri"/>
                          <a:cs typeface="Calibri"/>
                        </a:rPr>
                        <a:t>a</a:t>
                      </a:r>
                      <a:r>
                        <a:rPr sz="1100" spc="-15" dirty="0" smtClean="0">
                          <a:latin typeface="Calibri"/>
                          <a:cs typeface="Calibri"/>
                        </a:rPr>
                        <a:t>ti</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endParaRPr lang="en-US" sz="1100" spc="0" dirty="0" smtClean="0">
                        <a:latin typeface="Calibri"/>
                        <a:cs typeface="Calibri"/>
                      </a:endParaRPr>
                    </a:p>
                    <a:p>
                      <a:r>
                        <a:rPr lang="en-US" sz="1000" b="1" dirty="0" smtClean="0">
                          <a:solidFill>
                            <a:srgbClr val="FFC000"/>
                          </a:solidFill>
                          <a:latin typeface="Calibri" panose="020F0502020204030204" pitchFamily="34" charset="0"/>
                          <a:ea typeface="MS Mincho" panose="02020609040205080304" pitchFamily="49" charset="-128"/>
                          <a:cs typeface="Times New Roman" panose="02020603050405020304" pitchFamily="18" charset="0"/>
                        </a:rPr>
                        <a:t>Original Storyboard Frames:</a:t>
                      </a:r>
                      <a:r>
                        <a:rPr lang="en-US" sz="10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 7600-7630</a:t>
                      </a:r>
                    </a:p>
                    <a:p>
                      <a:r>
                        <a:rPr lang="en-US" sz="1000" b="1" dirty="0" smtClean="0">
                          <a:solidFill>
                            <a:srgbClr val="FFC000"/>
                          </a:solidFill>
                          <a:latin typeface="Calibri" panose="020F0502020204030204" pitchFamily="34" charset="0"/>
                          <a:ea typeface="MS Mincho" panose="02020609040205080304" pitchFamily="49" charset="-128"/>
                          <a:cs typeface="Times New Roman" panose="02020603050405020304" pitchFamily="18" charset="0"/>
                        </a:rPr>
                        <a:t>New Storyboard Frames:</a:t>
                      </a:r>
                      <a:endParaRPr lang="en-US" sz="10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endParaRPr>
                    </a:p>
                    <a:p>
                      <a:r>
                        <a:rPr lang="en-US" sz="1000" b="1" dirty="0" smtClean="0">
                          <a:solidFill>
                            <a:srgbClr val="FFC000"/>
                          </a:solidFill>
                          <a:latin typeface="Calibri" panose="020F0502020204030204" pitchFamily="34" charset="0"/>
                          <a:ea typeface="MS Mincho" panose="02020609040205080304" pitchFamily="49" charset="-128"/>
                          <a:cs typeface="Times New Roman" panose="02020603050405020304" pitchFamily="18" charset="0"/>
                        </a:rPr>
                        <a:t>Narrative: </a:t>
                      </a:r>
                      <a:r>
                        <a:rPr lang="en-US" sz="10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We want to motivate our clients to activate healthy habits in their lives and to take corrective steps based on their current medical history. </a:t>
                      </a:r>
                    </a:p>
                    <a:p>
                      <a:r>
                        <a:rPr lang="en-US" sz="10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 </a:t>
                      </a:r>
                    </a:p>
                    <a:p>
                      <a:r>
                        <a:rPr lang="en-US" sz="10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Please click here to review a Handbook containing a sample client’s medical history. </a:t>
                      </a:r>
                    </a:p>
                    <a:p>
                      <a:r>
                        <a:rPr lang="en-US" sz="10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 </a:t>
                      </a:r>
                    </a:p>
                    <a:p>
                      <a:r>
                        <a:rPr lang="en-US" sz="10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In order to motivate your client you must establish a rapport with him or her. Your client should feel comfortable with you to freely discuss issues of personal health. Therefore you must be a trusted and empathetic individual who remains sensitive to your client’s needs. </a:t>
                      </a:r>
                    </a:p>
                    <a:p>
                      <a:r>
                        <a:rPr lang="en-US" sz="10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 </a:t>
                      </a:r>
                    </a:p>
                    <a:p>
                      <a:r>
                        <a:rPr lang="en-US" sz="10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Please click on the link below to see video examples of how to motivate your client by establishing a positive rapport. </a:t>
                      </a:r>
                    </a:p>
                    <a:p>
                      <a:r>
                        <a:rPr lang="en-US" sz="10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 </a:t>
                      </a:r>
                    </a:p>
                    <a:p>
                      <a:r>
                        <a:rPr lang="en-US" sz="10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Hopefully you feel comfortable with the idea of motivating your client. Let’s take a Knowledge Check to see how you do!</a:t>
                      </a:r>
                    </a:p>
                    <a:p>
                      <a:r>
                        <a:rPr lang="en-US" sz="10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 </a:t>
                      </a:r>
                    </a:p>
                    <a:p>
                      <a:pPr marL="57150">
                        <a:lnSpc>
                          <a:spcPct val="100000"/>
                        </a:lnSpc>
                      </a:pPr>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r>
              <a:tr h="228600">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576326">
                <a:tc gridSpan="3">
                  <a:txBody>
                    <a:bodyPr/>
                    <a:lstStyle/>
                    <a:p>
                      <a:pPr marL="50800">
                        <a:lnSpc>
                          <a:spcPct val="1000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a:t>
                      </a:r>
                      <a:r>
                        <a:rPr sz="1100" spc="5" dirty="0" smtClean="0">
                          <a:latin typeface="Calibri"/>
                          <a:cs typeface="Calibri"/>
                        </a:rPr>
                        <a:t>e</a:t>
                      </a:r>
                      <a:r>
                        <a:rPr sz="1100" spc="0" dirty="0" smtClean="0">
                          <a:latin typeface="Calibri"/>
                          <a:cs typeface="Calibri"/>
                        </a:rPr>
                        <a:t>en</a:t>
                      </a:r>
                      <a:r>
                        <a:rPr sz="1100" spc="-10" dirty="0" smtClean="0">
                          <a:latin typeface="Calibri"/>
                          <a:cs typeface="Calibri"/>
                        </a:rPr>
                        <a:t> </a:t>
                      </a:r>
                      <a:r>
                        <a:rPr sz="1100" spc="5" dirty="0" smtClean="0">
                          <a:latin typeface="Calibri"/>
                          <a:cs typeface="Calibri"/>
                        </a:rPr>
                        <a:t>i</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du</a:t>
                      </a:r>
                      <a:r>
                        <a:rPr sz="1100" spc="-15" dirty="0" smtClean="0">
                          <a:latin typeface="Calibri"/>
                          <a:cs typeface="Calibri"/>
                        </a:rPr>
                        <a:t>c</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m</a:t>
                      </a:r>
                      <a:r>
                        <a:rPr sz="1100" spc="-10" dirty="0" smtClean="0">
                          <a:latin typeface="Calibri"/>
                          <a:cs typeface="Calibri"/>
                        </a:rPr>
                        <a:t>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endParaRPr sz="1100">
                        <a:latin typeface="Calibri"/>
                        <a:cs typeface="Calibri"/>
                      </a:endParaRPr>
                    </a:p>
                    <a:p>
                      <a:pPr marL="50800" marR="331470">
                        <a:lnSpc>
                          <a:spcPts val="1350"/>
                        </a:lnSpc>
                        <a:spcBef>
                          <a:spcPts val="45"/>
                        </a:spcBef>
                      </a:pPr>
                      <a:r>
                        <a:rPr sz="110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20" dirty="0" smtClean="0">
                          <a:latin typeface="Calibri"/>
                          <a:cs typeface="Calibri"/>
                        </a:rPr>
                        <a:t> </a:t>
                      </a:r>
                      <a:r>
                        <a:rPr sz="1100" spc="10" dirty="0" smtClean="0">
                          <a:latin typeface="Calibri"/>
                          <a:cs typeface="Calibri"/>
                        </a:rPr>
                        <a:t>4</a:t>
                      </a:r>
                      <a:r>
                        <a:rPr sz="1100" spc="-10" dirty="0" smtClean="0">
                          <a:latin typeface="Calibri"/>
                          <a:cs typeface="Calibri"/>
                        </a:rPr>
                        <a:t>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 </a:t>
                      </a:r>
                      <a:r>
                        <a:rPr sz="1100" spc="-10" dirty="0" smtClean="0">
                          <a:latin typeface="Calibri"/>
                          <a:cs typeface="Calibri"/>
                        </a:rPr>
                        <a:t>14</a:t>
                      </a:r>
                      <a:r>
                        <a:rPr sz="1100" spc="-5" dirty="0" smtClean="0">
                          <a:latin typeface="Calibri"/>
                          <a:cs typeface="Calibri"/>
                        </a:rPr>
                        <a:t>p</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15"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30"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dirty="0" smtClean="0">
                          <a:latin typeface="Calibri"/>
                          <a:cs typeface="Calibri"/>
                        </a:rPr>
                        <a:t>G</a:t>
                      </a:r>
                      <a:r>
                        <a:rPr sz="1100" spc="-10" dirty="0" smtClean="0">
                          <a:latin typeface="Calibri"/>
                          <a:cs typeface="Calibri"/>
                        </a:rPr>
                        <a:t>oo</a:t>
                      </a:r>
                      <a:r>
                        <a:rPr sz="1100" spc="5" dirty="0" smtClean="0">
                          <a:latin typeface="Calibri"/>
                          <a:cs typeface="Calibri"/>
                        </a:rPr>
                        <a:t>gl</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25" dirty="0" smtClean="0">
                          <a:latin typeface="Calibri"/>
                          <a:cs typeface="Calibri"/>
                        </a:rPr>
                        <a:t>a</a:t>
                      </a:r>
                      <a:r>
                        <a:rPr sz="1100" spc="5" dirty="0" smtClean="0">
                          <a:latin typeface="Calibri"/>
                          <a:cs typeface="Calibri"/>
                        </a:rPr>
                        <a:t>g</a:t>
                      </a:r>
                      <a:r>
                        <a:rPr sz="1100" spc="0" dirty="0" smtClean="0">
                          <a:latin typeface="Calibri"/>
                          <a:cs typeface="Calibri"/>
                        </a:rPr>
                        <a:t>es</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r>
              <a:tr h="236219">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7">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7">
                      <a:solidFill>
                        <a:srgbClr val="B6DDE8"/>
                      </a:solidFill>
                      <a:prstDash val="solid"/>
                    </a:lnB>
                    <a:solidFill>
                      <a:srgbClr val="B6DDE8"/>
                    </a:solidFill>
                  </a:tcPr>
                </a:tc>
                <a:tc hMerge="1">
                  <a:txBody>
                    <a:bodyPr/>
                    <a:lstStyle/>
                    <a:p>
                      <a:endParaRPr/>
                    </a:p>
                  </a:txBody>
                  <a:tcPr marL="0" marR="0" marT="0" marB="0"/>
                </a:tc>
              </a:tr>
              <a:tr h="721182">
                <a:tc gridSpan="3">
                  <a:txBody>
                    <a:bodyPr/>
                    <a:lstStyle/>
                    <a:p>
                      <a:pPr marL="50800" marR="284480">
                        <a:lnSpc>
                          <a:spcPct val="101899"/>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2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10"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30"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r>
                        <a:rPr sz="1100" spc="-10" dirty="0" smtClean="0">
                          <a:latin typeface="Calibri"/>
                          <a:cs typeface="Calibri"/>
                        </a:rPr>
                        <a:t> 7</a:t>
                      </a:r>
                      <a:r>
                        <a:rPr sz="1100" spc="5" dirty="0" smtClean="0">
                          <a:latin typeface="Calibri"/>
                          <a:cs typeface="Calibri"/>
                        </a:rPr>
                        <a:t>.</a:t>
                      </a:r>
                      <a:r>
                        <a:rPr sz="1100" spc="0" dirty="0" smtClean="0">
                          <a:latin typeface="Calibri"/>
                          <a:cs typeface="Calibri"/>
                        </a:rPr>
                        <a:t>1</a:t>
                      </a:r>
                      <a:r>
                        <a:rPr sz="1100" spc="-20" dirty="0" smtClean="0">
                          <a:latin typeface="Calibri"/>
                          <a:cs typeface="Calibri"/>
                        </a:rPr>
                        <a:t> </a:t>
                      </a:r>
                      <a:r>
                        <a:rPr sz="1100" spc="-15" dirty="0" smtClean="0">
                          <a:latin typeface="Calibri"/>
                          <a:cs typeface="Calibri"/>
                        </a:rPr>
                        <a:t>O</a:t>
                      </a:r>
                      <a:r>
                        <a:rPr sz="1100" spc="0" dirty="0" smtClean="0">
                          <a:latin typeface="Calibri"/>
                          <a:cs typeface="Calibri"/>
                        </a:rPr>
                        <a:t>ver</a:t>
                      </a:r>
                      <a:r>
                        <a:rPr sz="1100" spc="5" dirty="0" smtClean="0">
                          <a:latin typeface="Calibri"/>
                          <a:cs typeface="Calibri"/>
                        </a:rPr>
                        <a:t>vi</a:t>
                      </a:r>
                      <a:r>
                        <a:rPr sz="1100" spc="-25" dirty="0" smtClean="0">
                          <a:latin typeface="Calibri"/>
                          <a:cs typeface="Calibri"/>
                        </a:rPr>
                        <a:t>e</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p</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2</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3</a:t>
                      </a:r>
                      <a:r>
                        <a:rPr sz="1100" spc="-20" dirty="0" smtClean="0">
                          <a:latin typeface="Calibri"/>
                          <a:cs typeface="Calibri"/>
                        </a:rPr>
                        <a:t> </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en</a:t>
                      </a:r>
                      <a:r>
                        <a:rPr sz="1100" spc="-15" dirty="0" smtClean="0">
                          <a:latin typeface="Calibri"/>
                          <a:cs typeface="Calibri"/>
                        </a:rPr>
                        <a:t>t</a:t>
                      </a:r>
                      <a:r>
                        <a:rPr sz="1100" spc="5" dirty="0" smtClean="0">
                          <a:latin typeface="Calibri"/>
                          <a:cs typeface="Calibri"/>
                        </a:rPr>
                        <a:t>i</a:t>
                      </a:r>
                      <a:r>
                        <a:rPr sz="1100" spc="0" dirty="0" smtClean="0">
                          <a:latin typeface="Calibri"/>
                          <a:cs typeface="Calibri"/>
                        </a:rPr>
                        <a:t>fy</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 </a:t>
                      </a:r>
                      <a:r>
                        <a:rPr sz="1100" spc="10"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4</a:t>
                      </a:r>
                      <a:r>
                        <a:rPr sz="1100" spc="5" dirty="0" smtClean="0">
                          <a:latin typeface="Calibri"/>
                          <a:cs typeface="Calibri"/>
                        </a:rPr>
                        <a:t> </a:t>
                      </a:r>
                      <a:r>
                        <a:rPr sz="1100" spc="0"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g</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Pa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g</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5</a:t>
                      </a:r>
                      <a:r>
                        <a:rPr sz="1100" spc="-20" dirty="0" smtClean="0">
                          <a:latin typeface="Calibri"/>
                          <a:cs typeface="Calibri"/>
                        </a:rPr>
                        <a:t> </a:t>
                      </a:r>
                      <a:r>
                        <a:rPr sz="1100" spc="-15" dirty="0" smtClean="0">
                          <a:latin typeface="Calibri"/>
                          <a:cs typeface="Calibri"/>
                        </a:rPr>
                        <a:t>E</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Cli</a:t>
                      </a:r>
                      <a:r>
                        <a:rPr sz="1100" spc="-25" dirty="0" smtClean="0">
                          <a:latin typeface="Calibri"/>
                          <a:cs typeface="Calibri"/>
                        </a:rPr>
                        <a:t>e</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6</a:t>
                      </a:r>
                      <a:r>
                        <a:rPr sz="1100" spc="5" dirty="0" smtClean="0">
                          <a:latin typeface="Calibri"/>
                          <a:cs typeface="Calibri"/>
                        </a:rPr>
                        <a:t> </a:t>
                      </a: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7</a:t>
                      </a:r>
                      <a:r>
                        <a:rPr sz="1100" spc="-20" dirty="0" smtClean="0">
                          <a:latin typeface="Calibri"/>
                          <a:cs typeface="Calibri"/>
                        </a:rPr>
                        <a:t> </a:t>
                      </a:r>
                      <a:r>
                        <a:rPr sz="1100" spc="-10"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C</a:t>
                      </a:r>
                      <a:r>
                        <a:rPr sz="1100" spc="-10" dirty="0" smtClean="0">
                          <a:latin typeface="Calibri"/>
                          <a:cs typeface="Calibri"/>
                        </a:rPr>
                        <a:t>o</a:t>
                      </a:r>
                      <a:r>
                        <a:rPr sz="1100" spc="-20" dirty="0" smtClean="0">
                          <a:latin typeface="Calibri"/>
                          <a:cs typeface="Calibri"/>
                        </a:rPr>
                        <a:t>m</a:t>
                      </a:r>
                      <a:r>
                        <a:rPr sz="1100" spc="0" dirty="0" smtClean="0">
                          <a:latin typeface="Calibri"/>
                          <a:cs typeface="Calibri"/>
                        </a:rPr>
                        <a:t>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30" dirty="0" smtClean="0">
                          <a:latin typeface="Calibri"/>
                          <a:cs typeface="Calibri"/>
                        </a:rPr>
                        <a:t>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8</a:t>
                      </a:r>
                      <a:r>
                        <a:rPr sz="1100" spc="-20" dirty="0" smtClean="0">
                          <a:latin typeface="Calibri"/>
                          <a:cs typeface="Calibri"/>
                        </a:rPr>
                        <a:t> </a:t>
                      </a: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st</a:t>
                      </a:r>
                      <a:r>
                        <a:rPr sz="1100" spc="-5" dirty="0" smtClean="0">
                          <a:latin typeface="Calibri"/>
                          <a:cs typeface="Calibri"/>
                        </a:rPr>
                        <a: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 </a:t>
                      </a:r>
                      <a:r>
                        <a:rPr sz="1100" spc="-15" dirty="0" smtClean="0">
                          <a:latin typeface="Calibri"/>
                          <a:cs typeface="Calibri"/>
                        </a:rPr>
                        <a:t>E</a:t>
                      </a:r>
                      <a:r>
                        <a:rPr sz="1100" spc="0" dirty="0" smtClean="0">
                          <a:latin typeface="Calibri"/>
                          <a:cs typeface="Calibri"/>
                        </a:rPr>
                        <a:t>x</a:t>
                      </a:r>
                      <a:r>
                        <a:rPr sz="1100" spc="10" dirty="0" smtClean="0">
                          <a:latin typeface="Calibri"/>
                          <a:cs typeface="Calibri"/>
                        </a:rPr>
                        <a:t>i</a:t>
                      </a:r>
                      <a:r>
                        <a:rPr sz="1100" spc="0" dirty="0" smtClean="0">
                          <a:latin typeface="Calibri"/>
                          <a:cs typeface="Calibri"/>
                        </a:rPr>
                        <a:t>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4797">
                      <a:solidFill>
                        <a:srgbClr val="B6DDE8"/>
                      </a:solidFill>
                      <a:prstDash val="solid"/>
                    </a:lnT>
                    <a:lnB w="37845">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r>
                        <a:rPr lang="en-US" sz="1100" dirty="0" smtClean="0">
                          <a:solidFill>
                            <a:srgbClr val="FF0000"/>
                          </a:solidFill>
                          <a:latin typeface="Calibri"/>
                          <a:cs typeface="Calibri"/>
                        </a:rPr>
                        <a:t>Combining screens and adding narration. See Matrix slide # 59</a:t>
                      </a:r>
                    </a:p>
                    <a:p>
                      <a:r>
                        <a:rPr lang="en-US" sz="1100" dirty="0" smtClean="0">
                          <a:solidFill>
                            <a:srgbClr val="FF0000"/>
                          </a:solidFill>
                          <a:latin typeface="Calibri"/>
                          <a:cs typeface="Calibri"/>
                        </a:rPr>
                        <a:t>See narration slide# 66</a:t>
                      </a:r>
                      <a:endParaRPr sz="1100" dirty="0">
                        <a:solidFill>
                          <a:srgbClr val="FF0000"/>
                        </a:solidFill>
                        <a:latin typeface="Calibri"/>
                        <a:cs typeface="Calibri"/>
                      </a:endParaRPr>
                    </a:p>
                  </a:txBody>
                  <a:tcPr marL="0" marR="0" marT="0" marB="0">
                    <a:lnL w="19557">
                      <a:solidFill>
                        <a:srgbClr val="404040"/>
                      </a:solidFill>
                      <a:prstDash val="solid"/>
                    </a:lnL>
                    <a:lnR w="37846">
                      <a:solidFill>
                        <a:srgbClr val="000000"/>
                      </a:solidFill>
                      <a:prstDash val="solid"/>
                    </a:lnR>
                    <a:lnT w="34797">
                      <a:solidFill>
                        <a:srgbClr val="B6DDE8"/>
                      </a:solidFill>
                      <a:prstDash val="solid"/>
                    </a:lnT>
                    <a:lnB w="37845">
                      <a:solidFill>
                        <a:srgbClr val="404040"/>
                      </a:solidFill>
                      <a:prstDash val="solid"/>
                    </a:lnB>
                  </a:tcPr>
                </a:tc>
                <a:tc hMerge="1">
                  <a:txBody>
                    <a:bodyPr/>
                    <a:lstStyle/>
                    <a:p>
                      <a:endParaRPr/>
                    </a:p>
                  </a:txBody>
                  <a:tcPr marL="0" marR="0" marT="0" marB="0"/>
                </a:tc>
              </a:tr>
            </a:tbl>
          </a:graphicData>
        </a:graphic>
      </p:graphicFrame>
      <p:pic>
        <p:nvPicPr>
          <p:cNvPr id="7" name="Picture 6" descr="Motivating the Client.jpg"/>
          <p:cNvPicPr>
            <a:picLocks noChangeAspect="1"/>
          </p:cNvPicPr>
          <p:nvPr/>
        </p:nvPicPr>
        <p:blipFill>
          <a:blip r:embed="rId2" cstate="print"/>
          <a:srcRect l="3262"/>
          <a:stretch>
            <a:fillRect/>
          </a:stretch>
        </p:blipFill>
        <p:spPr>
          <a:xfrm>
            <a:off x="381000" y="1447800"/>
            <a:ext cx="4519535" cy="33528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4" name="object 4"/>
          <p:cNvSpPr/>
          <p:nvPr/>
        </p:nvSpPr>
        <p:spPr>
          <a:xfrm>
            <a:off x="457200" y="1511808"/>
            <a:ext cx="4514215" cy="3383279"/>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452437" y="1507108"/>
            <a:ext cx="4523740" cy="3392804"/>
          </a:xfrm>
          <a:custGeom>
            <a:avLst/>
            <a:gdLst/>
            <a:ahLst/>
            <a:cxnLst/>
            <a:rect l="l" t="t" r="r" b="b"/>
            <a:pathLst>
              <a:path w="4523740" h="3392804">
                <a:moveTo>
                  <a:pt x="0" y="3392804"/>
                </a:moveTo>
                <a:lnTo>
                  <a:pt x="4523740" y="3392804"/>
                </a:lnTo>
                <a:lnTo>
                  <a:pt x="4523740" y="0"/>
                </a:lnTo>
                <a:lnTo>
                  <a:pt x="0" y="0"/>
                </a:lnTo>
                <a:lnTo>
                  <a:pt x="0" y="3392804"/>
                </a:lnTo>
                <a:close/>
              </a:path>
            </a:pathLst>
          </a:custGeom>
          <a:ln w="9525">
            <a:solidFill>
              <a:srgbClr val="4F81BC"/>
            </a:solidFill>
          </a:ln>
        </p:spPr>
        <p:txBody>
          <a:bodyPr wrap="square" lIns="0" tIns="0" rIns="0" bIns="0" rtlCol="0">
            <a:noAutofit/>
          </a:bodyPr>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fld id="{81D60167-4931-47E6-BA6A-407CBD079E47}" type="slidenum">
              <a:rPr sz="1100" b="1" spc="0" dirty="0" smtClean="0">
                <a:latin typeface="Calibri"/>
                <a:cs typeface="Calibri"/>
              </a:rPr>
              <a:pPr marL="12700">
                <a:lnSpc>
                  <a:spcPct val="100000"/>
                </a:lnSpc>
              </a:pPr>
              <a:t>37</a:t>
            </a:fld>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1851855010"/>
              </p:ext>
            </p:extLst>
          </p:nvPr>
        </p:nvGraphicFramePr>
        <p:xfrm>
          <a:off x="362077" y="456819"/>
          <a:ext cx="9287255" cy="6718753"/>
        </p:xfrm>
        <a:graphic>
          <a:graphicData uri="http://schemas.openxmlformats.org/drawingml/2006/table">
            <a:tbl>
              <a:tblPr firstRow="1" bandRow="1">
                <a:tableStyleId>{2D5ABB26-0587-4C30-8999-92F81FD0307C}</a:tableStyleId>
              </a:tblPr>
              <a:tblGrid>
                <a:gridCol w="45720"/>
                <a:gridCol w="939038"/>
                <a:gridCol w="3658870"/>
                <a:gridCol w="914654"/>
                <a:gridCol w="3728973"/>
              </a:tblGrid>
              <a:tr h="208788">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1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a:t>
                      </a: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0" dirty="0" smtClean="0">
                          <a:latin typeface="Calibri"/>
                          <a:cs typeface="Calibri"/>
                        </a:rPr>
                        <a:t>e_</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6</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50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10"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7610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5"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Cli</a:t>
                      </a:r>
                      <a:r>
                        <a:rPr sz="1100" spc="0" dirty="0" smtClean="0">
                          <a:latin typeface="Calibri"/>
                          <a:cs typeface="Calibri"/>
                        </a:rPr>
                        <a:t>ent</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b="1" dirty="0" smtClean="0">
                          <a:latin typeface="Calibri"/>
                          <a:cs typeface="Calibri"/>
                        </a:rPr>
                        <a:t>1</a:t>
                      </a:r>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0" dirty="0" smtClean="0">
                          <a:latin typeface="Calibri"/>
                          <a:cs typeface="Calibri"/>
                        </a:rPr>
                        <a:t>1</a:t>
                      </a:r>
                      <a:endParaRPr sz="11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5265">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794759">
                <a:tc gridSpan="3">
                  <a:txBody>
                    <a:bodyPr/>
                    <a:lstStyle/>
                    <a:p>
                      <a:endParaRPr sz="120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200" b="1" spc="-10" dirty="0" smtClean="0">
                          <a:latin typeface="Calibri"/>
                          <a:cs typeface="Calibri"/>
                        </a:rPr>
                        <a:t>A</a:t>
                      </a:r>
                      <a:r>
                        <a:rPr sz="1200" b="1" spc="0" dirty="0" smtClean="0">
                          <a:latin typeface="Calibri"/>
                          <a:cs typeface="Calibri"/>
                        </a:rPr>
                        <a:t>ppro</a:t>
                      </a:r>
                      <a:r>
                        <a:rPr sz="1200" b="1" spc="5" dirty="0" smtClean="0">
                          <a:latin typeface="Calibri"/>
                          <a:cs typeface="Calibri"/>
                        </a:rPr>
                        <a:t>p</a:t>
                      </a:r>
                      <a:r>
                        <a:rPr sz="1200" b="1" spc="0" dirty="0" smtClean="0">
                          <a:latin typeface="Calibri"/>
                          <a:cs typeface="Calibri"/>
                        </a:rPr>
                        <a:t>r</a:t>
                      </a:r>
                      <a:r>
                        <a:rPr sz="1200" b="1" spc="-10" dirty="0" smtClean="0">
                          <a:latin typeface="Calibri"/>
                          <a:cs typeface="Calibri"/>
                        </a:rPr>
                        <a:t>i</a:t>
                      </a:r>
                      <a:r>
                        <a:rPr sz="1200" b="1" spc="5" dirty="0" smtClean="0">
                          <a:latin typeface="Calibri"/>
                          <a:cs typeface="Calibri"/>
                        </a:rPr>
                        <a:t>a</a:t>
                      </a:r>
                      <a:r>
                        <a:rPr sz="1200" b="1" spc="-10" dirty="0" smtClean="0">
                          <a:latin typeface="Calibri"/>
                          <a:cs typeface="Calibri"/>
                        </a:rPr>
                        <a:t>t</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y</a:t>
                      </a:r>
                      <a:r>
                        <a:rPr sz="1200" b="1" spc="-5" dirty="0" smtClean="0">
                          <a:latin typeface="Calibri"/>
                          <a:cs typeface="Calibri"/>
                        </a:rPr>
                        <a:t> </a:t>
                      </a:r>
                      <a:r>
                        <a:rPr sz="1200" b="1" spc="5" dirty="0" smtClean="0">
                          <a:latin typeface="Calibri"/>
                          <a:cs typeface="Calibri"/>
                        </a:rPr>
                        <a:t>M</a:t>
                      </a:r>
                      <a:r>
                        <a:rPr sz="1200" b="1" spc="0" dirty="0" smtClean="0">
                          <a:latin typeface="Calibri"/>
                          <a:cs typeface="Calibri"/>
                        </a:rPr>
                        <a:t>o</a:t>
                      </a:r>
                      <a:r>
                        <a:rPr sz="1200" b="1" spc="-10" dirty="0" smtClean="0">
                          <a:latin typeface="Calibri"/>
                          <a:cs typeface="Calibri"/>
                        </a:rPr>
                        <a:t>ti</a:t>
                      </a:r>
                      <a:r>
                        <a:rPr sz="1200" b="1" spc="5" dirty="0" smtClean="0">
                          <a:latin typeface="Calibri"/>
                          <a:cs typeface="Calibri"/>
                        </a:rPr>
                        <a:t>va</a:t>
                      </a:r>
                      <a:r>
                        <a:rPr sz="1200" b="1" spc="-10" dirty="0" smtClean="0">
                          <a:latin typeface="Calibri"/>
                          <a:cs typeface="Calibri"/>
                        </a:rPr>
                        <a:t>t</a:t>
                      </a:r>
                      <a:r>
                        <a:rPr sz="1200" b="1" spc="0" dirty="0" smtClean="0">
                          <a:latin typeface="Calibri"/>
                          <a:cs typeface="Calibri"/>
                        </a:rPr>
                        <a:t>e</a:t>
                      </a:r>
                      <a:r>
                        <a:rPr sz="1200" b="1" spc="5" dirty="0" smtClean="0">
                          <a:latin typeface="Calibri"/>
                          <a:cs typeface="Calibri"/>
                        </a:rPr>
                        <a:t> </a:t>
                      </a:r>
                      <a:r>
                        <a:rPr sz="1200" b="1" spc="-10" dirty="0" smtClean="0">
                          <a:latin typeface="Calibri"/>
                          <a:cs typeface="Calibri"/>
                        </a:rPr>
                        <a:t>t</a:t>
                      </a:r>
                      <a:r>
                        <a:rPr sz="1200" b="1" spc="0" dirty="0" smtClean="0">
                          <a:latin typeface="Calibri"/>
                          <a:cs typeface="Calibri"/>
                        </a:rPr>
                        <a:t>he</a:t>
                      </a:r>
                      <a:r>
                        <a:rPr sz="1200" b="1" spc="-15" dirty="0" smtClean="0">
                          <a:latin typeface="Calibri"/>
                          <a:cs typeface="Calibri"/>
                        </a:rPr>
                        <a:t> </a:t>
                      </a:r>
                      <a:r>
                        <a:rPr sz="1200" b="1" spc="10" dirty="0" smtClean="0">
                          <a:latin typeface="Calibri"/>
                          <a:cs typeface="Calibri"/>
                        </a:rPr>
                        <a:t>C</a:t>
                      </a:r>
                      <a:r>
                        <a:rPr sz="1200" b="1" spc="-10" dirty="0" smtClean="0">
                          <a:latin typeface="Calibri"/>
                          <a:cs typeface="Calibri"/>
                        </a:rPr>
                        <a:t>li</a:t>
                      </a:r>
                      <a:r>
                        <a:rPr sz="1200" b="1" spc="-5" dirty="0" smtClean="0">
                          <a:latin typeface="Calibri"/>
                          <a:cs typeface="Calibri"/>
                        </a:rPr>
                        <a:t>e</a:t>
                      </a:r>
                      <a:r>
                        <a:rPr sz="1200" b="1" spc="0" dirty="0" smtClean="0">
                          <a:latin typeface="Calibri"/>
                          <a:cs typeface="Calibri"/>
                        </a:rPr>
                        <a:t>nt</a:t>
                      </a:r>
                      <a:endParaRPr sz="1200" dirty="0">
                        <a:latin typeface="Calibri"/>
                        <a:cs typeface="Calibri"/>
                      </a:endParaRPr>
                    </a:p>
                    <a:p>
                      <a:pPr>
                        <a:lnSpc>
                          <a:spcPts val="1300"/>
                        </a:lnSpc>
                        <a:spcBef>
                          <a:spcPts val="22"/>
                        </a:spcBef>
                      </a:pPr>
                      <a:endParaRPr sz="1300" dirty="0"/>
                    </a:p>
                    <a:p>
                      <a:pPr marL="57150" marR="128270">
                        <a:lnSpc>
                          <a:spcPct val="101899"/>
                        </a:lnSpc>
                      </a:pPr>
                      <a:r>
                        <a:rPr sz="1100" spc="-15" dirty="0" smtClean="0">
                          <a:latin typeface="Calibri"/>
                          <a:cs typeface="Calibri"/>
                        </a:rPr>
                        <a:t>T</a:t>
                      </a:r>
                      <a:r>
                        <a:rPr sz="1100" spc="0" dirty="0" smtClean="0">
                          <a:latin typeface="Calibri"/>
                          <a:cs typeface="Calibri"/>
                        </a:rPr>
                        <a:t>o</a:t>
                      </a:r>
                      <a:r>
                        <a:rPr sz="1100" spc="-15" dirty="0" smtClean="0">
                          <a:latin typeface="Calibri"/>
                          <a:cs typeface="Calibri"/>
                        </a:rPr>
                        <a:t> </a:t>
                      </a:r>
                      <a:r>
                        <a:rPr sz="1100" b="1" i="1" spc="0" dirty="0" smtClean="0">
                          <a:latin typeface="Calibri"/>
                          <a:cs typeface="Calibri"/>
                        </a:rPr>
                        <a:t>m</a:t>
                      </a:r>
                      <a:r>
                        <a:rPr sz="1100" b="1" i="1" spc="-10" dirty="0" smtClean="0">
                          <a:latin typeface="Calibri"/>
                          <a:cs typeface="Calibri"/>
                        </a:rPr>
                        <a:t>o</a:t>
                      </a:r>
                      <a:r>
                        <a:rPr sz="1100" b="1" i="1" spc="0" dirty="0" smtClean="0">
                          <a:latin typeface="Calibri"/>
                          <a:cs typeface="Calibri"/>
                        </a:rPr>
                        <a:t>t</a:t>
                      </a:r>
                      <a:r>
                        <a:rPr sz="1100" b="1" i="1" spc="-10" dirty="0" smtClean="0">
                          <a:latin typeface="Calibri"/>
                          <a:cs typeface="Calibri"/>
                        </a:rPr>
                        <a:t>i</a:t>
                      </a:r>
                      <a:r>
                        <a:rPr sz="1100" b="1" i="1" spc="5" dirty="0" smtClean="0">
                          <a:latin typeface="Calibri"/>
                          <a:cs typeface="Calibri"/>
                        </a:rPr>
                        <a:t>v</a:t>
                      </a:r>
                      <a:r>
                        <a:rPr sz="1100" b="1" i="1" spc="-10" dirty="0" smtClean="0">
                          <a:latin typeface="Calibri"/>
                          <a:cs typeface="Calibri"/>
                        </a:rPr>
                        <a:t>a</a:t>
                      </a:r>
                      <a:r>
                        <a:rPr sz="1100" b="1" i="1" spc="0" dirty="0" smtClean="0">
                          <a:latin typeface="Calibri"/>
                          <a:cs typeface="Calibri"/>
                        </a:rPr>
                        <a:t>te</a:t>
                      </a:r>
                      <a:r>
                        <a:rPr sz="1100" b="1" i="1" spc="5" dirty="0" smtClean="0">
                          <a:latin typeface="Calibri"/>
                          <a:cs typeface="Calibri"/>
                        </a:rPr>
                        <a:t> </a:t>
                      </a:r>
                      <a:r>
                        <a:rPr sz="1100" spc="0" dirty="0" smtClean="0">
                          <a:latin typeface="Calibri"/>
                          <a:cs typeface="Calibri"/>
                        </a:rPr>
                        <a:t>means</a:t>
                      </a:r>
                      <a:r>
                        <a:rPr sz="1100" spc="-1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5" dirty="0" smtClean="0">
                          <a:latin typeface="Calibri"/>
                          <a:cs typeface="Calibri"/>
                        </a:rPr>
                        <a:t>p</a:t>
                      </a:r>
                      <a:r>
                        <a:rPr sz="1100" spc="0" dirty="0" smtClean="0">
                          <a:latin typeface="Calibri"/>
                          <a:cs typeface="Calibri"/>
                        </a:rPr>
                        <a:t>r</a:t>
                      </a:r>
                      <a:r>
                        <a:rPr sz="1100" spc="-10" dirty="0" smtClean="0">
                          <a:latin typeface="Calibri"/>
                          <a:cs typeface="Calibri"/>
                        </a:rPr>
                        <a:t>o</a:t>
                      </a:r>
                      <a:r>
                        <a:rPr sz="1100" spc="0" dirty="0" smtClean="0">
                          <a:latin typeface="Calibri"/>
                          <a:cs typeface="Calibri"/>
                        </a:rPr>
                        <a:t>v</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s</a:t>
                      </a:r>
                      <a:r>
                        <a:rPr sz="1100" spc="-10" dirty="0" smtClean="0">
                          <a:latin typeface="Calibri"/>
                          <a:cs typeface="Calibri"/>
                        </a:rPr>
                        <a:t>o</a:t>
                      </a:r>
                      <a:r>
                        <a:rPr sz="1100" spc="0" dirty="0" smtClean="0">
                          <a:latin typeface="Calibri"/>
                          <a:cs typeface="Calibri"/>
                        </a:rPr>
                        <a:t>me</a:t>
                      </a:r>
                      <a:r>
                        <a:rPr sz="1100" spc="-5" dirty="0" smtClean="0">
                          <a:latin typeface="Calibri"/>
                          <a:cs typeface="Calibri"/>
                        </a:rPr>
                        <a:t>on</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0" dirty="0" smtClean="0">
                          <a:latin typeface="Calibri"/>
                          <a:cs typeface="Calibri"/>
                        </a:rPr>
                        <a:t>t</a:t>
                      </a:r>
                      <a:r>
                        <a:rPr sz="1100" spc="0" dirty="0" smtClean="0">
                          <a:latin typeface="Calibri"/>
                          <a:cs typeface="Calibri"/>
                        </a:rPr>
                        <a:t>h</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m</a:t>
                      </a:r>
                      <a:r>
                        <a:rPr sz="1100" spc="-10" dirty="0" smtClean="0">
                          <a:latin typeface="Calibri"/>
                          <a:cs typeface="Calibri"/>
                        </a:rPr>
                        <a:t>ot</a:t>
                      </a:r>
                      <a:r>
                        <a:rPr sz="1100" spc="30" dirty="0" smtClean="0">
                          <a:latin typeface="Calibri"/>
                          <a:cs typeface="Calibri"/>
                        </a:rPr>
                        <a:t>i</a:t>
                      </a:r>
                      <a:r>
                        <a:rPr sz="1100" spc="0" dirty="0" smtClean="0">
                          <a:latin typeface="Calibri"/>
                          <a:cs typeface="Calibri"/>
                        </a:rPr>
                        <a:t>ve</a:t>
                      </a:r>
                      <a:r>
                        <a:rPr sz="1100" spc="-10"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0" dirty="0" smtClean="0">
                          <a:latin typeface="Calibri"/>
                          <a:cs typeface="Calibri"/>
                        </a:rPr>
                        <a:t>r</a:t>
                      </a:r>
                      <a:r>
                        <a:rPr sz="1100" spc="-10" dirty="0" smtClean="0">
                          <a:latin typeface="Calibri"/>
                          <a:cs typeface="Calibri"/>
                        </a:rPr>
                        <a:t> </a:t>
                      </a:r>
                      <a:r>
                        <a:rPr sz="1100" spc="-5" dirty="0" smtClean="0">
                          <a:latin typeface="Calibri"/>
                          <a:cs typeface="Calibri"/>
                        </a:rPr>
                        <a:t>d</a:t>
                      </a:r>
                      <a:r>
                        <a:rPr sz="1100" spc="-10" dirty="0" smtClean="0">
                          <a:latin typeface="Calibri"/>
                          <a:cs typeface="Calibri"/>
                        </a:rPr>
                        <a:t>o</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a:t>
                      </a:r>
                      <a:r>
                        <a:rPr sz="1100" spc="-10" dirty="0" smtClean="0">
                          <a:latin typeface="Calibri"/>
                          <a:cs typeface="Calibri"/>
                        </a:rPr>
                        <a:t>o</a:t>
                      </a:r>
                      <a:r>
                        <a:rPr sz="1100" spc="0" dirty="0" smtClean="0">
                          <a:latin typeface="Calibri"/>
                          <a:cs typeface="Calibri"/>
                        </a:rPr>
                        <a:t>me</a:t>
                      </a:r>
                      <a:r>
                        <a:rPr sz="1100" spc="-10"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g</a:t>
                      </a:r>
                      <a:r>
                        <a:rPr sz="1100" spc="0" dirty="0" smtClean="0">
                          <a:latin typeface="Calibri"/>
                          <a:cs typeface="Calibri"/>
                        </a:rPr>
                        <a:t>. </a:t>
                      </a:r>
                      <a:r>
                        <a:rPr sz="1100" spc="5" dirty="0" smtClean="0">
                          <a:latin typeface="Calibri"/>
                          <a:cs typeface="Calibri"/>
                        </a:rPr>
                        <a:t>I</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a</a:t>
                      </a:r>
                      <a:r>
                        <a:rPr sz="1100" spc="-5" dirty="0" smtClean="0">
                          <a:latin typeface="Calibri"/>
                          <a:cs typeface="Calibri"/>
                        </a:rPr>
                        <a:t>dd</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25" dirty="0" smtClean="0">
                          <a:latin typeface="Calibri"/>
                          <a:cs typeface="Calibri"/>
                        </a:rPr>
                        <a:t> </a:t>
                      </a:r>
                      <a:r>
                        <a:rPr sz="1100" spc="-5" dirty="0" smtClean="0">
                          <a:latin typeface="Calibri"/>
                          <a:cs typeface="Calibri"/>
                        </a:rPr>
                        <a:t>und</a:t>
                      </a:r>
                      <a:r>
                        <a:rPr sz="1100" spc="0" dirty="0" smtClean="0">
                          <a:latin typeface="Calibri"/>
                          <a:cs typeface="Calibri"/>
                        </a:rPr>
                        <a:t>ers</a:t>
                      </a:r>
                      <a:r>
                        <a:rPr sz="1100" spc="-10"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0"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a:t>
                      </a:r>
                      <a:r>
                        <a:rPr sz="1100" spc="5" dirty="0" smtClean="0">
                          <a:latin typeface="Calibri"/>
                          <a:cs typeface="Calibri"/>
                        </a:rPr>
                        <a:t>li</a:t>
                      </a:r>
                      <a:r>
                        <a:rPr sz="1100" spc="0" dirty="0" smtClean="0">
                          <a:latin typeface="Calibri"/>
                          <a:cs typeface="Calibri"/>
                        </a:rPr>
                        <a:t>ent</a:t>
                      </a:r>
                      <a:r>
                        <a:rPr sz="1100" spc="-20" dirty="0" smtClean="0">
                          <a:latin typeface="Calibri"/>
                          <a:cs typeface="Calibri"/>
                        </a:rPr>
                        <a:t> </a:t>
                      </a:r>
                      <a:r>
                        <a:rPr sz="1100" spc="0" dirty="0" smtClean="0">
                          <a:latin typeface="Calibri"/>
                          <a:cs typeface="Calibri"/>
                        </a:rPr>
                        <a:t>med</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al</a:t>
                      </a:r>
                      <a:r>
                        <a:rPr sz="1100" spc="-5" dirty="0" smtClean="0">
                          <a:latin typeface="Calibri"/>
                          <a:cs typeface="Calibri"/>
                        </a:rPr>
                        <a:t> 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to</a:t>
                      </a:r>
                      <a:r>
                        <a:rPr sz="1100" spc="0" dirty="0" smtClean="0">
                          <a:latin typeface="Calibri"/>
                          <a:cs typeface="Calibri"/>
                        </a:rPr>
                        <a:t>ry</a:t>
                      </a:r>
                      <a:r>
                        <a:rPr sz="1100" spc="-5" dirty="0" smtClean="0">
                          <a:latin typeface="Calibri"/>
                          <a:cs typeface="Calibri"/>
                        </a:rPr>
                        <a:t> </a:t>
                      </a:r>
                      <a:r>
                        <a:rPr sz="1100" spc="5" dirty="0" smtClean="0">
                          <a:latin typeface="Calibri"/>
                          <a:cs typeface="Calibri"/>
                        </a:rPr>
                        <a:t>i</a:t>
                      </a:r>
                      <a:r>
                        <a:rPr sz="1100" spc="0" dirty="0" smtClean="0">
                          <a:latin typeface="Calibri"/>
                          <a:cs typeface="Calibri"/>
                        </a:rPr>
                        <a:t>n</a:t>
                      </a:r>
                      <a:r>
                        <a:rPr sz="1100" spc="-15" dirty="0" smtClean="0">
                          <a:latin typeface="Calibri"/>
                          <a:cs typeface="Calibri"/>
                        </a:rPr>
                        <a:t> </a:t>
                      </a:r>
                      <a:r>
                        <a:rPr sz="1100" spc="-10" dirty="0" smtClean="0">
                          <a:latin typeface="Calibri"/>
                          <a:cs typeface="Calibri"/>
                        </a:rPr>
                        <a:t>o</a:t>
                      </a:r>
                      <a:r>
                        <a:rPr sz="1100" spc="0" dirty="0" smtClean="0">
                          <a:latin typeface="Calibri"/>
                          <a:cs typeface="Calibri"/>
                        </a:rPr>
                        <a:t>r</a:t>
                      </a:r>
                      <a:r>
                        <a:rPr sz="1100" spc="-5" dirty="0" smtClean="0">
                          <a:latin typeface="Calibri"/>
                          <a:cs typeface="Calibri"/>
                        </a:rPr>
                        <a:t>d</a:t>
                      </a:r>
                      <a:r>
                        <a:rPr sz="1100" spc="0" dirty="0" smtClean="0">
                          <a:latin typeface="Calibri"/>
                          <a:cs typeface="Calibri"/>
                        </a:rPr>
                        <a:t>er</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5" dirty="0" smtClean="0">
                          <a:latin typeface="Calibri"/>
                          <a:cs typeface="Calibri"/>
                        </a:rPr>
                        <a:t>p</a:t>
                      </a:r>
                      <a:r>
                        <a:rPr sz="1100" spc="0" dirty="0" smtClean="0">
                          <a:latin typeface="Calibri"/>
                          <a:cs typeface="Calibri"/>
                        </a:rPr>
                        <a:t>r</a:t>
                      </a:r>
                      <a:r>
                        <a:rPr sz="1100" spc="-10" dirty="0" smtClean="0">
                          <a:latin typeface="Calibri"/>
                          <a:cs typeface="Calibri"/>
                        </a:rPr>
                        <a:t>o</a:t>
                      </a:r>
                      <a:r>
                        <a:rPr sz="1100" spc="0" dirty="0" smtClean="0">
                          <a:latin typeface="Calibri"/>
                          <a:cs typeface="Calibri"/>
                        </a:rPr>
                        <a:t>v</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 </a:t>
                      </a:r>
                      <a:r>
                        <a:rPr sz="1100" spc="-15" dirty="0" smtClean="0">
                          <a:latin typeface="Calibri"/>
                          <a:cs typeface="Calibri"/>
                        </a:rPr>
                        <a:t>c</a:t>
                      </a:r>
                      <a:r>
                        <a:rPr sz="1100" spc="-10" dirty="0" smtClean="0">
                          <a:latin typeface="Calibri"/>
                          <a:cs typeface="Calibri"/>
                        </a:rPr>
                        <a:t>o</a:t>
                      </a:r>
                      <a:r>
                        <a:rPr sz="1100" spc="0" dirty="0" smtClean="0">
                          <a:latin typeface="Calibri"/>
                          <a:cs typeface="Calibri"/>
                        </a:rPr>
                        <a:t>rre</a:t>
                      </a:r>
                      <a:r>
                        <a:rPr sz="1100" spc="-10" dirty="0" smtClean="0">
                          <a:latin typeface="Calibri"/>
                          <a:cs typeface="Calibri"/>
                        </a:rPr>
                        <a:t>c</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reas</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0" dirty="0" smtClean="0">
                          <a:latin typeface="Calibri"/>
                          <a:cs typeface="Calibri"/>
                        </a:rPr>
                        <a:t>r</a:t>
                      </a:r>
                      <a:r>
                        <a:rPr sz="1100" spc="-10" dirty="0" smtClean="0">
                          <a:latin typeface="Calibri"/>
                          <a:cs typeface="Calibri"/>
                        </a:rPr>
                        <a:t> t</a:t>
                      </a:r>
                      <a:r>
                        <a:rPr sz="1100" spc="0" dirty="0" smtClean="0">
                          <a:latin typeface="Calibri"/>
                          <a:cs typeface="Calibri"/>
                        </a:rPr>
                        <a:t>rea</a:t>
                      </a:r>
                      <a:r>
                        <a:rPr sz="1100" spc="-10" dirty="0" smtClean="0">
                          <a:latin typeface="Calibri"/>
                          <a:cs typeface="Calibri"/>
                        </a:rPr>
                        <a:t>t</a:t>
                      </a:r>
                      <a:r>
                        <a:rPr sz="1100" spc="0" dirty="0" smtClean="0">
                          <a:latin typeface="Calibri"/>
                          <a:cs typeface="Calibri"/>
                        </a:rPr>
                        <a:t>men</a:t>
                      </a:r>
                      <a:r>
                        <a:rPr sz="1100" spc="-15" dirty="0" smtClean="0">
                          <a:latin typeface="Calibri"/>
                          <a:cs typeface="Calibri"/>
                        </a:rPr>
                        <a:t>t</a:t>
                      </a:r>
                      <a:r>
                        <a:rPr sz="1100" spc="0" dirty="0" smtClean="0">
                          <a:latin typeface="Calibri"/>
                          <a:cs typeface="Calibri"/>
                        </a:rPr>
                        <a:t>.</a:t>
                      </a:r>
                      <a:endParaRPr sz="1100" dirty="0">
                        <a:latin typeface="Calibri"/>
                        <a:cs typeface="Calibri"/>
                      </a:endParaRPr>
                    </a:p>
                    <a:p>
                      <a:pPr>
                        <a:lnSpc>
                          <a:spcPts val="1300"/>
                        </a:lnSpc>
                        <a:spcBef>
                          <a:spcPts val="68"/>
                        </a:spcBef>
                      </a:pPr>
                      <a:endParaRPr sz="1300" dirty="0"/>
                    </a:p>
                    <a:p>
                      <a:pPr marL="57150">
                        <a:lnSpc>
                          <a:spcPct val="100000"/>
                        </a:lnSpc>
                      </a:pPr>
                      <a:r>
                        <a:rPr sz="1100" u="sng" spc="5" dirty="0" smtClean="0">
                          <a:latin typeface="Calibri"/>
                          <a:cs typeface="Calibri"/>
                        </a:rPr>
                        <a:t>C</a:t>
                      </a:r>
                      <a:r>
                        <a:rPr sz="1100" u="sng" spc="-15" dirty="0" smtClean="0">
                          <a:latin typeface="Calibri"/>
                          <a:cs typeface="Calibri"/>
                        </a:rPr>
                        <a:t>l</a:t>
                      </a:r>
                      <a:r>
                        <a:rPr sz="1100" u="sng" spc="5" dirty="0" smtClean="0">
                          <a:latin typeface="Calibri"/>
                          <a:cs typeface="Calibri"/>
                        </a:rPr>
                        <a:t>i</a:t>
                      </a:r>
                      <a:r>
                        <a:rPr sz="1100" u="sng" spc="-15" dirty="0" smtClean="0">
                          <a:latin typeface="Calibri"/>
                          <a:cs typeface="Calibri"/>
                        </a:rPr>
                        <a:t>c</a:t>
                      </a:r>
                      <a:r>
                        <a:rPr sz="1100" u="sng" spc="0" dirty="0" smtClean="0">
                          <a:latin typeface="Calibri"/>
                          <a:cs typeface="Calibri"/>
                        </a:rPr>
                        <a:t>k</a:t>
                      </a:r>
                      <a:r>
                        <a:rPr sz="1100" u="sng" spc="-10" dirty="0" smtClean="0">
                          <a:latin typeface="Calibri"/>
                          <a:cs typeface="Calibri"/>
                        </a:rPr>
                        <a:t> </a:t>
                      </a:r>
                      <a:r>
                        <a:rPr sz="1100" u="sng" spc="-5" dirty="0" smtClean="0">
                          <a:latin typeface="Calibri"/>
                          <a:cs typeface="Calibri"/>
                        </a:rPr>
                        <a:t>h</a:t>
                      </a:r>
                      <a:r>
                        <a:rPr sz="1100" u="sng" spc="0" dirty="0" smtClean="0">
                          <a:latin typeface="Calibri"/>
                          <a:cs typeface="Calibri"/>
                        </a:rPr>
                        <a:t>ere</a:t>
                      </a:r>
                      <a:r>
                        <a:rPr sz="1100" spc="0"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rev</a:t>
                      </a:r>
                      <a:r>
                        <a:rPr sz="1100" spc="5" dirty="0" smtClean="0">
                          <a:latin typeface="Calibri"/>
                          <a:cs typeface="Calibri"/>
                        </a:rPr>
                        <a:t>i</a:t>
                      </a:r>
                      <a:r>
                        <a:rPr sz="1100" spc="0" dirty="0" smtClean="0">
                          <a:latin typeface="Calibri"/>
                          <a:cs typeface="Calibri"/>
                        </a:rPr>
                        <a:t>ew</a:t>
                      </a:r>
                      <a:r>
                        <a:rPr sz="1100" spc="-10"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a</a:t>
                      </a:r>
                      <a:r>
                        <a:rPr sz="1100" spc="-5" dirty="0" smtClean="0">
                          <a:latin typeface="Calibri"/>
                          <a:cs typeface="Calibri"/>
                        </a:rPr>
                        <a:t>ndb</a:t>
                      </a:r>
                      <a:r>
                        <a:rPr sz="1100" spc="-10" dirty="0" smtClean="0">
                          <a:latin typeface="Calibri"/>
                          <a:cs typeface="Calibri"/>
                        </a:rPr>
                        <a:t>oo</a:t>
                      </a:r>
                      <a:r>
                        <a:rPr sz="1100" spc="0" dirty="0" smtClean="0">
                          <a:latin typeface="Calibri"/>
                          <a:cs typeface="Calibri"/>
                        </a:rPr>
                        <a:t>k</a:t>
                      </a:r>
                      <a:r>
                        <a:rPr sz="1100" spc="-10"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0" dirty="0" smtClean="0">
                          <a:latin typeface="Calibri"/>
                          <a:cs typeface="Calibri"/>
                        </a:rPr>
                        <a:t>sam</a:t>
                      </a:r>
                      <a:r>
                        <a:rPr sz="1100" spc="-5" dirty="0" smtClean="0">
                          <a:latin typeface="Calibri"/>
                          <a:cs typeface="Calibri"/>
                        </a:rPr>
                        <a:t>p</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med</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al</a:t>
                      </a:r>
                      <a:r>
                        <a:rPr sz="1100" spc="-5" dirty="0" smtClean="0">
                          <a:latin typeface="Calibri"/>
                          <a:cs typeface="Calibri"/>
                        </a:rPr>
                        <a:t> 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to</a:t>
                      </a:r>
                      <a:r>
                        <a:rPr sz="1100" spc="0" dirty="0" smtClean="0">
                          <a:latin typeface="Calibri"/>
                          <a:cs typeface="Calibri"/>
                        </a:rPr>
                        <a:t>ry.</a:t>
                      </a:r>
                      <a:endParaRPr lang="en-US" sz="1100" spc="0" dirty="0" smtClean="0">
                        <a:latin typeface="Calibri"/>
                        <a:cs typeface="Calibri"/>
                      </a:endParaRPr>
                    </a:p>
                    <a:p>
                      <a:pPr marL="57150">
                        <a:lnSpc>
                          <a:spcPct val="100000"/>
                        </a:lnSpc>
                      </a:pPr>
                      <a:endParaRPr lang="en-US" sz="1100" spc="0" dirty="0" smtClean="0">
                        <a:latin typeface="Calibri"/>
                        <a:cs typeface="Calibri"/>
                      </a:endParaRPr>
                    </a:p>
                    <a:p>
                      <a:pPr marL="57150">
                        <a:lnSpc>
                          <a:spcPct val="100000"/>
                        </a:lnSpc>
                      </a:pPr>
                      <a:r>
                        <a:rPr lang="en-US" sz="1100" spc="0" dirty="0" smtClean="0">
                          <a:solidFill>
                            <a:srgbClr val="FFC000"/>
                          </a:solidFill>
                          <a:latin typeface="Calibri"/>
                          <a:cs typeface="Calibri"/>
                        </a:rPr>
                        <a:t>“Motivate” used twice- is redundant.</a:t>
                      </a:r>
                    </a:p>
                    <a:p>
                      <a:pPr marL="57150">
                        <a:lnSpc>
                          <a:spcPct val="100000"/>
                        </a:lnSpc>
                      </a:pPr>
                      <a:r>
                        <a:rPr lang="en-US" sz="1100" spc="0" dirty="0" smtClean="0">
                          <a:solidFill>
                            <a:srgbClr val="FFC000"/>
                          </a:solidFill>
                          <a:latin typeface="Calibri"/>
                          <a:cs typeface="Calibri"/>
                        </a:rPr>
                        <a:t>Combine screens use Motivate to link to video</a:t>
                      </a:r>
                    </a:p>
                    <a:p>
                      <a:pPr marL="57150">
                        <a:lnSpc>
                          <a:spcPct val="100000"/>
                        </a:lnSpc>
                      </a:pPr>
                      <a:r>
                        <a:rPr lang="en-US" sz="1100" spc="0" dirty="0" smtClean="0">
                          <a:solidFill>
                            <a:srgbClr val="FFC000"/>
                          </a:solidFill>
                          <a:latin typeface="Calibri"/>
                          <a:cs typeface="Calibri"/>
                        </a:rPr>
                        <a:t>Eliminate printed text, use narration. Leave key terms.</a:t>
                      </a:r>
                      <a:endParaRPr sz="1100" dirty="0">
                        <a:solidFill>
                          <a:srgbClr val="FFC000"/>
                        </a:solidFill>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r>
              <a:tr h="228600">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896365">
                <a:tc gridSpan="3">
                  <a:txBody>
                    <a:bodyPr/>
                    <a:lstStyle/>
                    <a:p>
                      <a:pPr marL="50800" marR="72390">
                        <a:lnSpc>
                          <a:spcPct val="1018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p</a:t>
                      </a:r>
                      <a:r>
                        <a:rPr sz="1100" spc="0" dirty="0" smtClean="0">
                          <a:latin typeface="Calibri"/>
                          <a:cs typeface="Calibri"/>
                        </a:rPr>
                        <a:t>r</a:t>
                      </a:r>
                      <a:r>
                        <a:rPr sz="1100" spc="-10" dirty="0" smtClean="0">
                          <a:latin typeface="Calibri"/>
                          <a:cs typeface="Calibri"/>
                        </a:rPr>
                        <a:t>o</a:t>
                      </a:r>
                      <a:r>
                        <a:rPr sz="1100" spc="0" dirty="0" smtClean="0">
                          <a:latin typeface="Calibri"/>
                          <a:cs typeface="Calibri"/>
                        </a:rPr>
                        <a:t>v</a:t>
                      </a:r>
                      <a:r>
                        <a:rPr sz="1100" spc="5" dirty="0" smtClean="0">
                          <a:latin typeface="Calibri"/>
                          <a:cs typeface="Calibri"/>
                        </a:rPr>
                        <a:t>i</a:t>
                      </a:r>
                      <a:r>
                        <a:rPr sz="1100" spc="-5" dirty="0" smtClean="0">
                          <a:latin typeface="Calibri"/>
                          <a:cs typeface="Calibri"/>
                        </a:rPr>
                        <a:t>d</a:t>
                      </a:r>
                      <a:r>
                        <a:rPr sz="1100" spc="5" dirty="0" smtClean="0">
                          <a:latin typeface="Calibri"/>
                          <a:cs typeface="Calibri"/>
                        </a:rPr>
                        <a:t>e</a:t>
                      </a:r>
                      <a:r>
                        <a:rPr sz="1100" spc="0" dirty="0" smtClean="0">
                          <a:latin typeface="Calibri"/>
                          <a:cs typeface="Calibri"/>
                        </a:rPr>
                        <a:t>s</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mean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0" dirty="0" smtClean="0">
                          <a:latin typeface="Calibri"/>
                          <a:cs typeface="Calibri"/>
                        </a:rPr>
                        <a:t>r</a:t>
                      </a:r>
                      <a:r>
                        <a:rPr sz="1100" spc="-10" dirty="0" smtClean="0">
                          <a:latin typeface="Calibri"/>
                          <a:cs typeface="Calibri"/>
                        </a:rPr>
                        <a:t> </a:t>
                      </a:r>
                      <a:r>
                        <a:rPr sz="1100" spc="0" dirty="0" smtClean="0">
                          <a:latin typeface="Calibri"/>
                          <a:cs typeface="Calibri"/>
                        </a:rPr>
                        <a:t>m</a:t>
                      </a:r>
                      <a:r>
                        <a:rPr sz="1100" spc="-10" dirty="0" smtClean="0">
                          <a:latin typeface="Calibri"/>
                          <a:cs typeface="Calibri"/>
                        </a:rPr>
                        <a:t>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a:t>
                      </a:r>
                      <a:r>
                        <a:rPr sz="1100" spc="-15" dirty="0" smtClean="0">
                          <a:latin typeface="Calibri"/>
                          <a:cs typeface="Calibri"/>
                        </a:rPr>
                        <a:t>i</a:t>
                      </a:r>
                      <a:r>
                        <a:rPr sz="1100" spc="0" dirty="0" smtClean="0">
                          <a:latin typeface="Calibri"/>
                          <a:cs typeface="Calibri"/>
                        </a:rPr>
                        <a:t>ent</a:t>
                      </a:r>
                      <a:r>
                        <a:rPr sz="1100" spc="-5"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p</a:t>
                      </a:r>
                      <a:r>
                        <a:rPr sz="1100" spc="0" dirty="0" smtClean="0">
                          <a:latin typeface="Calibri"/>
                          <a:cs typeface="Calibri"/>
                        </a:rPr>
                        <a:t>rese</a:t>
                      </a:r>
                      <a:r>
                        <a:rPr sz="1100" spc="-5" dirty="0" smtClean="0">
                          <a:latin typeface="Calibri"/>
                          <a:cs typeface="Calibri"/>
                        </a:rPr>
                        <a:t>n</a:t>
                      </a:r>
                      <a:r>
                        <a:rPr sz="1100" spc="-10"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i</a:t>
                      </a:r>
                      <a:r>
                        <a:rPr sz="1100" spc="0" dirty="0" smtClean="0">
                          <a:latin typeface="Calibri"/>
                          <a:cs typeface="Calibri"/>
                        </a:rPr>
                        <a:t>r med</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al</a:t>
                      </a:r>
                      <a:r>
                        <a:rPr sz="1100" spc="-5" dirty="0" smtClean="0">
                          <a:latin typeface="Calibri"/>
                          <a:cs typeface="Calibri"/>
                        </a:rPr>
                        <a:t> 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to</a:t>
                      </a:r>
                      <a:r>
                        <a:rPr sz="1100" spc="0" dirty="0" smtClean="0">
                          <a:latin typeface="Calibri"/>
                          <a:cs typeface="Calibri"/>
                        </a:rPr>
                        <a:t>ry w</a:t>
                      </a:r>
                      <a:r>
                        <a:rPr sz="1100" spc="10" dirty="0" smtClean="0">
                          <a:latin typeface="Calibri"/>
                          <a:cs typeface="Calibri"/>
                        </a:rPr>
                        <a:t>i</a:t>
                      </a:r>
                      <a:r>
                        <a:rPr sz="1100" spc="-10" dirty="0" smtClean="0">
                          <a:latin typeface="Calibri"/>
                          <a:cs typeface="Calibri"/>
                        </a:rPr>
                        <a:t>t</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0" dirty="0" smtClean="0">
                          <a:latin typeface="Calibri"/>
                          <a:cs typeface="Calibri"/>
                        </a:rPr>
                        <a:t>P</a:t>
                      </a:r>
                      <a:r>
                        <a:rPr sz="1100" spc="-10" dirty="0" smtClean="0">
                          <a:latin typeface="Calibri"/>
                          <a:cs typeface="Calibri"/>
                        </a:rPr>
                        <a:t>D</a:t>
                      </a:r>
                      <a:r>
                        <a:rPr sz="1100" spc="0" dirty="0" smtClean="0">
                          <a:latin typeface="Calibri"/>
                          <a:cs typeface="Calibri"/>
                        </a:rPr>
                        <a:t>F</a:t>
                      </a:r>
                      <a:r>
                        <a:rPr sz="1100" spc="-15" dirty="0" smtClean="0">
                          <a:latin typeface="Calibri"/>
                          <a:cs typeface="Calibri"/>
                        </a:rPr>
                        <a:t> </a:t>
                      </a:r>
                      <a:r>
                        <a:rPr sz="1100" spc="-5" dirty="0" smtClean="0">
                          <a:latin typeface="Calibri"/>
                          <a:cs typeface="Calibri"/>
                        </a:rPr>
                        <a:t>h</a:t>
                      </a:r>
                      <a:r>
                        <a:rPr sz="1100" spc="0" dirty="0" smtClean="0">
                          <a:latin typeface="Calibri"/>
                          <a:cs typeface="Calibri"/>
                        </a:rPr>
                        <a:t>a</a:t>
                      </a:r>
                      <a:r>
                        <a:rPr sz="1100" spc="-5" dirty="0" smtClean="0">
                          <a:latin typeface="Calibri"/>
                          <a:cs typeface="Calibri"/>
                        </a:rPr>
                        <a:t>nd</a:t>
                      </a:r>
                      <a:r>
                        <a:rPr sz="1100" spc="-10" dirty="0" smtClean="0">
                          <a:latin typeface="Calibri"/>
                          <a:cs typeface="Calibri"/>
                        </a:rPr>
                        <a:t>o</a:t>
                      </a:r>
                      <a:r>
                        <a:rPr sz="1100" spc="-5" dirty="0" smtClean="0">
                          <a:latin typeface="Calibri"/>
                          <a:cs typeface="Calibri"/>
                        </a:rPr>
                        <a:t>u</a:t>
                      </a:r>
                      <a:r>
                        <a:rPr sz="1100" spc="-10" dirty="0" smtClean="0">
                          <a:latin typeface="Calibri"/>
                          <a:cs typeface="Calibri"/>
                        </a:rPr>
                        <a:t>t</a:t>
                      </a:r>
                      <a:r>
                        <a:rPr sz="1100" spc="0" dirty="0" smtClean="0">
                          <a:latin typeface="Calibri"/>
                          <a:cs typeface="Calibri"/>
                        </a:rPr>
                        <a:t>.</a:t>
                      </a:r>
                      <a:endParaRPr sz="1100">
                        <a:latin typeface="Calibri"/>
                        <a:cs typeface="Calibri"/>
                      </a:endParaRPr>
                    </a:p>
                    <a:p>
                      <a:pPr marL="50800" marR="265430">
                        <a:lnSpc>
                          <a:spcPct val="100899"/>
                        </a:lnSpc>
                        <a:spcBef>
                          <a:spcPts val="15"/>
                        </a:spcBef>
                      </a:pPr>
                      <a:r>
                        <a:rPr sz="110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20" dirty="0" smtClean="0">
                          <a:latin typeface="Calibri"/>
                          <a:cs typeface="Calibri"/>
                        </a:rPr>
                        <a:t> </a:t>
                      </a:r>
                      <a:r>
                        <a:rPr sz="1100" spc="-10" dirty="0" smtClean="0">
                          <a:latin typeface="Calibri"/>
                          <a:cs typeface="Calibri"/>
                        </a:rPr>
                        <a:t>44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 </a:t>
                      </a:r>
                      <a:r>
                        <a:rPr sz="1100" spc="-10" dirty="0" smtClean="0">
                          <a:latin typeface="Calibri"/>
                          <a:cs typeface="Calibri"/>
                        </a:rPr>
                        <a:t>14</a:t>
                      </a:r>
                      <a:r>
                        <a:rPr sz="1100" spc="-5" dirty="0" smtClean="0">
                          <a:latin typeface="Calibri"/>
                          <a:cs typeface="Calibri"/>
                        </a:rPr>
                        <a:t>p</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15"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30"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5" dirty="0" smtClean="0">
                          <a:latin typeface="Calibri"/>
                          <a:cs typeface="Calibri"/>
                        </a:rPr>
                        <a:t>lig</a:t>
                      </a:r>
                      <a:r>
                        <a:rPr sz="1100" spc="-5" dirty="0" smtClean="0">
                          <a:latin typeface="Calibri"/>
                          <a:cs typeface="Calibri"/>
                        </a:rPr>
                        <a:t>h</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0" dirty="0" smtClean="0">
                          <a:latin typeface="Calibri"/>
                          <a:cs typeface="Calibri"/>
                        </a:rPr>
                        <a:t>r</a:t>
                      </a:r>
                      <a:r>
                        <a:rPr sz="1100" spc="-10" dirty="0" smtClean="0">
                          <a:latin typeface="Calibri"/>
                          <a:cs typeface="Calibri"/>
                        </a:rPr>
                        <a:t>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1750">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marR="104775">
                        <a:lnSpc>
                          <a:spcPct val="101800"/>
                        </a:lnSpc>
                      </a:pPr>
                      <a:r>
                        <a:rPr sz="1100" spc="5" dirty="0" smtClean="0">
                          <a:latin typeface="Calibri"/>
                          <a:cs typeface="Calibri"/>
                        </a:rPr>
                        <a:t>H</a:t>
                      </a:r>
                      <a:r>
                        <a:rPr sz="1100" spc="0" dirty="0" smtClean="0">
                          <a:latin typeface="Calibri"/>
                          <a:cs typeface="Calibri"/>
                        </a:rPr>
                        <a:t>y</a:t>
                      </a:r>
                      <a:r>
                        <a:rPr sz="1100" spc="-5" dirty="0" smtClean="0">
                          <a:latin typeface="Calibri"/>
                          <a:cs typeface="Calibri"/>
                        </a:rPr>
                        <a:t>p</a:t>
                      </a:r>
                      <a:r>
                        <a:rPr sz="1100" spc="0" dirty="0" smtClean="0">
                          <a:latin typeface="Calibri"/>
                          <a:cs typeface="Calibri"/>
                        </a:rPr>
                        <a:t>er</a:t>
                      </a:r>
                      <a:r>
                        <a:rPr sz="1100" spc="-15" dirty="0" smtClean="0">
                          <a:latin typeface="Calibri"/>
                          <a:cs typeface="Calibri"/>
                        </a:rPr>
                        <a:t>l</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k</a:t>
                      </a:r>
                      <a:r>
                        <a:rPr sz="1100" spc="-10" dirty="0" smtClean="0">
                          <a:latin typeface="Calibri"/>
                          <a:cs typeface="Calibri"/>
                        </a:rPr>
                        <a:t> ‘</a:t>
                      </a:r>
                      <a:r>
                        <a:rPr sz="1100" u="sng" spc="5" dirty="0" smtClean="0">
                          <a:latin typeface="Calibri"/>
                          <a:cs typeface="Calibri"/>
                        </a:rPr>
                        <a:t>C</a:t>
                      </a:r>
                      <a:r>
                        <a:rPr sz="1100" u="sng" spc="-15" dirty="0" smtClean="0">
                          <a:latin typeface="Calibri"/>
                          <a:cs typeface="Calibri"/>
                        </a:rPr>
                        <a:t>l</a:t>
                      </a:r>
                      <a:r>
                        <a:rPr sz="1100" u="sng" spc="5" dirty="0" smtClean="0">
                          <a:latin typeface="Calibri"/>
                          <a:cs typeface="Calibri"/>
                        </a:rPr>
                        <a:t>i</a:t>
                      </a:r>
                      <a:r>
                        <a:rPr sz="1100" u="sng" spc="-15" dirty="0" smtClean="0">
                          <a:latin typeface="Calibri"/>
                          <a:cs typeface="Calibri"/>
                        </a:rPr>
                        <a:t>c</a:t>
                      </a:r>
                      <a:r>
                        <a:rPr sz="1100" u="sng" spc="0" dirty="0" smtClean="0">
                          <a:latin typeface="Calibri"/>
                          <a:cs typeface="Calibri"/>
                        </a:rPr>
                        <a:t>k</a:t>
                      </a:r>
                      <a:r>
                        <a:rPr sz="1100" u="sng" spc="-10" dirty="0" smtClean="0">
                          <a:latin typeface="Calibri"/>
                          <a:cs typeface="Calibri"/>
                        </a:rPr>
                        <a:t> </a:t>
                      </a:r>
                      <a:r>
                        <a:rPr sz="1100" u="sng" spc="-5" dirty="0" smtClean="0">
                          <a:latin typeface="Calibri"/>
                          <a:cs typeface="Calibri"/>
                        </a:rPr>
                        <a:t>h</a:t>
                      </a:r>
                      <a:r>
                        <a:rPr sz="1100" u="sng" spc="0" dirty="0" smtClean="0">
                          <a:latin typeface="Calibri"/>
                          <a:cs typeface="Calibri"/>
                        </a:rPr>
                        <a:t>er</a:t>
                      </a:r>
                      <a:r>
                        <a:rPr sz="1100" u="sng" spc="5" dirty="0" smtClean="0">
                          <a:latin typeface="Calibri"/>
                          <a:cs typeface="Calibri"/>
                        </a:rPr>
                        <a:t>e</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10" dirty="0" smtClean="0">
                          <a:latin typeface="Calibri"/>
                          <a:cs typeface="Calibri"/>
                        </a:rPr>
                        <a:t>o</a:t>
                      </a:r>
                      <a:r>
                        <a:rPr sz="1100" spc="-5" dirty="0" smtClean="0">
                          <a:latin typeface="Calibri"/>
                          <a:cs typeface="Calibri"/>
                        </a:rPr>
                        <a:t>p</a:t>
                      </a:r>
                      <a:r>
                        <a:rPr sz="1100" spc="0" dirty="0" smtClean="0">
                          <a:latin typeface="Calibri"/>
                          <a:cs typeface="Calibri"/>
                        </a:rPr>
                        <a:t>en</a:t>
                      </a:r>
                      <a:r>
                        <a:rPr sz="1100" spc="15" dirty="0" smtClean="0">
                          <a:latin typeface="Calibri"/>
                          <a:cs typeface="Calibri"/>
                        </a:rPr>
                        <a:t> </a:t>
                      </a:r>
                      <a:r>
                        <a:rPr sz="1100" spc="0" dirty="0" smtClean="0">
                          <a:latin typeface="Calibri"/>
                          <a:cs typeface="Calibri"/>
                        </a:rPr>
                        <a:t>P</a:t>
                      </a:r>
                      <a:r>
                        <a:rPr sz="1100" spc="-10" dirty="0" smtClean="0">
                          <a:latin typeface="Calibri"/>
                          <a:cs typeface="Calibri"/>
                        </a:rPr>
                        <a:t>D</a:t>
                      </a:r>
                      <a:r>
                        <a:rPr sz="1100" spc="0" dirty="0" smtClean="0">
                          <a:latin typeface="Calibri"/>
                          <a:cs typeface="Calibri"/>
                        </a:rPr>
                        <a:t>F</a:t>
                      </a:r>
                      <a:r>
                        <a:rPr sz="1100" spc="-15" dirty="0" smtClean="0">
                          <a:latin typeface="Calibri"/>
                          <a:cs typeface="Calibri"/>
                        </a:rPr>
                        <a:t> </a:t>
                      </a:r>
                      <a:r>
                        <a:rPr sz="1100" spc="-5" dirty="0" smtClean="0">
                          <a:latin typeface="Calibri"/>
                          <a:cs typeface="Calibri"/>
                        </a:rPr>
                        <a:t>d</a:t>
                      </a:r>
                      <a:r>
                        <a:rPr sz="1100" spc="15" dirty="0" smtClean="0">
                          <a:latin typeface="Calibri"/>
                          <a:cs typeface="Calibri"/>
                        </a:rPr>
                        <a:t>o</a:t>
                      </a:r>
                      <a:r>
                        <a:rPr sz="1100" spc="-15" dirty="0" smtClean="0">
                          <a:latin typeface="Calibri"/>
                          <a:cs typeface="Calibri"/>
                        </a:rPr>
                        <a:t>c</a:t>
                      </a:r>
                      <a:r>
                        <a:rPr sz="1100" spc="-5" dirty="0" smtClean="0">
                          <a:latin typeface="Calibri"/>
                          <a:cs typeface="Calibri"/>
                        </a:rPr>
                        <a:t>u</a:t>
                      </a:r>
                      <a:r>
                        <a:rPr sz="1100" spc="0" dirty="0" smtClean="0">
                          <a:latin typeface="Calibri"/>
                          <a:cs typeface="Calibri"/>
                        </a:rPr>
                        <a:t>ment</a:t>
                      </a:r>
                      <a:r>
                        <a:rPr sz="1100"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a</a:t>
                      </a:r>
                      <a:r>
                        <a:rPr sz="1100" spc="-5" dirty="0" smtClean="0">
                          <a:latin typeface="Calibri"/>
                          <a:cs typeface="Calibri"/>
                        </a:rPr>
                        <a:t>n</a:t>
                      </a:r>
                      <a:r>
                        <a:rPr sz="1100" spc="15" dirty="0" smtClean="0">
                          <a:latin typeface="Calibri"/>
                          <a:cs typeface="Calibri"/>
                        </a:rPr>
                        <a:t>d</a:t>
                      </a:r>
                      <a:r>
                        <a:rPr sz="1100" spc="-5" dirty="0" smtClean="0">
                          <a:latin typeface="Calibri"/>
                          <a:cs typeface="Calibri"/>
                        </a:rPr>
                        <a:t>b</a:t>
                      </a:r>
                      <a:r>
                        <a:rPr sz="1100" spc="-10" dirty="0" smtClean="0">
                          <a:latin typeface="Calibri"/>
                          <a:cs typeface="Calibri"/>
                        </a:rPr>
                        <a:t>oo</a:t>
                      </a:r>
                      <a:r>
                        <a:rPr sz="1100" spc="0" dirty="0" smtClean="0">
                          <a:latin typeface="Calibri"/>
                          <a:cs typeface="Calibri"/>
                        </a:rPr>
                        <a:t>k</a:t>
                      </a:r>
                      <a:r>
                        <a:rPr sz="1100" spc="-10" dirty="0" smtClean="0">
                          <a:latin typeface="Calibri"/>
                          <a:cs typeface="Calibri"/>
                        </a:rPr>
                        <a:t> o</a:t>
                      </a:r>
                      <a:r>
                        <a:rPr sz="1100" spc="0" dirty="0" smtClean="0">
                          <a:latin typeface="Calibri"/>
                          <a:cs typeface="Calibri"/>
                        </a:rPr>
                        <a:t>f</a:t>
                      </a:r>
                      <a:r>
                        <a:rPr sz="1100" spc="-10" dirty="0" smtClean="0">
                          <a:latin typeface="Calibri"/>
                          <a:cs typeface="Calibri"/>
                        </a:rPr>
                        <a:t> </a:t>
                      </a:r>
                      <a:r>
                        <a:rPr sz="1100" spc="0" dirty="0" smtClean="0">
                          <a:latin typeface="Calibri"/>
                          <a:cs typeface="Calibri"/>
                        </a:rPr>
                        <a:t>sam</a:t>
                      </a:r>
                      <a:r>
                        <a:rPr sz="1100" spc="-5" dirty="0" smtClean="0">
                          <a:latin typeface="Calibri"/>
                          <a:cs typeface="Calibri"/>
                        </a:rPr>
                        <a:t>p</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med</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al </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to</a:t>
                      </a:r>
                      <a:r>
                        <a:rPr sz="1100" spc="0" dirty="0" smtClean="0">
                          <a:latin typeface="Calibri"/>
                          <a:cs typeface="Calibri"/>
                        </a:rPr>
                        <a:t>ry;</a:t>
                      </a:r>
                      <a:r>
                        <a:rPr sz="1100" spc="-20" dirty="0" smtClean="0">
                          <a:latin typeface="Calibri"/>
                          <a:cs typeface="Calibri"/>
                        </a:rPr>
                        <a:t> </a:t>
                      </a:r>
                      <a:r>
                        <a:rPr sz="1100" spc="5" dirty="0" smtClean="0">
                          <a:latin typeface="Calibri"/>
                          <a:cs typeface="Calibri"/>
                        </a:rPr>
                        <a:t>C</a:t>
                      </a:r>
                      <a:r>
                        <a:rPr sz="1100" spc="-10" dirty="0" smtClean="0">
                          <a:latin typeface="Calibri"/>
                          <a:cs typeface="Calibri"/>
                        </a:rPr>
                        <a:t>o</a:t>
                      </a:r>
                      <a:r>
                        <a:rPr sz="1100" spc="5" dirty="0" smtClean="0">
                          <a:latin typeface="Calibri"/>
                          <a:cs typeface="Calibri"/>
                        </a:rPr>
                        <a:t>ll</a:t>
                      </a:r>
                      <a:r>
                        <a:rPr sz="1100" spc="0" dirty="0" smtClean="0">
                          <a:latin typeface="Calibri"/>
                          <a:cs typeface="Calibri"/>
                        </a:rPr>
                        <a:t>a</a:t>
                      </a:r>
                      <a:r>
                        <a:rPr sz="1100" spc="-20" dirty="0" smtClean="0">
                          <a:latin typeface="Calibri"/>
                          <a:cs typeface="Calibri"/>
                        </a:rPr>
                        <a:t>g</a:t>
                      </a:r>
                      <a:r>
                        <a:rPr sz="1100" spc="0" dirty="0" smtClean="0">
                          <a:latin typeface="Calibri"/>
                          <a:cs typeface="Calibri"/>
                        </a:rPr>
                        <a:t>e</a:t>
                      </a:r>
                      <a:r>
                        <a:rPr sz="1100" spc="-10" dirty="0" smtClean="0">
                          <a:latin typeface="Calibri"/>
                          <a:cs typeface="Calibri"/>
                        </a:rPr>
                        <a:t> o</a:t>
                      </a:r>
                      <a:r>
                        <a:rPr sz="1100" spc="0" dirty="0" smtClean="0">
                          <a:latin typeface="Calibri"/>
                          <a:cs typeface="Calibri"/>
                        </a:rPr>
                        <a:t>f</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p</a:t>
                      </a:r>
                      <a:r>
                        <a:rPr sz="1100" spc="-15" dirty="0" smtClean="0">
                          <a:latin typeface="Calibri"/>
                          <a:cs typeface="Calibri"/>
                        </a:rPr>
                        <a:t> </a:t>
                      </a:r>
                      <a:r>
                        <a:rPr sz="1100" spc="0" dirty="0" smtClean="0">
                          <a:latin typeface="Calibri"/>
                          <a:cs typeface="Calibri"/>
                        </a:rPr>
                        <a:t>art</a:t>
                      </a:r>
                      <a:r>
                        <a:rPr sz="1100" spc="-25"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0" dirty="0" smtClean="0">
                          <a:latin typeface="Calibri"/>
                          <a:cs typeface="Calibri"/>
                        </a:rPr>
                        <a:t> </a:t>
                      </a:r>
                      <a:r>
                        <a:rPr sz="1100" spc="0" dirty="0" smtClean="0">
                          <a:latin typeface="Calibri"/>
                          <a:cs typeface="Calibri"/>
                        </a:rPr>
                        <a:t>G</a:t>
                      </a:r>
                      <a:r>
                        <a:rPr sz="1100" spc="-10" dirty="0" smtClean="0">
                          <a:latin typeface="Calibri"/>
                          <a:cs typeface="Calibri"/>
                        </a:rPr>
                        <a:t>oo</a:t>
                      </a:r>
                      <a:r>
                        <a:rPr sz="1100" spc="5" dirty="0" smtClean="0">
                          <a:latin typeface="Calibri"/>
                          <a:cs typeface="Calibri"/>
                        </a:rPr>
                        <a:t>gl</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ma</a:t>
                      </a:r>
                      <a:r>
                        <a:rPr sz="1100" spc="5" dirty="0" smtClean="0">
                          <a:latin typeface="Calibri"/>
                          <a:cs typeface="Calibri"/>
                        </a:rPr>
                        <a:t>g</a:t>
                      </a:r>
                      <a:r>
                        <a:rPr sz="1100" spc="0" dirty="0" smtClean="0">
                          <a:latin typeface="Calibri"/>
                          <a:cs typeface="Calibri"/>
                        </a:rPr>
                        <a:t>es</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1750">
                      <a:solidFill>
                        <a:srgbClr val="B6DDE8"/>
                      </a:solidFill>
                      <a:prstDash val="solid"/>
                    </a:lnB>
                  </a:tcPr>
                </a:tc>
                <a:tc hMerge="1">
                  <a:txBody>
                    <a:bodyPr/>
                    <a:lstStyle/>
                    <a:p>
                      <a:endParaRPr/>
                    </a:p>
                  </a:txBody>
                  <a:tcPr marL="0" marR="0" marT="0" marB="0"/>
                </a:tc>
              </a:tr>
              <a:tr h="236219">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1750">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1750">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r>
              <a:tr h="724230">
                <a:tc gridSpan="3">
                  <a:txBody>
                    <a:bodyPr/>
                    <a:lstStyle/>
                    <a:p>
                      <a:pPr marL="50800" marR="284480">
                        <a:lnSpc>
                          <a:spcPct val="1018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2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10"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30"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r>
                        <a:rPr sz="1100" spc="-10" dirty="0" smtClean="0">
                          <a:latin typeface="Calibri"/>
                          <a:cs typeface="Calibri"/>
                        </a:rPr>
                        <a:t> 7</a:t>
                      </a:r>
                      <a:r>
                        <a:rPr sz="1100" spc="5" dirty="0" smtClean="0">
                          <a:latin typeface="Calibri"/>
                          <a:cs typeface="Calibri"/>
                        </a:rPr>
                        <a:t>.</a:t>
                      </a:r>
                      <a:r>
                        <a:rPr sz="1100" spc="0" dirty="0" smtClean="0">
                          <a:latin typeface="Calibri"/>
                          <a:cs typeface="Calibri"/>
                        </a:rPr>
                        <a:t>1</a:t>
                      </a:r>
                      <a:r>
                        <a:rPr sz="1100" spc="-20" dirty="0" smtClean="0">
                          <a:latin typeface="Calibri"/>
                          <a:cs typeface="Calibri"/>
                        </a:rPr>
                        <a:t> </a:t>
                      </a:r>
                      <a:r>
                        <a:rPr sz="1100" spc="-15" dirty="0" smtClean="0">
                          <a:latin typeface="Calibri"/>
                          <a:cs typeface="Calibri"/>
                        </a:rPr>
                        <a:t>O</a:t>
                      </a:r>
                      <a:r>
                        <a:rPr sz="1100" spc="0" dirty="0" smtClean="0">
                          <a:latin typeface="Calibri"/>
                          <a:cs typeface="Calibri"/>
                        </a:rPr>
                        <a:t>ver</a:t>
                      </a:r>
                      <a:r>
                        <a:rPr sz="1100" spc="5" dirty="0" smtClean="0">
                          <a:latin typeface="Calibri"/>
                          <a:cs typeface="Calibri"/>
                        </a:rPr>
                        <a:t>vi</a:t>
                      </a:r>
                      <a:r>
                        <a:rPr sz="1100" spc="-25" dirty="0" smtClean="0">
                          <a:latin typeface="Calibri"/>
                          <a:cs typeface="Calibri"/>
                        </a:rPr>
                        <a:t>e</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p</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2</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3</a:t>
                      </a:r>
                      <a:r>
                        <a:rPr sz="1100" spc="-20" dirty="0" smtClean="0">
                          <a:latin typeface="Calibri"/>
                          <a:cs typeface="Calibri"/>
                        </a:rPr>
                        <a:t> </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en</a:t>
                      </a:r>
                      <a:r>
                        <a:rPr sz="1100" spc="-15" dirty="0" smtClean="0">
                          <a:latin typeface="Calibri"/>
                          <a:cs typeface="Calibri"/>
                        </a:rPr>
                        <a:t>t</a:t>
                      </a:r>
                      <a:r>
                        <a:rPr sz="1100" spc="5" dirty="0" smtClean="0">
                          <a:latin typeface="Calibri"/>
                          <a:cs typeface="Calibri"/>
                        </a:rPr>
                        <a:t>i</a:t>
                      </a:r>
                      <a:r>
                        <a:rPr sz="1100" spc="0" dirty="0" smtClean="0">
                          <a:latin typeface="Calibri"/>
                          <a:cs typeface="Calibri"/>
                        </a:rPr>
                        <a:t>fy</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 </a:t>
                      </a:r>
                      <a:r>
                        <a:rPr sz="1100" spc="10"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4</a:t>
                      </a:r>
                      <a:r>
                        <a:rPr sz="1100" spc="5" dirty="0" smtClean="0">
                          <a:latin typeface="Calibri"/>
                          <a:cs typeface="Calibri"/>
                        </a:rPr>
                        <a:t> </a:t>
                      </a:r>
                      <a:r>
                        <a:rPr sz="1100" spc="0"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g</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Pa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g</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5</a:t>
                      </a:r>
                      <a:r>
                        <a:rPr sz="1100" spc="-20" dirty="0" smtClean="0">
                          <a:latin typeface="Calibri"/>
                          <a:cs typeface="Calibri"/>
                        </a:rPr>
                        <a:t> </a:t>
                      </a:r>
                      <a:r>
                        <a:rPr sz="1100" spc="-15" dirty="0" smtClean="0">
                          <a:latin typeface="Calibri"/>
                          <a:cs typeface="Calibri"/>
                        </a:rPr>
                        <a:t>E</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Cli</a:t>
                      </a:r>
                      <a:r>
                        <a:rPr sz="1100" spc="-25" dirty="0" smtClean="0">
                          <a:latin typeface="Calibri"/>
                          <a:cs typeface="Calibri"/>
                        </a:rPr>
                        <a:t>e</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6</a:t>
                      </a:r>
                      <a:r>
                        <a:rPr sz="1100" spc="5" dirty="0" smtClean="0">
                          <a:latin typeface="Calibri"/>
                          <a:cs typeface="Calibri"/>
                        </a:rPr>
                        <a:t> </a:t>
                      </a: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7</a:t>
                      </a:r>
                      <a:r>
                        <a:rPr sz="1100" spc="-20" dirty="0" smtClean="0">
                          <a:latin typeface="Calibri"/>
                          <a:cs typeface="Calibri"/>
                        </a:rPr>
                        <a:t> </a:t>
                      </a:r>
                      <a:r>
                        <a:rPr sz="1100" spc="-10"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C</a:t>
                      </a:r>
                      <a:r>
                        <a:rPr sz="1100" spc="-10" dirty="0" smtClean="0">
                          <a:latin typeface="Calibri"/>
                          <a:cs typeface="Calibri"/>
                        </a:rPr>
                        <a:t>o</a:t>
                      </a:r>
                      <a:r>
                        <a:rPr sz="1100" spc="-20" dirty="0" smtClean="0">
                          <a:latin typeface="Calibri"/>
                          <a:cs typeface="Calibri"/>
                        </a:rPr>
                        <a:t>m</a:t>
                      </a:r>
                      <a:r>
                        <a:rPr sz="1100" spc="0" dirty="0" smtClean="0">
                          <a:latin typeface="Calibri"/>
                          <a:cs typeface="Calibri"/>
                        </a:rPr>
                        <a:t>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30" dirty="0" smtClean="0">
                          <a:latin typeface="Calibri"/>
                          <a:cs typeface="Calibri"/>
                        </a:rPr>
                        <a:t>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8</a:t>
                      </a:r>
                      <a:r>
                        <a:rPr sz="1100" spc="-20" dirty="0" smtClean="0">
                          <a:latin typeface="Calibri"/>
                          <a:cs typeface="Calibri"/>
                        </a:rPr>
                        <a:t> </a:t>
                      </a: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st</a:t>
                      </a:r>
                      <a:r>
                        <a:rPr sz="1100" spc="-5" dirty="0" smtClean="0">
                          <a:latin typeface="Calibri"/>
                          <a:cs typeface="Calibri"/>
                        </a:rPr>
                        <a: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 </a:t>
                      </a:r>
                      <a:r>
                        <a:rPr sz="1100" spc="-15" dirty="0" smtClean="0">
                          <a:latin typeface="Calibri"/>
                          <a:cs typeface="Calibri"/>
                        </a:rPr>
                        <a:t>E</a:t>
                      </a:r>
                      <a:r>
                        <a:rPr sz="1100" spc="0" dirty="0" smtClean="0">
                          <a:latin typeface="Calibri"/>
                          <a:cs typeface="Calibri"/>
                        </a:rPr>
                        <a:t>x</a:t>
                      </a:r>
                      <a:r>
                        <a:rPr sz="1100" spc="10" dirty="0" smtClean="0">
                          <a:latin typeface="Calibri"/>
                          <a:cs typeface="Calibri"/>
                        </a:rPr>
                        <a:t>i</a:t>
                      </a:r>
                      <a:r>
                        <a:rPr sz="1100" spc="0" dirty="0" smtClean="0">
                          <a:latin typeface="Calibri"/>
                          <a:cs typeface="Calibri"/>
                        </a:rPr>
                        <a:t>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spc="5" dirty="0" smtClean="0">
                          <a:latin typeface="Calibri"/>
                          <a:cs typeface="Calibri"/>
                        </a:rPr>
                        <a:t>H</a:t>
                      </a:r>
                      <a:r>
                        <a:rPr sz="1100" spc="0" dirty="0" smtClean="0">
                          <a:latin typeface="Calibri"/>
                          <a:cs typeface="Calibri"/>
                        </a:rPr>
                        <a:t>a</a:t>
                      </a:r>
                      <a:r>
                        <a:rPr sz="1100" spc="-5" dirty="0" smtClean="0">
                          <a:latin typeface="Calibri"/>
                          <a:cs typeface="Calibri"/>
                        </a:rPr>
                        <a:t>ndb</a:t>
                      </a:r>
                      <a:r>
                        <a:rPr sz="1100" spc="-10" dirty="0" smtClean="0">
                          <a:latin typeface="Calibri"/>
                          <a:cs typeface="Calibri"/>
                        </a:rPr>
                        <a:t>oo</a:t>
                      </a:r>
                      <a:r>
                        <a:rPr sz="1100" spc="0" dirty="0" smtClean="0">
                          <a:latin typeface="Calibri"/>
                          <a:cs typeface="Calibri"/>
                        </a:rPr>
                        <a:t>k</a:t>
                      </a:r>
                      <a:r>
                        <a:rPr sz="1100" spc="-10" dirty="0" smtClean="0">
                          <a:latin typeface="Calibri"/>
                          <a:cs typeface="Calibri"/>
                        </a:rPr>
                        <a:t> o</a:t>
                      </a:r>
                      <a:r>
                        <a:rPr sz="1100" spc="0" dirty="0" smtClean="0">
                          <a:latin typeface="Calibri"/>
                          <a:cs typeface="Calibri"/>
                        </a:rPr>
                        <a:t>f</a:t>
                      </a:r>
                      <a:r>
                        <a:rPr sz="1100" spc="-10" dirty="0" smtClean="0">
                          <a:latin typeface="Calibri"/>
                          <a:cs typeface="Calibri"/>
                        </a:rPr>
                        <a:t> </a:t>
                      </a:r>
                      <a:r>
                        <a:rPr sz="1100" spc="0" dirty="0" smtClean="0">
                          <a:latin typeface="Calibri"/>
                          <a:cs typeface="Calibri"/>
                        </a:rPr>
                        <a:t>res</a:t>
                      </a:r>
                      <a:r>
                        <a:rPr sz="1100" spc="-5" dirty="0" smtClean="0">
                          <a:latin typeface="Calibri"/>
                          <a:cs typeface="Calibri"/>
                        </a:rPr>
                        <a:t>ou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5" dirty="0" smtClean="0">
                          <a:latin typeface="Calibri"/>
                          <a:cs typeface="Calibri"/>
                        </a:rPr>
                        <a:t>l</a:t>
                      </a:r>
                      <a:r>
                        <a:rPr sz="1100" spc="0" dirty="0" smtClean="0">
                          <a:latin typeface="Calibri"/>
                          <a:cs typeface="Calibri"/>
                        </a:rPr>
                        <a:t>l </a:t>
                      </a:r>
                      <a:r>
                        <a:rPr sz="1100" spc="-10" dirty="0" smtClean="0">
                          <a:latin typeface="Calibri"/>
                          <a:cs typeface="Calibri"/>
                        </a:rPr>
                        <a:t>o</a:t>
                      </a:r>
                      <a:r>
                        <a:rPr sz="1100" spc="-5" dirty="0" smtClean="0">
                          <a:latin typeface="Calibri"/>
                          <a:cs typeface="Calibri"/>
                        </a:rPr>
                        <a:t>p</a:t>
                      </a:r>
                      <a:r>
                        <a:rPr sz="1100" spc="0" dirty="0" smtClean="0">
                          <a:latin typeface="Calibri"/>
                          <a:cs typeface="Calibri"/>
                        </a:rPr>
                        <a:t>en</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5" dirty="0" smtClean="0">
                          <a:latin typeface="Calibri"/>
                          <a:cs typeface="Calibri"/>
                        </a:rPr>
                        <a:t>nd</a:t>
                      </a:r>
                      <a:r>
                        <a:rPr sz="1100" spc="-10" dirty="0" smtClean="0">
                          <a:latin typeface="Calibri"/>
                          <a:cs typeface="Calibri"/>
                        </a:rPr>
                        <a:t>o</a:t>
                      </a:r>
                      <a:r>
                        <a:rPr sz="1100" spc="0" dirty="0" smtClean="0">
                          <a:latin typeface="Calibri"/>
                          <a:cs typeface="Calibri"/>
                        </a:rPr>
                        <a:t>w</a:t>
                      </a:r>
                      <a:r>
                        <a:rPr sz="1100" spc="-10" dirty="0" smtClean="0">
                          <a:latin typeface="Calibri"/>
                          <a:cs typeface="Calibri"/>
                        </a:rPr>
                        <a:t> </a:t>
                      </a:r>
                      <a:r>
                        <a:rPr sz="1100" spc="5" dirty="0" smtClean="0">
                          <a:latin typeface="Calibri"/>
                          <a:cs typeface="Calibri"/>
                        </a:rPr>
                        <a:t>A</a:t>
                      </a:r>
                      <a:r>
                        <a:rPr sz="1100" spc="-5" dirty="0" smtClean="0">
                          <a:latin typeface="Calibri"/>
                          <a:cs typeface="Calibri"/>
                        </a:rPr>
                        <a:t>d</a:t>
                      </a:r>
                      <a:r>
                        <a:rPr sz="1100" spc="-10" dirty="0" smtClean="0">
                          <a:latin typeface="Calibri"/>
                          <a:cs typeface="Calibri"/>
                        </a:rPr>
                        <a:t>o</a:t>
                      </a:r>
                      <a:r>
                        <a:rPr sz="1100" spc="-5" dirty="0" smtClean="0">
                          <a:latin typeface="Calibri"/>
                          <a:cs typeface="Calibri"/>
                        </a:rPr>
                        <a:t>b</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A</a:t>
                      </a:r>
                      <a:r>
                        <a:rPr sz="1100" spc="-15" dirty="0" smtClean="0">
                          <a:latin typeface="Calibri"/>
                          <a:cs typeface="Calibri"/>
                        </a:rPr>
                        <a:t>c</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b</a:t>
                      </a:r>
                      <a:r>
                        <a:rPr sz="1100" spc="0" dirty="0" smtClean="0">
                          <a:latin typeface="Calibri"/>
                          <a:cs typeface="Calibri"/>
                        </a:rPr>
                        <a:t>at</a:t>
                      </a:r>
                      <a:r>
                        <a:rPr sz="1100" spc="-20" dirty="0" smtClean="0">
                          <a:latin typeface="Calibri"/>
                          <a:cs typeface="Calibri"/>
                        </a:rPr>
                        <a:t> </a:t>
                      </a:r>
                      <a:r>
                        <a:rPr sz="1100" spc="0" dirty="0" smtClean="0">
                          <a:latin typeface="Calibri"/>
                          <a:cs typeface="Calibri"/>
                        </a:rPr>
                        <a:t>Reader.</a:t>
                      </a:r>
                      <a:endParaRPr lang="en-US" sz="1100" spc="0" dirty="0" smtClean="0">
                        <a:latin typeface="Calibri"/>
                        <a:cs typeface="Calibri"/>
                      </a:endParaRPr>
                    </a:p>
                    <a:p>
                      <a:r>
                        <a:rPr lang="en-US" sz="1100" dirty="0" smtClean="0">
                          <a:solidFill>
                            <a:srgbClr val="FF0000"/>
                          </a:solidFill>
                          <a:latin typeface="+mn-lt"/>
                          <a:cs typeface="Calibri"/>
                        </a:rPr>
                        <a:t>Combining screens and adding narration. See Matrix slide # 59</a:t>
                      </a:r>
                    </a:p>
                    <a:p>
                      <a:r>
                        <a:rPr lang="en-US" sz="1100" dirty="0" smtClean="0">
                          <a:solidFill>
                            <a:srgbClr val="FF0000"/>
                          </a:solidFill>
                          <a:latin typeface="+mn-lt"/>
                          <a:cs typeface="Calibri"/>
                        </a:rPr>
                        <a:t>See narration slide# 66</a:t>
                      </a:r>
                    </a:p>
                    <a:p>
                      <a:pPr marL="57150">
                        <a:lnSpc>
                          <a:spcPct val="100000"/>
                        </a:lnSpc>
                      </a:pPr>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4" name="object 4"/>
          <p:cNvSpPr/>
          <p:nvPr/>
        </p:nvSpPr>
        <p:spPr>
          <a:xfrm>
            <a:off x="457200" y="1502410"/>
            <a:ext cx="4508500" cy="3382772"/>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fld id="{81D60167-4931-47E6-BA6A-407CBD079E47}" type="slidenum">
              <a:rPr sz="1100" b="1" spc="0" dirty="0" smtClean="0">
                <a:latin typeface="Calibri"/>
                <a:cs typeface="Calibri"/>
              </a:rPr>
              <a:pPr marL="12700">
                <a:lnSpc>
                  <a:spcPct val="100000"/>
                </a:lnSpc>
              </a:pPr>
              <a:t>38</a:t>
            </a:fld>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1795775395"/>
              </p:ext>
            </p:extLst>
          </p:nvPr>
        </p:nvGraphicFramePr>
        <p:xfrm>
          <a:off x="362077" y="456819"/>
          <a:ext cx="9287255" cy="6548065"/>
        </p:xfrm>
        <a:graphic>
          <a:graphicData uri="http://schemas.openxmlformats.org/drawingml/2006/table">
            <a:tbl>
              <a:tblPr firstRow="1" bandRow="1">
                <a:tableStyleId>{2D5ABB26-0587-4C30-8999-92F81FD0307C}</a:tableStyleId>
              </a:tblPr>
              <a:tblGrid>
                <a:gridCol w="45720"/>
                <a:gridCol w="939038"/>
                <a:gridCol w="3658870"/>
                <a:gridCol w="914654"/>
                <a:gridCol w="3728973"/>
              </a:tblGrid>
              <a:tr h="208788">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1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a:t>
                      </a: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0" dirty="0" smtClean="0">
                          <a:latin typeface="Calibri"/>
                          <a:cs typeface="Calibri"/>
                        </a:rPr>
                        <a:t>e_</a:t>
                      </a:r>
                      <a:r>
                        <a:rPr sz="1100" spc="-10" dirty="0" smtClean="0">
                          <a:latin typeface="Calibri"/>
                          <a:cs typeface="Calibri"/>
                        </a:rPr>
                        <a:t>7</a:t>
                      </a:r>
                      <a:r>
                        <a:rPr sz="1100" spc="5" dirty="0" smtClean="0">
                          <a:latin typeface="Calibri"/>
                          <a:cs typeface="Calibri"/>
                        </a:rPr>
                        <a:t>.</a:t>
                      </a:r>
                      <a:r>
                        <a:rPr sz="1100" spc="-10" dirty="0" smtClean="0">
                          <a:latin typeface="Calibri"/>
                          <a:cs typeface="Calibri"/>
                        </a:rPr>
                        <a:t>6</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50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7620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5"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Cli</a:t>
                      </a:r>
                      <a:r>
                        <a:rPr sz="1100" spc="0" dirty="0" smtClean="0">
                          <a:latin typeface="Calibri"/>
                          <a:cs typeface="Calibri"/>
                        </a:rPr>
                        <a:t>ent</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b="1" dirty="0" smtClean="0">
                          <a:latin typeface="Calibri"/>
                          <a:cs typeface="Calibri"/>
                        </a:rPr>
                        <a:t>1</a:t>
                      </a:r>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0" dirty="0" smtClean="0">
                          <a:latin typeface="Calibri"/>
                          <a:cs typeface="Calibri"/>
                        </a:rPr>
                        <a:t>1</a:t>
                      </a:r>
                      <a:endParaRPr sz="11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5265">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794759">
                <a:tc gridSpan="3">
                  <a:txBody>
                    <a:bodyPr/>
                    <a:lstStyle/>
                    <a:p>
                      <a:endParaRPr sz="120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200" b="1" spc="-10" dirty="0" smtClean="0">
                          <a:latin typeface="Calibri"/>
                          <a:cs typeface="Calibri"/>
                        </a:rPr>
                        <a:t>A</a:t>
                      </a:r>
                      <a:r>
                        <a:rPr sz="1200" b="1" spc="0" dirty="0" smtClean="0">
                          <a:latin typeface="Calibri"/>
                          <a:cs typeface="Calibri"/>
                        </a:rPr>
                        <a:t>ppro</a:t>
                      </a:r>
                      <a:r>
                        <a:rPr sz="1200" b="1" spc="5" dirty="0" smtClean="0">
                          <a:latin typeface="Calibri"/>
                          <a:cs typeface="Calibri"/>
                        </a:rPr>
                        <a:t>p</a:t>
                      </a:r>
                      <a:r>
                        <a:rPr sz="1200" b="1" spc="0" dirty="0" smtClean="0">
                          <a:latin typeface="Calibri"/>
                          <a:cs typeface="Calibri"/>
                        </a:rPr>
                        <a:t>r</a:t>
                      </a:r>
                      <a:r>
                        <a:rPr sz="1200" b="1" spc="-10" dirty="0" smtClean="0">
                          <a:latin typeface="Calibri"/>
                          <a:cs typeface="Calibri"/>
                        </a:rPr>
                        <a:t>i</a:t>
                      </a:r>
                      <a:r>
                        <a:rPr sz="1200" b="1" spc="5" dirty="0" smtClean="0">
                          <a:latin typeface="Calibri"/>
                          <a:cs typeface="Calibri"/>
                        </a:rPr>
                        <a:t>a</a:t>
                      </a:r>
                      <a:r>
                        <a:rPr sz="1200" b="1" spc="-10" dirty="0" smtClean="0">
                          <a:latin typeface="Calibri"/>
                          <a:cs typeface="Calibri"/>
                        </a:rPr>
                        <a:t>t</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y</a:t>
                      </a:r>
                      <a:r>
                        <a:rPr sz="1200" b="1" spc="-5" dirty="0" smtClean="0">
                          <a:latin typeface="Calibri"/>
                          <a:cs typeface="Calibri"/>
                        </a:rPr>
                        <a:t> </a:t>
                      </a:r>
                      <a:r>
                        <a:rPr sz="1200" b="1" spc="5" dirty="0" smtClean="0">
                          <a:latin typeface="Calibri"/>
                          <a:cs typeface="Calibri"/>
                        </a:rPr>
                        <a:t>M</a:t>
                      </a:r>
                      <a:r>
                        <a:rPr sz="1200" b="1" spc="0" dirty="0" smtClean="0">
                          <a:latin typeface="Calibri"/>
                          <a:cs typeface="Calibri"/>
                        </a:rPr>
                        <a:t>o</a:t>
                      </a:r>
                      <a:r>
                        <a:rPr sz="1200" b="1" spc="-10" dirty="0" smtClean="0">
                          <a:latin typeface="Calibri"/>
                          <a:cs typeface="Calibri"/>
                        </a:rPr>
                        <a:t>ti</a:t>
                      </a:r>
                      <a:r>
                        <a:rPr sz="1200" b="1" spc="5" dirty="0" smtClean="0">
                          <a:latin typeface="Calibri"/>
                          <a:cs typeface="Calibri"/>
                        </a:rPr>
                        <a:t>va</a:t>
                      </a:r>
                      <a:r>
                        <a:rPr sz="1200" b="1" spc="-10" dirty="0" smtClean="0">
                          <a:latin typeface="Calibri"/>
                          <a:cs typeface="Calibri"/>
                        </a:rPr>
                        <a:t>t</a:t>
                      </a:r>
                      <a:r>
                        <a:rPr sz="1200" b="1" spc="0" dirty="0" smtClean="0">
                          <a:latin typeface="Calibri"/>
                          <a:cs typeface="Calibri"/>
                        </a:rPr>
                        <a:t>e</a:t>
                      </a:r>
                      <a:r>
                        <a:rPr sz="1200" b="1" spc="5" dirty="0" smtClean="0">
                          <a:latin typeface="Calibri"/>
                          <a:cs typeface="Calibri"/>
                        </a:rPr>
                        <a:t> </a:t>
                      </a:r>
                      <a:r>
                        <a:rPr sz="1200" b="1" spc="-10" dirty="0" smtClean="0">
                          <a:latin typeface="Calibri"/>
                          <a:cs typeface="Calibri"/>
                        </a:rPr>
                        <a:t>t</a:t>
                      </a:r>
                      <a:r>
                        <a:rPr sz="1200" b="1" spc="0" dirty="0" smtClean="0">
                          <a:latin typeface="Calibri"/>
                          <a:cs typeface="Calibri"/>
                        </a:rPr>
                        <a:t>he</a:t>
                      </a:r>
                      <a:r>
                        <a:rPr sz="1200" b="1" spc="-15" dirty="0" smtClean="0">
                          <a:latin typeface="Calibri"/>
                          <a:cs typeface="Calibri"/>
                        </a:rPr>
                        <a:t> </a:t>
                      </a:r>
                      <a:r>
                        <a:rPr sz="1200" b="1" spc="10" dirty="0" smtClean="0">
                          <a:latin typeface="Calibri"/>
                          <a:cs typeface="Calibri"/>
                        </a:rPr>
                        <a:t>C</a:t>
                      </a:r>
                      <a:r>
                        <a:rPr sz="1200" b="1" spc="-10" dirty="0" smtClean="0">
                          <a:latin typeface="Calibri"/>
                          <a:cs typeface="Calibri"/>
                        </a:rPr>
                        <a:t>li</a:t>
                      </a:r>
                      <a:r>
                        <a:rPr sz="1200" b="1" spc="-5" dirty="0" smtClean="0">
                          <a:latin typeface="Calibri"/>
                          <a:cs typeface="Calibri"/>
                        </a:rPr>
                        <a:t>e</a:t>
                      </a:r>
                      <a:r>
                        <a:rPr sz="1200" b="1" spc="0" dirty="0" smtClean="0">
                          <a:latin typeface="Calibri"/>
                          <a:cs typeface="Calibri"/>
                        </a:rPr>
                        <a:t>nt</a:t>
                      </a:r>
                      <a:endParaRPr sz="1200" dirty="0" smtClean="0">
                        <a:latin typeface="Calibri"/>
                        <a:cs typeface="Calibri"/>
                      </a:endParaRPr>
                    </a:p>
                    <a:p>
                      <a:pPr>
                        <a:lnSpc>
                          <a:spcPts val="1300"/>
                        </a:lnSpc>
                        <a:spcBef>
                          <a:spcPts val="22"/>
                        </a:spcBef>
                      </a:pPr>
                      <a:endParaRPr sz="1300" dirty="0" smtClean="0"/>
                    </a:p>
                    <a:p>
                      <a:pPr marL="57150" marR="173355">
                        <a:lnSpc>
                          <a:spcPct val="101899"/>
                        </a:lnSpc>
                      </a:pPr>
                      <a:r>
                        <a:rPr sz="1100" spc="5" dirty="0" smtClean="0">
                          <a:latin typeface="Calibri"/>
                          <a:cs typeface="Calibri"/>
                        </a:rPr>
                        <a:t>I</a:t>
                      </a:r>
                      <a:r>
                        <a:rPr sz="1100" spc="0" dirty="0" smtClean="0">
                          <a:latin typeface="Calibri"/>
                          <a:cs typeface="Calibri"/>
                        </a:rPr>
                        <a:t>n</a:t>
                      </a:r>
                      <a:r>
                        <a:rPr sz="1100" spc="-15" dirty="0" smtClean="0">
                          <a:latin typeface="Calibri"/>
                          <a:cs typeface="Calibri"/>
                        </a:rPr>
                        <a:t> </a:t>
                      </a:r>
                      <a:r>
                        <a:rPr sz="1100" spc="-10" dirty="0" smtClean="0">
                          <a:latin typeface="Calibri"/>
                          <a:cs typeface="Calibri"/>
                        </a:rPr>
                        <a:t>o</a:t>
                      </a:r>
                      <a:r>
                        <a:rPr sz="1100" spc="0" dirty="0" smtClean="0">
                          <a:latin typeface="Calibri"/>
                          <a:cs typeface="Calibri"/>
                        </a:rPr>
                        <a:t>r</a:t>
                      </a:r>
                      <a:r>
                        <a:rPr sz="1100" spc="-5" dirty="0" smtClean="0">
                          <a:latin typeface="Calibri"/>
                          <a:cs typeface="Calibri"/>
                        </a:rPr>
                        <a:t>d</a:t>
                      </a:r>
                      <a:r>
                        <a:rPr sz="1100" spc="0" dirty="0" smtClean="0">
                          <a:latin typeface="Calibri"/>
                          <a:cs typeface="Calibri"/>
                        </a:rPr>
                        <a:t>er</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m</a:t>
                      </a:r>
                      <a:r>
                        <a:rPr sz="1100" spc="-10" dirty="0" smtClean="0">
                          <a:latin typeface="Calibri"/>
                          <a:cs typeface="Calibri"/>
                        </a:rPr>
                        <a:t>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a:t>
                      </a:r>
                      <a:r>
                        <a:rPr sz="1100" spc="15"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0" dirty="0" smtClean="0">
                          <a:latin typeface="Calibri"/>
                          <a:cs typeface="Calibri"/>
                        </a:rPr>
                        <a:t>y</a:t>
                      </a:r>
                      <a:r>
                        <a:rPr sz="1100" spc="5" dirty="0" smtClean="0">
                          <a:latin typeface="Calibri"/>
                          <a:cs typeface="Calibri"/>
                        </a:rPr>
                        <a:t>o</a:t>
                      </a:r>
                      <a:r>
                        <a:rPr sz="1100" spc="0" dirty="0" smtClean="0">
                          <a:latin typeface="Calibri"/>
                          <a:cs typeface="Calibri"/>
                        </a:rPr>
                        <a:t>u</a:t>
                      </a:r>
                      <a:r>
                        <a:rPr sz="1100" spc="-15" dirty="0" smtClean="0">
                          <a:latin typeface="Calibri"/>
                          <a:cs typeface="Calibri"/>
                        </a:rPr>
                        <a:t> </a:t>
                      </a:r>
                      <a:r>
                        <a:rPr sz="1100" spc="0" dirty="0" smtClean="0">
                          <a:latin typeface="Calibri"/>
                          <a:cs typeface="Calibri"/>
                        </a:rPr>
                        <a:t>m</a:t>
                      </a:r>
                      <a:r>
                        <a:rPr sz="1100" spc="-5" dirty="0" smtClean="0">
                          <a:latin typeface="Calibri"/>
                          <a:cs typeface="Calibri"/>
                        </a:rPr>
                        <a:t>u</a:t>
                      </a:r>
                      <a:r>
                        <a:rPr sz="1100" spc="0" dirty="0" smtClean="0">
                          <a:latin typeface="Calibri"/>
                          <a:cs typeface="Calibri"/>
                        </a:rPr>
                        <a:t>st es</a:t>
                      </a:r>
                      <a:r>
                        <a:rPr sz="1100" spc="-10" dirty="0" smtClean="0">
                          <a:latin typeface="Calibri"/>
                          <a:cs typeface="Calibri"/>
                        </a:rPr>
                        <a:t>t</a:t>
                      </a:r>
                      <a:r>
                        <a:rPr sz="1100" spc="0" dirty="0" smtClean="0">
                          <a:latin typeface="Calibri"/>
                          <a:cs typeface="Calibri"/>
                        </a:rPr>
                        <a:t>a</a:t>
                      </a:r>
                      <a:r>
                        <a:rPr sz="1100" spc="-5" dirty="0" smtClean="0">
                          <a:latin typeface="Calibri"/>
                          <a:cs typeface="Calibri"/>
                        </a:rPr>
                        <a:t>b</a:t>
                      </a:r>
                      <a:r>
                        <a:rPr sz="1100" spc="5" dirty="0" smtClean="0">
                          <a:latin typeface="Calibri"/>
                          <a:cs typeface="Calibri"/>
                        </a:rPr>
                        <a:t>li</a:t>
                      </a:r>
                      <a:r>
                        <a:rPr sz="1100" spc="0" dirty="0" smtClean="0">
                          <a:latin typeface="Calibri"/>
                          <a:cs typeface="Calibri"/>
                        </a:rPr>
                        <a:t>sh</a:t>
                      </a:r>
                      <a:r>
                        <a:rPr sz="1100" spc="-15"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0" dirty="0" smtClean="0">
                          <a:latin typeface="Calibri"/>
                          <a:cs typeface="Calibri"/>
                        </a:rPr>
                        <a:t>ra</a:t>
                      </a:r>
                      <a:r>
                        <a:rPr sz="1100" spc="-10" dirty="0" smtClean="0">
                          <a:latin typeface="Calibri"/>
                          <a:cs typeface="Calibri"/>
                        </a:rPr>
                        <a:t>p</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rt</a:t>
                      </a:r>
                      <a:r>
                        <a:rPr sz="1100" spc="-20"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0" dirty="0" smtClean="0">
                          <a:latin typeface="Calibri"/>
                          <a:cs typeface="Calibri"/>
                        </a:rPr>
                        <a:t>t</a:t>
                      </a:r>
                      <a:r>
                        <a:rPr sz="1100" spc="0" dirty="0" smtClean="0">
                          <a:latin typeface="Calibri"/>
                          <a:cs typeface="Calibri"/>
                        </a:rPr>
                        <a:t>h</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5" dirty="0" smtClean="0">
                          <a:latin typeface="Calibri"/>
                          <a:cs typeface="Calibri"/>
                        </a:rPr>
                        <a:t>m</a:t>
                      </a:r>
                      <a:r>
                        <a:rPr sz="1100" spc="0" dirty="0" smtClean="0">
                          <a:latin typeface="Calibri"/>
                          <a:cs typeface="Calibri"/>
                        </a:rPr>
                        <a:t>.</a:t>
                      </a:r>
                      <a:r>
                        <a:rPr sz="1100" spc="-5" dirty="0" smtClean="0">
                          <a:latin typeface="Calibri"/>
                          <a:cs typeface="Calibri"/>
                        </a:rPr>
                        <a:t> </a:t>
                      </a:r>
                      <a:r>
                        <a:rPr sz="1100" spc="-15" dirty="0" smtClean="0">
                          <a:latin typeface="Calibri"/>
                          <a:cs typeface="Calibri"/>
                        </a:rPr>
                        <a:t>T</a:t>
                      </a:r>
                      <a:r>
                        <a:rPr sz="1100" spc="-5" dirty="0" smtClean="0">
                          <a:latin typeface="Calibri"/>
                          <a:cs typeface="Calibri"/>
                        </a:rPr>
                        <a:t>h</a:t>
                      </a:r>
                      <a:r>
                        <a:rPr sz="1100" spc="0" dirty="0" smtClean="0">
                          <a:latin typeface="Calibri"/>
                          <a:cs typeface="Calibri"/>
                        </a:rPr>
                        <a:t>e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ent</a:t>
                      </a:r>
                      <a:r>
                        <a:rPr sz="1100" spc="-20" dirty="0" smtClean="0">
                          <a:latin typeface="Calibri"/>
                          <a:cs typeface="Calibri"/>
                        </a:rPr>
                        <a:t> </a:t>
                      </a:r>
                      <a:r>
                        <a:rPr sz="1100" spc="0" dirty="0" smtClean="0">
                          <a:latin typeface="Calibri"/>
                          <a:cs typeface="Calibri"/>
                        </a:rPr>
                        <a:t>sh</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l</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feel </a:t>
                      </a:r>
                      <a:r>
                        <a:rPr sz="1100" spc="-15" dirty="0" smtClean="0">
                          <a:latin typeface="Calibri"/>
                          <a:cs typeface="Calibri"/>
                        </a:rPr>
                        <a:t>c</a:t>
                      </a:r>
                      <a:r>
                        <a:rPr sz="1100" spc="-10" dirty="0" smtClean="0">
                          <a:latin typeface="Calibri"/>
                          <a:cs typeface="Calibri"/>
                        </a:rPr>
                        <a:t>o</a:t>
                      </a:r>
                      <a:r>
                        <a:rPr sz="1100" spc="0" dirty="0" smtClean="0">
                          <a:latin typeface="Calibri"/>
                          <a:cs typeface="Calibri"/>
                        </a:rPr>
                        <a:t>mf</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b</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0" dirty="0" smtClean="0">
                          <a:latin typeface="Calibri"/>
                          <a:cs typeface="Calibri"/>
                        </a:rPr>
                        <a:t>t</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0" dirty="0" smtClean="0">
                          <a:latin typeface="Calibri"/>
                          <a:cs typeface="Calibri"/>
                        </a:rPr>
                        <a:t>u</a:t>
                      </a:r>
                      <a:r>
                        <a:rPr sz="1100" spc="-1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free</a:t>
                      </a:r>
                      <a:r>
                        <a:rPr sz="1100" spc="10" dirty="0" smtClean="0">
                          <a:latin typeface="Calibri"/>
                          <a:cs typeface="Calibri"/>
                        </a:rPr>
                        <a:t>l</a:t>
                      </a:r>
                      <a:r>
                        <a:rPr sz="1100" spc="0" dirty="0" smtClean="0">
                          <a:latin typeface="Calibri"/>
                          <a:cs typeface="Calibri"/>
                        </a:rPr>
                        <a:t>y</a:t>
                      </a:r>
                      <a:r>
                        <a:rPr sz="1100" spc="-10" dirty="0" smtClean="0">
                          <a:latin typeface="Calibri"/>
                          <a:cs typeface="Calibri"/>
                        </a:rPr>
                        <a:t> </a:t>
                      </a:r>
                      <a:r>
                        <a:rPr sz="1100" spc="-5" dirty="0" smtClean="0">
                          <a:latin typeface="Calibri"/>
                          <a:cs typeface="Calibri"/>
                        </a:rPr>
                        <a:t>d</a:t>
                      </a:r>
                      <a:r>
                        <a:rPr sz="1100" spc="5" dirty="0" smtClean="0">
                          <a:latin typeface="Calibri"/>
                          <a:cs typeface="Calibri"/>
                        </a:rPr>
                        <a:t>i</a:t>
                      </a:r>
                      <a:r>
                        <a:rPr sz="1100" spc="0" dirty="0" smtClean="0">
                          <a:latin typeface="Calibri"/>
                          <a:cs typeface="Calibri"/>
                        </a:rPr>
                        <a:t>s</a:t>
                      </a:r>
                      <a:r>
                        <a:rPr sz="1100" spc="-15" dirty="0" smtClean="0">
                          <a:latin typeface="Calibri"/>
                          <a:cs typeface="Calibri"/>
                        </a:rPr>
                        <a:t>c</a:t>
                      </a:r>
                      <a:r>
                        <a:rPr sz="1100" spc="-5" dirty="0" smtClean="0">
                          <a:latin typeface="Calibri"/>
                          <a:cs typeface="Calibri"/>
                        </a:rPr>
                        <a:t>u</a:t>
                      </a:r>
                      <a:r>
                        <a:rPr sz="1100" spc="0" dirty="0" smtClean="0">
                          <a:latin typeface="Calibri"/>
                          <a:cs typeface="Calibri"/>
                        </a:rPr>
                        <a:t>ss</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i</a:t>
                      </a:r>
                      <a:r>
                        <a:rPr sz="1100" spc="0" dirty="0" smtClean="0">
                          <a:latin typeface="Calibri"/>
                          <a:cs typeface="Calibri"/>
                        </a:rPr>
                        <a:t>r</a:t>
                      </a:r>
                      <a:r>
                        <a:rPr sz="1100" spc="-10" dirty="0" smtClean="0">
                          <a:latin typeface="Calibri"/>
                          <a:cs typeface="Calibri"/>
                        </a:rPr>
                        <a:t> </a:t>
                      </a:r>
                      <a:r>
                        <a:rPr sz="1100" spc="-5" dirty="0" smtClean="0">
                          <a:latin typeface="Calibri"/>
                          <a:cs typeface="Calibri"/>
                        </a:rPr>
                        <a:t>p</a:t>
                      </a:r>
                      <a:r>
                        <a:rPr sz="1100" spc="0" dirty="0" smtClean="0">
                          <a:latin typeface="Calibri"/>
                          <a:cs typeface="Calibri"/>
                        </a:rPr>
                        <a:t>ers</a:t>
                      </a:r>
                      <a:r>
                        <a:rPr sz="1100" spc="-5" dirty="0" smtClean="0">
                          <a:latin typeface="Calibri"/>
                          <a:cs typeface="Calibri"/>
                        </a:rPr>
                        <a:t>on</a:t>
                      </a:r>
                      <a:r>
                        <a:rPr sz="1100" spc="0" dirty="0" smtClean="0">
                          <a:latin typeface="Calibri"/>
                          <a:cs typeface="Calibri"/>
                        </a:rPr>
                        <a:t>al</a:t>
                      </a:r>
                      <a:r>
                        <a:rPr sz="1100" spc="-5" dirty="0" smtClean="0">
                          <a:latin typeface="Calibri"/>
                          <a:cs typeface="Calibri"/>
                        </a:rPr>
                        <a:t> h</a:t>
                      </a:r>
                      <a:r>
                        <a:rPr sz="1100" spc="0" dirty="0" smtClean="0">
                          <a:latin typeface="Calibri"/>
                          <a:cs typeface="Calibri"/>
                        </a:rPr>
                        <a:t>ea</a:t>
                      </a:r>
                      <a:r>
                        <a:rPr sz="1100" spc="10" dirty="0" smtClean="0">
                          <a:latin typeface="Calibri"/>
                          <a:cs typeface="Calibri"/>
                        </a:rPr>
                        <a:t>l</a:t>
                      </a:r>
                      <a:r>
                        <a:rPr sz="1100" spc="-10" dirty="0" smtClean="0">
                          <a:latin typeface="Calibri"/>
                          <a:cs typeface="Calibri"/>
                        </a:rPr>
                        <a:t>t</a:t>
                      </a:r>
                      <a:r>
                        <a:rPr sz="1100" spc="0" dirty="0" smtClean="0">
                          <a:latin typeface="Calibri"/>
                          <a:cs typeface="Calibri"/>
                        </a:rPr>
                        <a:t>h </a:t>
                      </a:r>
                      <a:r>
                        <a:rPr sz="1100" spc="5" dirty="0" smtClean="0">
                          <a:latin typeface="Calibri"/>
                          <a:cs typeface="Calibri"/>
                        </a:rPr>
                        <a:t>i</a:t>
                      </a:r>
                      <a:r>
                        <a:rPr sz="1100" spc="0" dirty="0" smtClean="0">
                          <a:latin typeface="Calibri"/>
                          <a:cs typeface="Calibri"/>
                        </a:rPr>
                        <a:t>ssues.</a:t>
                      </a:r>
                      <a:r>
                        <a:rPr sz="1100" spc="-5" dirty="0" smtClean="0">
                          <a:latin typeface="Calibri"/>
                          <a:cs typeface="Calibri"/>
                        </a:rPr>
                        <a:t> </a:t>
                      </a:r>
                      <a:r>
                        <a:rPr sz="1100" spc="-15" dirty="0" smtClean="0">
                          <a:latin typeface="Calibri"/>
                          <a:cs typeface="Calibri"/>
                        </a:rPr>
                        <a:t>T</a:t>
                      </a:r>
                      <a:r>
                        <a:rPr sz="1100" spc="-5" dirty="0" smtClean="0">
                          <a:latin typeface="Calibri"/>
                          <a:cs typeface="Calibri"/>
                        </a:rPr>
                        <a:t>h</a:t>
                      </a:r>
                      <a:r>
                        <a:rPr sz="1100" spc="0" dirty="0" smtClean="0">
                          <a:latin typeface="Calibri"/>
                          <a:cs typeface="Calibri"/>
                        </a:rPr>
                        <a:t>eref</a:t>
                      </a:r>
                      <a:r>
                        <a:rPr sz="1100" spc="-5" dirty="0" smtClean="0">
                          <a:latin typeface="Calibri"/>
                          <a:cs typeface="Calibri"/>
                        </a:rPr>
                        <a:t>o</a:t>
                      </a:r>
                      <a:r>
                        <a:rPr sz="1100" spc="0" dirty="0" smtClean="0">
                          <a:latin typeface="Calibri"/>
                          <a:cs typeface="Calibri"/>
                        </a:rPr>
                        <a:t>re,</a:t>
                      </a:r>
                      <a:r>
                        <a:rPr sz="1100" spc="-20"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0" dirty="0" smtClean="0">
                          <a:latin typeface="Calibri"/>
                          <a:cs typeface="Calibri"/>
                        </a:rPr>
                        <a:t>u</a:t>
                      </a:r>
                      <a:r>
                        <a:rPr sz="1100" spc="-15" dirty="0" smtClean="0">
                          <a:latin typeface="Calibri"/>
                          <a:cs typeface="Calibri"/>
                        </a:rPr>
                        <a:t> </a:t>
                      </a:r>
                      <a:r>
                        <a:rPr sz="1100" spc="0" dirty="0" smtClean="0">
                          <a:latin typeface="Calibri"/>
                          <a:cs typeface="Calibri"/>
                        </a:rPr>
                        <a:t>m</a:t>
                      </a:r>
                      <a:r>
                        <a:rPr sz="1100" spc="-5" dirty="0" smtClean="0">
                          <a:latin typeface="Calibri"/>
                          <a:cs typeface="Calibri"/>
                        </a:rPr>
                        <a:t>u</a:t>
                      </a:r>
                      <a:r>
                        <a:rPr sz="1100" spc="0" dirty="0" smtClean="0">
                          <a:latin typeface="Calibri"/>
                          <a:cs typeface="Calibri"/>
                        </a:rPr>
                        <a:t>st</a:t>
                      </a:r>
                      <a:r>
                        <a:rPr sz="1100" spc="-20" dirty="0" smtClean="0">
                          <a:latin typeface="Calibri"/>
                          <a:cs typeface="Calibri"/>
                        </a:rPr>
                        <a:t> </a:t>
                      </a:r>
                      <a:r>
                        <a:rPr sz="1100" spc="-5" dirty="0" smtClean="0">
                          <a:latin typeface="Calibri"/>
                          <a:cs typeface="Calibri"/>
                        </a:rPr>
                        <a:t>b</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a</a:t>
                      </a:r>
                      <a:r>
                        <a:rPr sz="1100" spc="-10" dirty="0" smtClean="0">
                          <a:latin typeface="Calibri"/>
                          <a:cs typeface="Calibri"/>
                        </a:rPr>
                        <a:t> t</a:t>
                      </a:r>
                      <a:r>
                        <a:rPr sz="1100" spc="0" dirty="0" smtClean="0">
                          <a:latin typeface="Calibri"/>
                          <a:cs typeface="Calibri"/>
                        </a:rPr>
                        <a:t>r</a:t>
                      </a:r>
                      <a:r>
                        <a:rPr sz="1100" spc="-5" dirty="0" smtClean="0">
                          <a:latin typeface="Calibri"/>
                          <a:cs typeface="Calibri"/>
                        </a:rPr>
                        <a:t>u</a:t>
                      </a:r>
                      <a:r>
                        <a:rPr sz="1100" spc="20" dirty="0" smtClean="0">
                          <a:latin typeface="Calibri"/>
                          <a:cs typeface="Calibri"/>
                        </a:rPr>
                        <a:t>s</a:t>
                      </a:r>
                      <a:r>
                        <a:rPr sz="1100" spc="-10" dirty="0" smtClean="0">
                          <a:latin typeface="Calibri"/>
                          <a:cs typeface="Calibri"/>
                        </a:rPr>
                        <a:t>t</a:t>
                      </a:r>
                      <a:r>
                        <a:rPr sz="1100" spc="0" dirty="0" smtClean="0">
                          <a:latin typeface="Calibri"/>
                          <a:cs typeface="Calibri"/>
                        </a:rPr>
                        <a:t>ed</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e</a:t>
                      </a:r>
                      <a:r>
                        <a:rPr sz="1100" spc="5" dirty="0" smtClean="0">
                          <a:latin typeface="Calibri"/>
                          <a:cs typeface="Calibri"/>
                        </a:rPr>
                        <a:t>m</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5" dirty="0" smtClean="0">
                          <a:latin typeface="Calibri"/>
                          <a:cs typeface="Calibri"/>
                        </a:rPr>
                        <a:t>t</a:t>
                      </a:r>
                      <a:r>
                        <a:rPr sz="1100" spc="5" dirty="0" smtClean="0">
                          <a:latin typeface="Calibri"/>
                          <a:cs typeface="Calibri"/>
                        </a:rPr>
                        <a:t>i</a:t>
                      </a:r>
                      <a:r>
                        <a:rPr sz="1100" spc="0" dirty="0" smtClean="0">
                          <a:latin typeface="Calibri"/>
                          <a:cs typeface="Calibri"/>
                        </a:rPr>
                        <a:t>c</a:t>
                      </a:r>
                      <a:r>
                        <a:rPr sz="1100" spc="-20" dirty="0" smtClean="0">
                          <a:latin typeface="Calibri"/>
                          <a:cs typeface="Calibri"/>
                        </a:rPr>
                        <a:t> </a:t>
                      </a:r>
                      <a:r>
                        <a:rPr sz="1100" spc="5" dirty="0" smtClean="0">
                          <a:latin typeface="Calibri"/>
                          <a:cs typeface="Calibri"/>
                        </a:rPr>
                        <a:t>i</a:t>
                      </a:r>
                      <a:r>
                        <a:rPr sz="1100" spc="-5" dirty="0" smtClean="0">
                          <a:latin typeface="Calibri"/>
                          <a:cs typeface="Calibri"/>
                        </a:rPr>
                        <a:t>nd</a:t>
                      </a:r>
                      <a:r>
                        <a:rPr sz="1100" spc="5" dirty="0" smtClean="0">
                          <a:latin typeface="Calibri"/>
                          <a:cs typeface="Calibri"/>
                        </a:rPr>
                        <a:t>i</a:t>
                      </a:r>
                      <a:r>
                        <a:rPr sz="1100" spc="0" dirty="0" smtClean="0">
                          <a:latin typeface="Calibri"/>
                          <a:cs typeface="Calibri"/>
                        </a:rPr>
                        <a:t>v</a:t>
                      </a:r>
                      <a:r>
                        <a:rPr sz="1100" spc="5" dirty="0" smtClean="0">
                          <a:latin typeface="Calibri"/>
                          <a:cs typeface="Calibri"/>
                        </a:rPr>
                        <a:t>i</a:t>
                      </a:r>
                      <a:r>
                        <a:rPr sz="1100" spc="-5" dirty="0" smtClean="0">
                          <a:latin typeface="Calibri"/>
                          <a:cs typeface="Calibri"/>
                        </a:rPr>
                        <a:t>du</a:t>
                      </a:r>
                      <a:r>
                        <a:rPr sz="1100" spc="-25" dirty="0" smtClean="0">
                          <a:latin typeface="Calibri"/>
                          <a:cs typeface="Calibri"/>
                        </a:rPr>
                        <a:t>a</a:t>
                      </a:r>
                      <a:r>
                        <a:rPr sz="1100" spc="0" dirty="0" smtClean="0">
                          <a:latin typeface="Calibri"/>
                          <a:cs typeface="Calibri"/>
                        </a:rPr>
                        <a:t>l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at re</a:t>
                      </a:r>
                      <a:r>
                        <a:rPr sz="1100" spc="5" dirty="0" smtClean="0">
                          <a:latin typeface="Calibri"/>
                          <a:cs typeface="Calibri"/>
                        </a:rPr>
                        <a:t>m</a:t>
                      </a:r>
                      <a:r>
                        <a:rPr sz="1100" spc="0" dirty="0" smtClean="0">
                          <a:latin typeface="Calibri"/>
                          <a:cs typeface="Calibri"/>
                        </a:rPr>
                        <a:t>a</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sen</a:t>
                      </a:r>
                      <a:r>
                        <a:rPr sz="1100" spc="-25" dirty="0" smtClean="0">
                          <a:latin typeface="Calibri"/>
                          <a:cs typeface="Calibri"/>
                        </a:rPr>
                        <a:t>s</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i</a:t>
                      </a:r>
                      <a:r>
                        <a:rPr sz="1100" spc="0" dirty="0" smtClean="0">
                          <a:latin typeface="Calibri"/>
                          <a:cs typeface="Calibri"/>
                        </a:rPr>
                        <a:t>ve</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s</a:t>
                      </a:r>
                      <a:r>
                        <a:rPr sz="1100" spc="-10" dirty="0" smtClean="0">
                          <a:latin typeface="Calibri"/>
                          <a:cs typeface="Calibri"/>
                        </a:rPr>
                        <a:t> </a:t>
                      </a:r>
                      <a:r>
                        <a:rPr sz="1100" spc="-5" dirty="0" smtClean="0">
                          <a:latin typeface="Calibri"/>
                          <a:cs typeface="Calibri"/>
                        </a:rPr>
                        <a:t>n</a:t>
                      </a:r>
                      <a:r>
                        <a:rPr sz="1100" spc="0" dirty="0" smtClean="0">
                          <a:latin typeface="Calibri"/>
                          <a:cs typeface="Calibri"/>
                        </a:rPr>
                        <a:t>ee</a:t>
                      </a:r>
                      <a:r>
                        <a:rPr sz="1100" spc="-5" dirty="0" smtClean="0">
                          <a:latin typeface="Calibri"/>
                          <a:cs typeface="Calibri"/>
                        </a:rPr>
                        <a:t>d</a:t>
                      </a:r>
                      <a:r>
                        <a:rPr sz="1100" spc="0" dirty="0" smtClean="0">
                          <a:latin typeface="Calibri"/>
                          <a:cs typeface="Calibri"/>
                        </a:rPr>
                        <a:t>s.</a:t>
                      </a:r>
                      <a:endParaRPr sz="1100" dirty="0" smtClean="0">
                        <a:latin typeface="Calibri"/>
                        <a:cs typeface="Calibri"/>
                      </a:endParaRPr>
                    </a:p>
                    <a:p>
                      <a:pPr>
                        <a:lnSpc>
                          <a:spcPts val="1300"/>
                        </a:lnSpc>
                        <a:spcBef>
                          <a:spcPts val="17"/>
                        </a:spcBef>
                      </a:pPr>
                      <a:endParaRPr sz="1300" dirty="0" smtClean="0"/>
                    </a:p>
                    <a:p>
                      <a:pPr marL="57150" marR="158115">
                        <a:lnSpc>
                          <a:spcPct val="102000"/>
                        </a:lnSpc>
                      </a:pP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k</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0" dirty="0" smtClean="0">
                          <a:latin typeface="Calibri"/>
                          <a:cs typeface="Calibri"/>
                        </a:rPr>
                        <a:t>w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see</a:t>
                      </a:r>
                      <a:r>
                        <a:rPr sz="1100" spc="-5" dirty="0" smtClean="0">
                          <a:latin typeface="Calibri"/>
                          <a:cs typeface="Calibri"/>
                        </a:rPr>
                        <a:t> </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r</a:t>
                      </a:r>
                      <a:r>
                        <a:rPr sz="1100" spc="-10" dirty="0" smtClean="0">
                          <a:latin typeface="Calibri"/>
                          <a:cs typeface="Calibri"/>
                        </a:rPr>
                        <a:t> </a:t>
                      </a:r>
                      <a:r>
                        <a:rPr sz="1100" spc="0" dirty="0" smtClean="0">
                          <a:latin typeface="Calibri"/>
                          <a:cs typeface="Calibri"/>
                        </a:rPr>
                        <a:t>exam</a:t>
                      </a:r>
                      <a:r>
                        <a:rPr sz="1100" spc="-5" dirty="0" smtClean="0">
                          <a:latin typeface="Calibri"/>
                          <a:cs typeface="Calibri"/>
                        </a:rPr>
                        <a:t>p</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v</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eo</a:t>
                      </a:r>
                      <a:r>
                        <a:rPr sz="1100" spc="-15" dirty="0" smtClean="0">
                          <a:latin typeface="Calibri"/>
                          <a:cs typeface="Calibri"/>
                        </a:rPr>
                        <a:t> </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a</a:t>
                      </a:r>
                      <a:r>
                        <a:rPr sz="1100" spc="-5" dirty="0" smtClean="0">
                          <a:latin typeface="Calibri"/>
                          <a:cs typeface="Calibri"/>
                        </a:rPr>
                        <a:t>pp</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p</a:t>
                      </a:r>
                      <a:r>
                        <a:rPr sz="1100" spc="0" dirty="0" smtClean="0">
                          <a:latin typeface="Calibri"/>
                          <a:cs typeface="Calibri"/>
                        </a:rPr>
                        <a:t>r</a:t>
                      </a:r>
                      <a:r>
                        <a:rPr sz="1100" spc="5" dirty="0" smtClean="0">
                          <a:latin typeface="Calibri"/>
                          <a:cs typeface="Calibri"/>
                        </a:rPr>
                        <a:t>i</a:t>
                      </a:r>
                      <a:r>
                        <a:rPr sz="1100" spc="0" dirty="0" smtClean="0">
                          <a:latin typeface="Calibri"/>
                          <a:cs typeface="Calibri"/>
                        </a:rPr>
                        <a:t>a</a:t>
                      </a:r>
                      <a:r>
                        <a:rPr sz="1100" spc="-15" dirty="0" smtClean="0">
                          <a:latin typeface="Calibri"/>
                          <a:cs typeface="Calibri"/>
                        </a:rPr>
                        <a:t>t</a:t>
                      </a:r>
                      <a:r>
                        <a:rPr sz="1100" spc="0" dirty="0" smtClean="0">
                          <a:latin typeface="Calibri"/>
                          <a:cs typeface="Calibri"/>
                        </a:rPr>
                        <a:t>e</a:t>
                      </a:r>
                      <a:r>
                        <a:rPr sz="1100" spc="10" dirty="0" smtClean="0">
                          <a:latin typeface="Calibri"/>
                          <a:cs typeface="Calibri"/>
                        </a:rPr>
                        <a:t>l</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m</a:t>
                      </a:r>
                      <a:r>
                        <a:rPr sz="1100" spc="-10" dirty="0" smtClean="0">
                          <a:latin typeface="Calibri"/>
                          <a:cs typeface="Calibri"/>
                        </a:rPr>
                        <a:t>ot</a:t>
                      </a:r>
                      <a:r>
                        <a:rPr sz="1100" spc="5" dirty="0" smtClean="0">
                          <a:latin typeface="Calibri"/>
                          <a:cs typeface="Calibri"/>
                        </a:rPr>
                        <a:t>i</a:t>
                      </a:r>
                      <a:r>
                        <a:rPr sz="1100" spc="0" dirty="0" smtClean="0">
                          <a:latin typeface="Calibri"/>
                          <a:cs typeface="Calibri"/>
                        </a:rPr>
                        <a:t>va</a:t>
                      </a:r>
                      <a:r>
                        <a:rPr sz="1100" spc="-3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ent</a:t>
                      </a:r>
                      <a:r>
                        <a:rPr sz="1100" spc="-20" dirty="0" smtClean="0">
                          <a:latin typeface="Calibri"/>
                          <a:cs typeface="Calibri"/>
                        </a:rPr>
                        <a:t> </a:t>
                      </a:r>
                      <a:r>
                        <a:rPr sz="1100" spc="-5" dirty="0" smtClean="0">
                          <a:latin typeface="Calibri"/>
                          <a:cs typeface="Calibri"/>
                        </a:rPr>
                        <a:t>b</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a</a:t>
                      </a:r>
                      <a:r>
                        <a:rPr sz="1100" spc="-5" dirty="0" smtClean="0">
                          <a:latin typeface="Calibri"/>
                          <a:cs typeface="Calibri"/>
                        </a:rPr>
                        <a:t>b</a:t>
                      </a:r>
                      <a:r>
                        <a:rPr sz="1100" spc="5" dirty="0" smtClean="0">
                          <a:latin typeface="Calibri"/>
                          <a:cs typeface="Calibri"/>
                        </a:rPr>
                        <a:t>li</a:t>
                      </a:r>
                      <a:r>
                        <a:rPr sz="1100" spc="0" dirty="0" smtClean="0">
                          <a:latin typeface="Calibri"/>
                          <a:cs typeface="Calibri"/>
                        </a:rPr>
                        <a:t>sh</a:t>
                      </a:r>
                      <a:r>
                        <a:rPr sz="1100" spc="5" dirty="0" smtClean="0">
                          <a:latin typeface="Calibri"/>
                          <a:cs typeface="Calibri"/>
                        </a:rPr>
                        <a:t>i</a:t>
                      </a:r>
                      <a:r>
                        <a:rPr sz="1100" spc="-30"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0" dirty="0" smtClean="0">
                          <a:latin typeface="Calibri"/>
                          <a:cs typeface="Calibri"/>
                        </a:rPr>
                        <a:t>ra</a:t>
                      </a:r>
                      <a:r>
                        <a:rPr sz="1100" spc="-10" dirty="0" smtClean="0">
                          <a:latin typeface="Calibri"/>
                          <a:cs typeface="Calibri"/>
                        </a:rPr>
                        <a:t>p</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rt</a:t>
                      </a:r>
                      <a:r>
                        <a:rPr sz="1100" spc="-20"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0" dirty="0" smtClean="0">
                          <a:latin typeface="Calibri"/>
                          <a:cs typeface="Calibri"/>
                        </a:rPr>
                        <a:t>t</a:t>
                      </a:r>
                      <a:r>
                        <a:rPr sz="1100" spc="0" dirty="0" smtClean="0">
                          <a:latin typeface="Calibri"/>
                          <a:cs typeface="Calibri"/>
                        </a:rPr>
                        <a:t>h</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endParaRPr sz="1100" dirty="0" smtClean="0">
                        <a:latin typeface="Calibri"/>
                        <a:cs typeface="Calibri"/>
                      </a:endParaRPr>
                    </a:p>
                    <a:p>
                      <a:pPr marL="57150">
                        <a:lnSpc>
                          <a:spcPct val="100000"/>
                        </a:lnSpc>
                        <a:spcBef>
                          <a:spcPts val="25"/>
                        </a:spcBef>
                      </a:pPr>
                      <a:r>
                        <a:rPr sz="1100" i="1" dirty="0" smtClean="0">
                          <a:latin typeface="Calibri"/>
                          <a:cs typeface="Calibri"/>
                        </a:rPr>
                        <a:t>(</a:t>
                      </a:r>
                      <a:r>
                        <a:rPr sz="1100" i="1" spc="10" dirty="0" smtClean="0">
                          <a:latin typeface="Calibri"/>
                          <a:cs typeface="Calibri"/>
                        </a:rPr>
                        <a:t>I</a:t>
                      </a:r>
                      <a:r>
                        <a:rPr sz="1100" i="1" spc="5" dirty="0" smtClean="0">
                          <a:latin typeface="Calibri"/>
                          <a:cs typeface="Calibri"/>
                        </a:rPr>
                        <a:t>n</a:t>
                      </a:r>
                      <a:r>
                        <a:rPr sz="1100" i="1" spc="0" dirty="0" smtClean="0">
                          <a:latin typeface="Calibri"/>
                          <a:cs typeface="Calibri"/>
                        </a:rPr>
                        <a:t>s</a:t>
                      </a:r>
                      <a:r>
                        <a:rPr sz="1100" i="1" spc="-25" dirty="0" smtClean="0">
                          <a:latin typeface="Calibri"/>
                          <a:cs typeface="Calibri"/>
                        </a:rPr>
                        <a:t>e</a:t>
                      </a:r>
                      <a:r>
                        <a:rPr sz="1100" i="1" spc="0" dirty="0" smtClean="0">
                          <a:latin typeface="Calibri"/>
                          <a:cs typeface="Calibri"/>
                        </a:rPr>
                        <a:t>rt</a:t>
                      </a:r>
                      <a:r>
                        <a:rPr sz="1100" i="1" spc="-20" dirty="0" smtClean="0">
                          <a:latin typeface="Calibri"/>
                          <a:cs typeface="Calibri"/>
                        </a:rPr>
                        <a:t> </a:t>
                      </a:r>
                      <a:r>
                        <a:rPr sz="1100" i="1" spc="-15" dirty="0" smtClean="0">
                          <a:latin typeface="Calibri"/>
                          <a:cs typeface="Calibri"/>
                        </a:rPr>
                        <a:t>‘</a:t>
                      </a:r>
                      <a:r>
                        <a:rPr sz="1100" i="1" spc="0" dirty="0" smtClean="0">
                          <a:latin typeface="Calibri"/>
                          <a:cs typeface="Calibri"/>
                        </a:rPr>
                        <a:t>W</a:t>
                      </a:r>
                      <a:r>
                        <a:rPr sz="1100" i="1" spc="5" dirty="0" smtClean="0">
                          <a:latin typeface="Calibri"/>
                          <a:cs typeface="Calibri"/>
                        </a:rPr>
                        <a:t>a</a:t>
                      </a:r>
                      <a:r>
                        <a:rPr sz="1100" i="1" spc="-10" dirty="0" smtClean="0">
                          <a:latin typeface="Calibri"/>
                          <a:cs typeface="Calibri"/>
                        </a:rPr>
                        <a:t>t</a:t>
                      </a:r>
                      <a:r>
                        <a:rPr sz="1100" i="1" spc="0" dirty="0" smtClean="0">
                          <a:latin typeface="Calibri"/>
                          <a:cs typeface="Calibri"/>
                        </a:rPr>
                        <a:t>ch</a:t>
                      </a:r>
                      <a:r>
                        <a:rPr sz="1100" i="1" spc="-5" dirty="0" smtClean="0">
                          <a:latin typeface="Calibri"/>
                          <a:cs typeface="Calibri"/>
                        </a:rPr>
                        <a:t> </a:t>
                      </a:r>
                      <a:r>
                        <a:rPr sz="1100" i="1" spc="-10" dirty="0" smtClean="0">
                          <a:latin typeface="Calibri"/>
                          <a:cs typeface="Calibri"/>
                        </a:rPr>
                        <a:t>t</a:t>
                      </a:r>
                      <a:r>
                        <a:rPr sz="1100" i="1" spc="5" dirty="0" smtClean="0">
                          <a:latin typeface="Calibri"/>
                          <a:cs typeface="Calibri"/>
                        </a:rPr>
                        <a:t>h</a:t>
                      </a:r>
                      <a:r>
                        <a:rPr sz="1100" i="1" spc="0" dirty="0" smtClean="0">
                          <a:latin typeface="Calibri"/>
                          <a:cs typeface="Calibri"/>
                        </a:rPr>
                        <a:t>e</a:t>
                      </a:r>
                      <a:r>
                        <a:rPr sz="1100" i="1" spc="-10" dirty="0" smtClean="0">
                          <a:latin typeface="Calibri"/>
                          <a:cs typeface="Calibri"/>
                        </a:rPr>
                        <a:t> </a:t>
                      </a:r>
                      <a:r>
                        <a:rPr sz="1100" i="1" spc="0" dirty="0" smtClean="0">
                          <a:latin typeface="Calibri"/>
                          <a:cs typeface="Calibri"/>
                        </a:rPr>
                        <a:t>V</a:t>
                      </a:r>
                      <a:r>
                        <a:rPr sz="1100" i="1" spc="5" dirty="0" smtClean="0">
                          <a:latin typeface="Calibri"/>
                          <a:cs typeface="Calibri"/>
                        </a:rPr>
                        <a:t>id</a:t>
                      </a:r>
                      <a:r>
                        <a:rPr sz="1100" i="1" spc="0" dirty="0" smtClean="0">
                          <a:latin typeface="Calibri"/>
                          <a:cs typeface="Calibri"/>
                        </a:rPr>
                        <a:t>e</a:t>
                      </a:r>
                      <a:r>
                        <a:rPr sz="1100" i="1" spc="5" dirty="0" smtClean="0">
                          <a:latin typeface="Calibri"/>
                          <a:cs typeface="Calibri"/>
                        </a:rPr>
                        <a:t>o</a:t>
                      </a:r>
                      <a:r>
                        <a:rPr sz="1100" i="1" spc="0" dirty="0" smtClean="0">
                          <a:latin typeface="Calibri"/>
                          <a:cs typeface="Calibri"/>
                        </a:rPr>
                        <a:t>’</a:t>
                      </a:r>
                      <a:r>
                        <a:rPr sz="1100" i="1" spc="-25" dirty="0" smtClean="0">
                          <a:latin typeface="Calibri"/>
                          <a:cs typeface="Calibri"/>
                        </a:rPr>
                        <a:t> </a:t>
                      </a:r>
                      <a:r>
                        <a:rPr sz="1100" i="1" spc="5" dirty="0" smtClean="0">
                          <a:latin typeface="Calibri"/>
                          <a:cs typeface="Calibri"/>
                        </a:rPr>
                        <a:t>bu</a:t>
                      </a:r>
                      <a:r>
                        <a:rPr sz="1100" i="1" spc="-10" dirty="0" smtClean="0">
                          <a:latin typeface="Calibri"/>
                          <a:cs typeface="Calibri"/>
                        </a:rPr>
                        <a:t>tt</a:t>
                      </a:r>
                      <a:r>
                        <a:rPr sz="1100" i="1" spc="5" dirty="0" smtClean="0">
                          <a:latin typeface="Calibri"/>
                          <a:cs typeface="Calibri"/>
                        </a:rPr>
                        <a:t>o</a:t>
                      </a:r>
                      <a:r>
                        <a:rPr sz="1100" i="1" spc="-20" dirty="0" smtClean="0">
                          <a:latin typeface="Calibri"/>
                          <a:cs typeface="Calibri"/>
                        </a:rPr>
                        <a:t>n</a:t>
                      </a:r>
                      <a:r>
                        <a:rPr sz="1100" i="1" spc="0" dirty="0" smtClean="0">
                          <a:latin typeface="Calibri"/>
                          <a:cs typeface="Calibri"/>
                        </a:rPr>
                        <a:t>)</a:t>
                      </a:r>
                      <a:endParaRPr lang="en-US" sz="1100" i="1" spc="0" dirty="0" smtClean="0">
                        <a:latin typeface="Calibri"/>
                        <a:cs typeface="Calibri"/>
                      </a:endParaRPr>
                    </a:p>
                    <a:p>
                      <a:pPr marL="57150">
                        <a:lnSpc>
                          <a:spcPct val="100000"/>
                        </a:lnSpc>
                        <a:spcBef>
                          <a:spcPts val="25"/>
                        </a:spcBef>
                      </a:pPr>
                      <a:endParaRPr lang="en-US" sz="1100" i="1" spc="0" dirty="0" smtClean="0">
                        <a:latin typeface="Calibri"/>
                        <a:cs typeface="Calibri"/>
                      </a:endParaRPr>
                    </a:p>
                    <a:p>
                      <a:pPr marL="57150">
                        <a:lnSpc>
                          <a:spcPct val="100000"/>
                        </a:lnSpc>
                      </a:pPr>
                      <a:endParaRPr lang="en-US" sz="1050" spc="0" dirty="0" smtClean="0">
                        <a:latin typeface="+mn-lt"/>
                        <a:cs typeface="Calibri"/>
                      </a:endParaRPr>
                    </a:p>
                    <a:p>
                      <a:pPr marL="57150">
                        <a:lnSpc>
                          <a:spcPct val="100000"/>
                        </a:lnSpc>
                      </a:pPr>
                      <a:r>
                        <a:rPr lang="en-US" sz="1050" spc="0" dirty="0" smtClean="0">
                          <a:solidFill>
                            <a:srgbClr val="FFC000"/>
                          </a:solidFill>
                          <a:latin typeface="+mn-lt"/>
                          <a:cs typeface="Calibri"/>
                        </a:rPr>
                        <a:t>“Motivate” used twice- is redundant.</a:t>
                      </a:r>
                    </a:p>
                    <a:p>
                      <a:pPr marL="57150">
                        <a:lnSpc>
                          <a:spcPct val="100000"/>
                        </a:lnSpc>
                      </a:pPr>
                      <a:r>
                        <a:rPr lang="en-US" sz="1050" spc="0" dirty="0" smtClean="0">
                          <a:solidFill>
                            <a:srgbClr val="FFC000"/>
                          </a:solidFill>
                          <a:latin typeface="+mn-lt"/>
                          <a:cs typeface="Calibri"/>
                        </a:rPr>
                        <a:t>Combine screens use Motivate to link to video</a:t>
                      </a:r>
                    </a:p>
                    <a:p>
                      <a:pPr marL="57150">
                        <a:lnSpc>
                          <a:spcPct val="100000"/>
                        </a:lnSpc>
                      </a:pPr>
                      <a:r>
                        <a:rPr lang="en-US" sz="1050" spc="0" dirty="0" smtClean="0">
                          <a:solidFill>
                            <a:srgbClr val="FFC000"/>
                          </a:solidFill>
                          <a:latin typeface="+mn-lt"/>
                          <a:cs typeface="Calibri"/>
                        </a:rPr>
                        <a:t>Eliminate printed text, use narration. Leave key terms.</a:t>
                      </a:r>
                      <a:endParaRPr lang="en-US" sz="1050" dirty="0" smtClean="0">
                        <a:solidFill>
                          <a:srgbClr val="FFC000"/>
                        </a:solidFill>
                        <a:latin typeface="+mn-lt"/>
                        <a:cs typeface="Calibri"/>
                      </a:endParaRPr>
                    </a:p>
                    <a:p>
                      <a:pPr marL="57150">
                        <a:lnSpc>
                          <a:spcPct val="100000"/>
                        </a:lnSpc>
                        <a:spcBef>
                          <a:spcPts val="25"/>
                        </a:spcBef>
                      </a:pPr>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r>
              <a:tr h="228600">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727201">
                <a:tc gridSpan="3">
                  <a:txBody>
                    <a:bodyPr/>
                    <a:lstStyle/>
                    <a:p>
                      <a:pPr marL="50800" marR="115570">
                        <a:lnSpc>
                          <a:spcPct val="1018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5" dirty="0" smtClean="0">
                          <a:latin typeface="Calibri"/>
                          <a:cs typeface="Calibri"/>
                        </a:rPr>
                        <a:t>n</a:t>
                      </a:r>
                      <a:r>
                        <a:rPr sz="1100" spc="-10" dirty="0" smtClean="0">
                          <a:latin typeface="Calibri"/>
                          <a:cs typeface="Calibri"/>
                        </a:rPr>
                        <a:t>t</a:t>
                      </a:r>
                      <a:r>
                        <a:rPr sz="1100" spc="5" dirty="0" smtClean="0">
                          <a:latin typeface="Calibri"/>
                          <a:cs typeface="Calibri"/>
                        </a:rPr>
                        <a:t>i</a:t>
                      </a:r>
                      <a:r>
                        <a:rPr sz="1100" spc="-5" dirty="0" smtClean="0">
                          <a:latin typeface="Calibri"/>
                          <a:cs typeface="Calibri"/>
                        </a:rPr>
                        <a:t>nu</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0" dirty="0" smtClean="0">
                          <a:latin typeface="Calibri"/>
                          <a:cs typeface="Calibri"/>
                        </a:rPr>
                        <a:t>t</a:t>
                      </a:r>
                      <a:r>
                        <a:rPr sz="1100" spc="0" dirty="0" smtClean="0">
                          <a:latin typeface="Calibri"/>
                          <a:cs typeface="Calibri"/>
                        </a:rPr>
                        <a:t>h</a:t>
                      </a:r>
                      <a:r>
                        <a:rPr sz="1100" spc="-10" dirty="0" smtClean="0">
                          <a:latin typeface="Calibri"/>
                          <a:cs typeface="Calibri"/>
                        </a:rPr>
                        <a:t> </a:t>
                      </a:r>
                      <a:r>
                        <a:rPr sz="1100" spc="0" dirty="0" smtClean="0">
                          <a:latin typeface="Calibri"/>
                          <a:cs typeface="Calibri"/>
                        </a:rPr>
                        <a:t>m</a:t>
                      </a:r>
                      <a:r>
                        <a:rPr sz="1100" spc="-10" dirty="0" smtClean="0">
                          <a:latin typeface="Calibri"/>
                          <a:cs typeface="Calibri"/>
                        </a:rPr>
                        <a:t>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a:t>
                      </a:r>
                      <a:r>
                        <a:rPr sz="1100" spc="-10" dirty="0" smtClean="0">
                          <a:latin typeface="Calibri"/>
                          <a:cs typeface="Calibri"/>
                        </a:rPr>
                        <a:t>t</a:t>
                      </a:r>
                      <a:r>
                        <a:rPr sz="1100" spc="0" dirty="0" smtClean="0">
                          <a:latin typeface="Calibri"/>
                          <a:cs typeface="Calibri"/>
                        </a:rPr>
                        <a:t>s</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y</a:t>
                      </a:r>
                      <a:r>
                        <a:rPr sz="1100" spc="-10" dirty="0" smtClean="0">
                          <a:latin typeface="Calibri"/>
                          <a:cs typeface="Calibri"/>
                        </a:rPr>
                        <a:t> </a:t>
                      </a:r>
                      <a:r>
                        <a:rPr sz="1100" spc="-5" dirty="0" smtClean="0">
                          <a:latin typeface="Calibri"/>
                          <a:cs typeface="Calibri"/>
                        </a:rPr>
                        <a:t>bu</a:t>
                      </a:r>
                      <a:r>
                        <a:rPr sz="1100" spc="5" dirty="0" smtClean="0">
                          <a:latin typeface="Calibri"/>
                          <a:cs typeface="Calibri"/>
                        </a:rPr>
                        <a:t>il</a:t>
                      </a:r>
                      <a:r>
                        <a:rPr sz="1100" spc="-5" dirty="0" smtClean="0">
                          <a:latin typeface="Calibri"/>
                          <a:cs typeface="Calibri"/>
                        </a:rPr>
                        <a:t>d</a:t>
                      </a:r>
                      <a:r>
                        <a:rPr sz="1100" spc="-1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0" dirty="0" smtClean="0">
                          <a:latin typeface="Calibri"/>
                          <a:cs typeface="Calibri"/>
                        </a:rPr>
                        <a:t>ra</a:t>
                      </a:r>
                      <a:r>
                        <a:rPr sz="1100" spc="-10" dirty="0" smtClean="0">
                          <a:latin typeface="Calibri"/>
                          <a:cs typeface="Calibri"/>
                        </a:rPr>
                        <a:t>p</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rt</a:t>
                      </a:r>
                      <a:r>
                        <a:rPr sz="1100" spc="-2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5" dirty="0" smtClean="0">
                          <a:latin typeface="Calibri"/>
                          <a:cs typeface="Calibri"/>
                        </a:rPr>
                        <a:t> li</a:t>
                      </a:r>
                      <a:r>
                        <a:rPr sz="1100" spc="-5" dirty="0" smtClean="0">
                          <a:latin typeface="Calibri"/>
                          <a:cs typeface="Calibri"/>
                        </a:rPr>
                        <a:t>n</a:t>
                      </a:r>
                      <a:r>
                        <a:rPr sz="1100" spc="0" dirty="0" smtClean="0">
                          <a:latin typeface="Calibri"/>
                          <a:cs typeface="Calibri"/>
                        </a:rPr>
                        <a:t>ks</a:t>
                      </a:r>
                      <a:r>
                        <a:rPr sz="1100" spc="-10" dirty="0" smtClean="0">
                          <a:latin typeface="Calibri"/>
                          <a:cs typeface="Calibri"/>
                        </a:rPr>
                        <a:t> t</a:t>
                      </a:r>
                      <a:r>
                        <a:rPr sz="1100" spc="0" dirty="0" smtClean="0">
                          <a:latin typeface="Calibri"/>
                          <a:cs typeface="Calibri"/>
                        </a:rPr>
                        <a:t>o </a:t>
                      </a:r>
                      <a:r>
                        <a:rPr sz="1100" spc="5" dirty="0" smtClean="0">
                          <a:latin typeface="Calibri"/>
                          <a:cs typeface="Calibri"/>
                        </a:rPr>
                        <a:t>v</a:t>
                      </a:r>
                      <a:r>
                        <a:rPr sz="1100" spc="10" dirty="0" smtClean="0">
                          <a:latin typeface="Calibri"/>
                          <a:cs typeface="Calibri"/>
                        </a:rPr>
                        <a:t>i</a:t>
                      </a:r>
                      <a:r>
                        <a:rPr sz="1100" spc="-5" dirty="0" smtClean="0">
                          <a:latin typeface="Calibri"/>
                          <a:cs typeface="Calibri"/>
                        </a:rPr>
                        <a:t>d</a:t>
                      </a:r>
                      <a:r>
                        <a:rPr sz="1100" spc="0" dirty="0" smtClean="0">
                          <a:latin typeface="Calibri"/>
                          <a:cs typeface="Calibri"/>
                        </a:rPr>
                        <a:t>eo</a:t>
                      </a:r>
                      <a:r>
                        <a:rPr sz="1100" spc="-15" dirty="0" smtClean="0">
                          <a:latin typeface="Calibri"/>
                          <a:cs typeface="Calibri"/>
                        </a:rPr>
                        <a:t> </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ct</a:t>
                      </a:r>
                      <a:r>
                        <a:rPr sz="1100" spc="-5" dirty="0" smtClean="0">
                          <a:latin typeface="Calibri"/>
                          <a:cs typeface="Calibri"/>
                        </a:rPr>
                        <a:t>u</a:t>
                      </a:r>
                      <a:r>
                        <a:rPr sz="1100" spc="0" dirty="0" smtClean="0">
                          <a:latin typeface="Calibri"/>
                          <a:cs typeface="Calibri"/>
                        </a:rPr>
                        <a:t>re.</a:t>
                      </a:r>
                      <a:endParaRPr sz="1100">
                        <a:latin typeface="Calibri"/>
                        <a:cs typeface="Calibri"/>
                      </a:endParaRPr>
                    </a:p>
                    <a:p>
                      <a:pPr marL="50800" marR="334010">
                        <a:lnSpc>
                          <a:spcPct val="100000"/>
                        </a:lnSpc>
                        <a:spcBef>
                          <a:spcPts val="25"/>
                        </a:spcBef>
                      </a:pPr>
                      <a:r>
                        <a:rPr sz="110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20" dirty="0" smtClean="0">
                          <a:latin typeface="Calibri"/>
                          <a:cs typeface="Calibri"/>
                        </a:rPr>
                        <a:t> </a:t>
                      </a:r>
                      <a:r>
                        <a:rPr sz="1100" spc="-10" dirty="0" smtClean="0">
                          <a:latin typeface="Calibri"/>
                          <a:cs typeface="Calibri"/>
                        </a:rPr>
                        <a:t>44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 </a:t>
                      </a:r>
                      <a:r>
                        <a:rPr sz="1100" spc="-10" dirty="0" smtClean="0">
                          <a:latin typeface="Calibri"/>
                          <a:cs typeface="Calibri"/>
                        </a:rPr>
                        <a:t>14</a:t>
                      </a:r>
                      <a:r>
                        <a:rPr sz="1100" spc="-5" dirty="0" smtClean="0">
                          <a:latin typeface="Calibri"/>
                          <a:cs typeface="Calibri"/>
                        </a:rPr>
                        <a:t>p</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15"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30"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dirty="0" smtClean="0">
                          <a:latin typeface="Calibri"/>
                          <a:cs typeface="Calibri"/>
                        </a:rPr>
                        <a:t>Wa</a:t>
                      </a:r>
                      <a:r>
                        <a:rPr sz="1100" spc="-10" dirty="0" smtClean="0">
                          <a:latin typeface="Calibri"/>
                          <a:cs typeface="Calibri"/>
                        </a:rPr>
                        <a:t>t</a:t>
                      </a:r>
                      <a:r>
                        <a:rPr sz="1100" spc="-15" dirty="0" smtClean="0">
                          <a:latin typeface="Calibri"/>
                          <a:cs typeface="Calibri"/>
                        </a:rPr>
                        <a:t>c</a:t>
                      </a:r>
                      <a:r>
                        <a:rPr sz="1100" spc="0" dirty="0" smtClean="0">
                          <a:latin typeface="Calibri"/>
                          <a:cs typeface="Calibri"/>
                        </a:rPr>
                        <a:t>h</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V</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eo</a:t>
                      </a:r>
                      <a:r>
                        <a:rPr sz="1100" spc="-15" dirty="0" smtClean="0">
                          <a:latin typeface="Calibri"/>
                          <a:cs typeface="Calibri"/>
                        </a:rPr>
                        <a:t> </a:t>
                      </a:r>
                      <a:r>
                        <a:rPr sz="1100" spc="15" dirty="0" smtClean="0">
                          <a:latin typeface="Calibri"/>
                          <a:cs typeface="Calibri"/>
                        </a:rPr>
                        <a:t>b</a:t>
                      </a:r>
                      <a:r>
                        <a:rPr sz="1100" spc="-5" dirty="0" smtClean="0">
                          <a:latin typeface="Calibri"/>
                          <a:cs typeface="Calibri"/>
                        </a:rPr>
                        <a:t>u</a:t>
                      </a:r>
                      <a:r>
                        <a:rPr sz="1100" spc="-10" dirty="0" smtClean="0">
                          <a:latin typeface="Calibri"/>
                          <a:cs typeface="Calibri"/>
                        </a:rPr>
                        <a:t>tto</a:t>
                      </a:r>
                      <a:r>
                        <a:rPr sz="1100" spc="0" dirty="0" smtClean="0">
                          <a:latin typeface="Calibri"/>
                          <a:cs typeface="Calibri"/>
                        </a:rPr>
                        <a:t>n</a:t>
                      </a:r>
                      <a:r>
                        <a:rPr sz="1100" spc="5" dirty="0" smtClean="0">
                          <a:latin typeface="Calibri"/>
                          <a:cs typeface="Calibri"/>
                        </a:rPr>
                        <a:t> </a:t>
                      </a:r>
                      <a:r>
                        <a:rPr sz="1100" spc="20" dirty="0" smtClean="0">
                          <a:latin typeface="Calibri"/>
                          <a:cs typeface="Calibri"/>
                        </a:rPr>
                        <a:t>l</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k,</a:t>
                      </a:r>
                      <a:r>
                        <a:rPr sz="1100" spc="-20" dirty="0" smtClean="0">
                          <a:latin typeface="Calibri"/>
                          <a:cs typeface="Calibri"/>
                        </a:rPr>
                        <a:t> </a:t>
                      </a:r>
                      <a:r>
                        <a:rPr sz="1100" spc="0" dirty="0" smtClean="0">
                          <a:latin typeface="Calibri"/>
                          <a:cs typeface="Calibri"/>
                        </a:rPr>
                        <a:t>G</a:t>
                      </a:r>
                      <a:r>
                        <a:rPr sz="1100" spc="-10" dirty="0" smtClean="0">
                          <a:latin typeface="Calibri"/>
                          <a:cs typeface="Calibri"/>
                        </a:rPr>
                        <a:t>oo</a:t>
                      </a:r>
                      <a:r>
                        <a:rPr sz="1100" spc="5" dirty="0" smtClean="0">
                          <a:latin typeface="Calibri"/>
                          <a:cs typeface="Calibri"/>
                        </a:rPr>
                        <a:t>gl</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ma</a:t>
                      </a:r>
                      <a:r>
                        <a:rPr sz="1100" spc="5" dirty="0" smtClean="0">
                          <a:latin typeface="Calibri"/>
                          <a:cs typeface="Calibri"/>
                        </a:rPr>
                        <a:t>g</a:t>
                      </a:r>
                      <a:r>
                        <a:rPr sz="1100" spc="-25" dirty="0" smtClean="0">
                          <a:latin typeface="Calibri"/>
                          <a:cs typeface="Calibri"/>
                        </a:rPr>
                        <a:t>e</a:t>
                      </a:r>
                      <a:r>
                        <a:rPr sz="1100" spc="0" dirty="0" smtClean="0">
                          <a:latin typeface="Calibri"/>
                          <a:cs typeface="Calibri"/>
                        </a:rPr>
                        <a:t>s</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r>
              <a:tr h="236219">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1750">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1750">
                      <a:solidFill>
                        <a:srgbClr val="B6DDE8"/>
                      </a:solidFill>
                      <a:prstDash val="solid"/>
                    </a:lnB>
                    <a:solidFill>
                      <a:srgbClr val="B6DDE8"/>
                    </a:solidFill>
                  </a:tcPr>
                </a:tc>
                <a:tc hMerge="1">
                  <a:txBody>
                    <a:bodyPr/>
                    <a:lstStyle/>
                    <a:p>
                      <a:endParaRPr/>
                    </a:p>
                  </a:txBody>
                  <a:tcPr marL="0" marR="0" marT="0" marB="0"/>
                </a:tc>
              </a:tr>
              <a:tr h="722706">
                <a:tc gridSpan="3">
                  <a:txBody>
                    <a:bodyPr/>
                    <a:lstStyle/>
                    <a:p>
                      <a:pPr marL="50800" marR="284480">
                        <a:lnSpc>
                          <a:spcPct val="101899"/>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2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10"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30"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r>
                        <a:rPr sz="1100" spc="-20"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1</a:t>
                      </a:r>
                      <a:r>
                        <a:rPr sz="1100" spc="-20" dirty="0" smtClean="0">
                          <a:latin typeface="Calibri"/>
                          <a:cs typeface="Calibri"/>
                        </a:rPr>
                        <a:t> </a:t>
                      </a:r>
                      <a:r>
                        <a:rPr sz="1100" spc="-15" dirty="0" smtClean="0">
                          <a:latin typeface="Calibri"/>
                          <a:cs typeface="Calibri"/>
                        </a:rPr>
                        <a:t>O</a:t>
                      </a:r>
                      <a:r>
                        <a:rPr sz="1100" spc="0" dirty="0" smtClean="0">
                          <a:latin typeface="Calibri"/>
                          <a:cs typeface="Calibri"/>
                        </a:rPr>
                        <a:t>ver</a:t>
                      </a:r>
                      <a:r>
                        <a:rPr sz="1100" spc="5" dirty="0" smtClean="0">
                          <a:latin typeface="Calibri"/>
                          <a:cs typeface="Calibri"/>
                        </a:rPr>
                        <a:t>vi</a:t>
                      </a:r>
                      <a:r>
                        <a:rPr sz="1100" spc="-25" dirty="0" smtClean="0">
                          <a:latin typeface="Calibri"/>
                          <a:cs typeface="Calibri"/>
                        </a:rPr>
                        <a:t>e</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p</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2</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3</a:t>
                      </a:r>
                      <a:r>
                        <a:rPr sz="1100" spc="-20" dirty="0" smtClean="0">
                          <a:latin typeface="Calibri"/>
                          <a:cs typeface="Calibri"/>
                        </a:rPr>
                        <a:t> </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en</a:t>
                      </a:r>
                      <a:r>
                        <a:rPr sz="1100" spc="-15" dirty="0" smtClean="0">
                          <a:latin typeface="Calibri"/>
                          <a:cs typeface="Calibri"/>
                        </a:rPr>
                        <a:t>t</a:t>
                      </a:r>
                      <a:r>
                        <a:rPr sz="1100" spc="5" dirty="0" smtClean="0">
                          <a:latin typeface="Calibri"/>
                          <a:cs typeface="Calibri"/>
                        </a:rPr>
                        <a:t>i</a:t>
                      </a:r>
                      <a:r>
                        <a:rPr sz="1100" spc="0" dirty="0" smtClean="0">
                          <a:latin typeface="Calibri"/>
                          <a:cs typeface="Calibri"/>
                        </a:rPr>
                        <a:t>fy</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 </a:t>
                      </a:r>
                      <a:r>
                        <a:rPr sz="1100" spc="-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4</a:t>
                      </a:r>
                      <a:r>
                        <a:rPr sz="1100" spc="5" dirty="0" smtClean="0">
                          <a:latin typeface="Calibri"/>
                          <a:cs typeface="Calibri"/>
                        </a:rPr>
                        <a:t> </a:t>
                      </a:r>
                      <a:r>
                        <a:rPr sz="1100" spc="0"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g</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Pa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g</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5</a:t>
                      </a:r>
                      <a:r>
                        <a:rPr sz="1100" spc="-20" dirty="0" smtClean="0">
                          <a:latin typeface="Calibri"/>
                          <a:cs typeface="Calibri"/>
                        </a:rPr>
                        <a:t> </a:t>
                      </a:r>
                      <a:r>
                        <a:rPr sz="1100" spc="-15" dirty="0" smtClean="0">
                          <a:latin typeface="Calibri"/>
                          <a:cs typeface="Calibri"/>
                        </a:rPr>
                        <a:t>E</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Cli</a:t>
                      </a:r>
                      <a:r>
                        <a:rPr sz="1100" spc="-25" dirty="0" smtClean="0">
                          <a:latin typeface="Calibri"/>
                          <a:cs typeface="Calibri"/>
                        </a:rPr>
                        <a:t>e</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6</a:t>
                      </a:r>
                      <a:r>
                        <a:rPr sz="1100" spc="5" dirty="0" smtClean="0">
                          <a:latin typeface="Calibri"/>
                          <a:cs typeface="Calibri"/>
                        </a:rPr>
                        <a:t> </a:t>
                      </a: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7</a:t>
                      </a:r>
                      <a:r>
                        <a:rPr sz="1100" spc="-20" dirty="0" smtClean="0">
                          <a:latin typeface="Calibri"/>
                          <a:cs typeface="Calibri"/>
                        </a:rPr>
                        <a:t> </a:t>
                      </a:r>
                      <a:r>
                        <a:rPr sz="1100" spc="-10"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C</a:t>
                      </a:r>
                      <a:r>
                        <a:rPr sz="1100" spc="-10" dirty="0" smtClean="0">
                          <a:latin typeface="Calibri"/>
                          <a:cs typeface="Calibri"/>
                        </a:rPr>
                        <a:t>o</a:t>
                      </a:r>
                      <a:r>
                        <a:rPr sz="1100" spc="-20" dirty="0" smtClean="0">
                          <a:latin typeface="Calibri"/>
                          <a:cs typeface="Calibri"/>
                        </a:rPr>
                        <a:t>m</a:t>
                      </a:r>
                      <a:r>
                        <a:rPr sz="1100" spc="0" dirty="0" smtClean="0">
                          <a:latin typeface="Calibri"/>
                          <a:cs typeface="Calibri"/>
                        </a:rPr>
                        <a:t>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30" dirty="0" smtClean="0">
                          <a:latin typeface="Calibri"/>
                          <a:cs typeface="Calibri"/>
                        </a:rPr>
                        <a:t>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8</a:t>
                      </a:r>
                      <a:r>
                        <a:rPr sz="1100" spc="-20" dirty="0" smtClean="0">
                          <a:latin typeface="Calibri"/>
                          <a:cs typeface="Calibri"/>
                        </a:rPr>
                        <a:t> </a:t>
                      </a:r>
                      <a:r>
                        <a:rPr sz="1100" spc="10" dirty="0" smtClean="0">
                          <a:latin typeface="Calibri"/>
                          <a:cs typeface="Calibri"/>
                        </a:rPr>
                        <a:t>U</a:t>
                      </a:r>
                      <a:r>
                        <a:rPr sz="1100" spc="-5" dirty="0" smtClean="0">
                          <a:latin typeface="Calibri"/>
                          <a:cs typeface="Calibri"/>
                        </a:rPr>
                        <a:t>n</a:t>
                      </a:r>
                      <a:r>
                        <a:rPr sz="1100" spc="20"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a:t>
                      </a:r>
                      <a:r>
                        <a:rPr sz="1100" spc="-10" dirty="0" smtClean="0">
                          <a:latin typeface="Calibri"/>
                          <a:cs typeface="Calibri"/>
                        </a:rPr>
                        <a:t>t</a:t>
                      </a:r>
                      <a:r>
                        <a:rPr sz="1100" spc="-5" dirty="0" smtClean="0">
                          <a:latin typeface="Calibri"/>
                          <a:cs typeface="Calibri"/>
                        </a:rPr>
                        <a: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 </a:t>
                      </a:r>
                      <a:r>
                        <a:rPr sz="1100" spc="-15" dirty="0" smtClean="0">
                          <a:latin typeface="Calibri"/>
                          <a:cs typeface="Calibri"/>
                        </a:rPr>
                        <a:t>E</a:t>
                      </a:r>
                      <a:r>
                        <a:rPr sz="1100" spc="0" dirty="0" smtClean="0">
                          <a:latin typeface="Calibri"/>
                          <a:cs typeface="Calibri"/>
                        </a:rPr>
                        <a:t>x</a:t>
                      </a:r>
                      <a:r>
                        <a:rPr sz="1100" spc="10" dirty="0" smtClean="0">
                          <a:latin typeface="Calibri"/>
                          <a:cs typeface="Calibri"/>
                        </a:rPr>
                        <a:t>i</a:t>
                      </a:r>
                      <a:r>
                        <a:rPr sz="1100" spc="0" dirty="0" smtClean="0">
                          <a:latin typeface="Calibri"/>
                          <a:cs typeface="Calibri"/>
                        </a:rPr>
                        <a:t>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1750">
                      <a:solidFill>
                        <a:srgbClr val="B6DDE8"/>
                      </a:solidFill>
                      <a:prstDash val="solid"/>
                    </a:lnT>
                    <a:lnB w="37846">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r>
                        <a:rPr lang="en-US" sz="1100" dirty="0" smtClean="0">
                          <a:solidFill>
                            <a:srgbClr val="FF0000"/>
                          </a:solidFill>
                          <a:latin typeface="+mn-lt"/>
                          <a:cs typeface="Calibri"/>
                        </a:rPr>
                        <a:t>Combining screens and adding narration. See Matrix slide # 59</a:t>
                      </a:r>
                    </a:p>
                    <a:p>
                      <a:r>
                        <a:rPr lang="en-US" sz="1100" dirty="0" smtClean="0">
                          <a:solidFill>
                            <a:srgbClr val="FF0000"/>
                          </a:solidFill>
                          <a:latin typeface="+mn-lt"/>
                          <a:cs typeface="Calibri"/>
                        </a:rPr>
                        <a:t>See narration slide# 66</a:t>
                      </a:r>
                    </a:p>
                    <a:p>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31750">
                      <a:solidFill>
                        <a:srgbClr val="B6DDE8"/>
                      </a:solidFill>
                      <a:prstDash val="solid"/>
                    </a:lnT>
                    <a:lnB w="37846">
                      <a:solidFill>
                        <a:srgbClr val="404040"/>
                      </a:solidFill>
                      <a:prstDash val="solid"/>
                    </a:lnB>
                  </a:tcPr>
                </a:tc>
                <a:tc hMerge="1">
                  <a:txBody>
                    <a:bodyPr/>
                    <a:lstStyle/>
                    <a:p>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3" name="object 3"/>
          <p:cNvSpPr/>
          <p:nvPr/>
        </p:nvSpPr>
        <p:spPr>
          <a:xfrm>
            <a:off x="474344" y="1511172"/>
            <a:ext cx="4516120" cy="3383279"/>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fld id="{81D60167-4931-47E6-BA6A-407CBD079E47}" type="slidenum">
              <a:rPr sz="1100" b="1" spc="0" dirty="0" smtClean="0">
                <a:latin typeface="Calibri"/>
                <a:cs typeface="Calibri"/>
              </a:rPr>
              <a:pPr marL="12700">
                <a:lnSpc>
                  <a:spcPct val="100000"/>
                </a:lnSpc>
              </a:pPr>
              <a:t>39</a:t>
            </a:fld>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4" name="object 4"/>
          <p:cNvGraphicFramePr>
            <a:graphicFrameLocks noGrp="1"/>
          </p:cNvGraphicFramePr>
          <p:nvPr>
            <p:extLst>
              <p:ext uri="{D42A27DB-BD31-4B8C-83A1-F6EECF244321}">
                <p14:modId xmlns:p14="http://schemas.microsoft.com/office/powerpoint/2010/main" val="1629514161"/>
              </p:ext>
            </p:extLst>
          </p:nvPr>
        </p:nvGraphicFramePr>
        <p:xfrm>
          <a:off x="362077" y="456819"/>
          <a:ext cx="9287255" cy="6680324"/>
        </p:xfrm>
        <a:graphic>
          <a:graphicData uri="http://schemas.openxmlformats.org/drawingml/2006/table">
            <a:tbl>
              <a:tblPr firstRow="1" bandRow="1">
                <a:tableStyleId>{2D5ABB26-0587-4C30-8999-92F81FD0307C}</a:tableStyleId>
              </a:tblPr>
              <a:tblGrid>
                <a:gridCol w="45720"/>
                <a:gridCol w="939038"/>
                <a:gridCol w="3658870"/>
                <a:gridCol w="914654"/>
                <a:gridCol w="3728973"/>
              </a:tblGrid>
              <a:tr h="208788">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1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a:t>
                      </a: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0" dirty="0" smtClean="0">
                          <a:latin typeface="Calibri"/>
                          <a:cs typeface="Calibri"/>
                        </a:rPr>
                        <a:t>e_</a:t>
                      </a:r>
                      <a:r>
                        <a:rPr sz="1100" spc="-10" dirty="0" smtClean="0">
                          <a:latin typeface="Calibri"/>
                          <a:cs typeface="Calibri"/>
                        </a:rPr>
                        <a:t>7</a:t>
                      </a:r>
                      <a:r>
                        <a:rPr sz="1100" spc="5" dirty="0" smtClean="0">
                          <a:latin typeface="Calibri"/>
                          <a:cs typeface="Calibri"/>
                        </a:rPr>
                        <a:t>.</a:t>
                      </a:r>
                      <a:r>
                        <a:rPr sz="1100" spc="-10" dirty="0" smtClean="0">
                          <a:latin typeface="Calibri"/>
                          <a:cs typeface="Calibri"/>
                        </a:rPr>
                        <a:t>6</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50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7630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5"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Cli</a:t>
                      </a:r>
                      <a:r>
                        <a:rPr sz="1100" spc="0" dirty="0" smtClean="0">
                          <a:latin typeface="Calibri"/>
                          <a:cs typeface="Calibri"/>
                        </a:rPr>
                        <a:t>ent</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b="1" dirty="0" smtClean="0">
                          <a:latin typeface="Calibri"/>
                          <a:cs typeface="Calibri"/>
                        </a:rPr>
                        <a:t>1</a:t>
                      </a:r>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0" dirty="0" smtClean="0">
                          <a:latin typeface="Calibri"/>
                          <a:cs typeface="Calibri"/>
                        </a:rPr>
                        <a:t>1</a:t>
                      </a:r>
                      <a:endParaRPr sz="11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5265">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794759">
                <a:tc gridSpan="3">
                  <a:txBody>
                    <a:bodyPr/>
                    <a:lstStyle/>
                    <a:p>
                      <a:endParaRPr sz="120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i="1" spc="5" dirty="0" smtClean="0">
                          <a:latin typeface="Calibri"/>
                          <a:cs typeface="Calibri"/>
                        </a:rPr>
                        <a:t>In</a:t>
                      </a:r>
                      <a:r>
                        <a:rPr sz="1100" i="1" spc="0" dirty="0" smtClean="0">
                          <a:latin typeface="Calibri"/>
                          <a:cs typeface="Calibri"/>
                        </a:rPr>
                        <a:t>se</a:t>
                      </a:r>
                      <a:r>
                        <a:rPr sz="1100" i="1" spc="5" dirty="0" smtClean="0">
                          <a:latin typeface="Calibri"/>
                          <a:cs typeface="Calibri"/>
                        </a:rPr>
                        <a:t>r</a:t>
                      </a:r>
                      <a:r>
                        <a:rPr sz="1100" i="1" spc="0" dirty="0" smtClean="0">
                          <a:latin typeface="Calibri"/>
                          <a:cs typeface="Calibri"/>
                        </a:rPr>
                        <a:t>t</a:t>
                      </a:r>
                      <a:r>
                        <a:rPr sz="1100" i="1" spc="-20" dirty="0" smtClean="0">
                          <a:latin typeface="Calibri"/>
                          <a:cs typeface="Calibri"/>
                        </a:rPr>
                        <a:t> </a:t>
                      </a:r>
                      <a:r>
                        <a:rPr sz="1100" i="1" spc="-10" dirty="0" smtClean="0">
                          <a:latin typeface="Calibri"/>
                          <a:cs typeface="Calibri"/>
                        </a:rPr>
                        <a:t>‘M</a:t>
                      </a:r>
                      <a:r>
                        <a:rPr sz="1100" i="1" spc="5" dirty="0" smtClean="0">
                          <a:latin typeface="Calibri"/>
                          <a:cs typeface="Calibri"/>
                        </a:rPr>
                        <a:t>o</a:t>
                      </a:r>
                      <a:r>
                        <a:rPr sz="1100" i="1" spc="-10" dirty="0" smtClean="0">
                          <a:latin typeface="Calibri"/>
                          <a:cs typeface="Calibri"/>
                        </a:rPr>
                        <a:t>t</a:t>
                      </a:r>
                      <a:r>
                        <a:rPr sz="1100" i="1" spc="5" dirty="0" smtClean="0">
                          <a:latin typeface="Calibri"/>
                          <a:cs typeface="Calibri"/>
                        </a:rPr>
                        <a:t>i</a:t>
                      </a:r>
                      <a:r>
                        <a:rPr sz="1100" i="1" spc="-15" dirty="0" smtClean="0">
                          <a:latin typeface="Calibri"/>
                          <a:cs typeface="Calibri"/>
                        </a:rPr>
                        <a:t>v</a:t>
                      </a:r>
                      <a:r>
                        <a:rPr sz="1100" i="1" spc="5" dirty="0" smtClean="0">
                          <a:latin typeface="Calibri"/>
                          <a:cs typeface="Calibri"/>
                        </a:rPr>
                        <a:t>a</a:t>
                      </a:r>
                      <a:r>
                        <a:rPr sz="1100" i="1" spc="-10" dirty="0" smtClean="0">
                          <a:latin typeface="Calibri"/>
                          <a:cs typeface="Calibri"/>
                        </a:rPr>
                        <a:t>t</a:t>
                      </a:r>
                      <a:r>
                        <a:rPr sz="1100" i="1" spc="0" dirty="0" smtClean="0">
                          <a:latin typeface="Calibri"/>
                          <a:cs typeface="Calibri"/>
                        </a:rPr>
                        <a:t>e’</a:t>
                      </a:r>
                      <a:r>
                        <a:rPr sz="1100" i="1" spc="-25" dirty="0" smtClean="0">
                          <a:latin typeface="Calibri"/>
                          <a:cs typeface="Calibri"/>
                        </a:rPr>
                        <a:t> </a:t>
                      </a:r>
                      <a:r>
                        <a:rPr sz="1100" i="1" spc="10" dirty="0" smtClean="0">
                          <a:latin typeface="Calibri"/>
                          <a:cs typeface="Calibri"/>
                        </a:rPr>
                        <a:t>v</a:t>
                      </a:r>
                      <a:r>
                        <a:rPr sz="1100" i="1" spc="5" dirty="0" smtClean="0">
                          <a:latin typeface="Calibri"/>
                          <a:cs typeface="Calibri"/>
                        </a:rPr>
                        <a:t>id</a:t>
                      </a:r>
                      <a:r>
                        <a:rPr sz="1100" i="1" spc="-25" dirty="0" smtClean="0">
                          <a:latin typeface="Calibri"/>
                          <a:cs typeface="Calibri"/>
                        </a:rPr>
                        <a:t>e</a:t>
                      </a:r>
                      <a:r>
                        <a:rPr sz="1100" i="1" spc="0" dirty="0" smtClean="0">
                          <a:latin typeface="Calibri"/>
                          <a:cs typeface="Calibri"/>
                        </a:rPr>
                        <a:t>o</a:t>
                      </a:r>
                      <a:endParaRPr lang="en-US" sz="1100" i="1" spc="0" dirty="0" smtClean="0">
                        <a:latin typeface="Calibri"/>
                        <a:cs typeface="Calibri"/>
                      </a:endParaRPr>
                    </a:p>
                    <a:p>
                      <a:pPr marL="57150">
                        <a:lnSpc>
                          <a:spcPct val="100000"/>
                        </a:lnSpc>
                      </a:pPr>
                      <a:endParaRPr lang="en-US" sz="1100" i="1" spc="0" dirty="0" smtClean="0">
                        <a:latin typeface="Calibri"/>
                        <a:cs typeface="Calibri"/>
                      </a:endParaRPr>
                    </a:p>
                    <a:p>
                      <a:pPr marL="57150">
                        <a:lnSpc>
                          <a:spcPct val="100000"/>
                        </a:lnSpc>
                      </a:pPr>
                      <a:endParaRPr lang="en-US" sz="1100" i="1" spc="0" dirty="0" smtClean="0">
                        <a:latin typeface="Calibri"/>
                        <a:cs typeface="Calibri"/>
                      </a:endParaRPr>
                    </a:p>
                    <a:p>
                      <a:pPr marL="57150">
                        <a:lnSpc>
                          <a:spcPct val="100000"/>
                        </a:lnSpc>
                      </a:pPr>
                      <a:endParaRPr lang="en-US" sz="1100" i="1" spc="0" dirty="0" smtClean="0">
                        <a:latin typeface="Calibri"/>
                        <a:cs typeface="Calibri"/>
                      </a:endParaRPr>
                    </a:p>
                    <a:p>
                      <a:pPr marL="57150">
                        <a:lnSpc>
                          <a:spcPct val="100000"/>
                        </a:lnSpc>
                      </a:pPr>
                      <a:endParaRPr lang="en-US" sz="1100" i="1" spc="0" dirty="0" smtClean="0">
                        <a:latin typeface="Calibri"/>
                        <a:cs typeface="Calibri"/>
                      </a:endParaRPr>
                    </a:p>
                    <a:p>
                      <a:pPr marL="57150">
                        <a:lnSpc>
                          <a:spcPct val="100000"/>
                        </a:lnSpc>
                      </a:pPr>
                      <a:r>
                        <a:rPr lang="en-US" sz="1100" i="1" spc="0" dirty="0" smtClean="0">
                          <a:solidFill>
                            <a:srgbClr val="FFC000"/>
                          </a:solidFill>
                          <a:latin typeface="Calibri"/>
                          <a:cs typeface="Calibri"/>
                        </a:rPr>
                        <a:t>Update graphic and cite.</a:t>
                      </a:r>
                      <a:endParaRPr sz="1100" dirty="0">
                        <a:solidFill>
                          <a:srgbClr val="FFC000"/>
                        </a:solidFill>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r>
              <a:tr h="228600">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0" dirty="0" smtClean="0">
                          <a:latin typeface="Calibri"/>
                          <a:cs typeface="Calibri"/>
                        </a:rPr>
                        <a:t>esc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576326">
                <a:tc gridSpan="3">
                  <a:txBody>
                    <a:bodyPr/>
                    <a:lstStyle/>
                    <a:p>
                      <a:pPr marL="50800">
                        <a:lnSpc>
                          <a:spcPct val="1000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0" dirty="0" smtClean="0">
                          <a:latin typeface="Calibri"/>
                          <a:cs typeface="Calibri"/>
                        </a:rPr>
                        <a:t>v</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eo</a:t>
                      </a:r>
                      <a:r>
                        <a:rPr sz="1100" spc="-15" dirty="0" smtClean="0">
                          <a:latin typeface="Calibri"/>
                          <a:cs typeface="Calibri"/>
                        </a:rPr>
                        <a:t> </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ct</a:t>
                      </a:r>
                      <a:r>
                        <a:rPr sz="1100" spc="-5" dirty="0" smtClean="0">
                          <a:latin typeface="Calibri"/>
                          <a:cs typeface="Calibri"/>
                        </a:rPr>
                        <a:t>u</a:t>
                      </a:r>
                      <a:r>
                        <a:rPr sz="1100" spc="0" dirty="0" smtClean="0">
                          <a:latin typeface="Calibri"/>
                          <a:cs typeface="Calibri"/>
                        </a:rPr>
                        <a:t>re</a:t>
                      </a:r>
                      <a:r>
                        <a:rPr sz="1100" spc="-10" dirty="0" smtClean="0">
                          <a:latin typeface="Calibri"/>
                          <a:cs typeface="Calibri"/>
                        </a:rPr>
                        <a:t> o</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m</a:t>
                      </a:r>
                      <a:r>
                        <a:rPr sz="1100" spc="-10" dirty="0" smtClean="0">
                          <a:latin typeface="Calibri"/>
                          <a:cs typeface="Calibri"/>
                        </a:rPr>
                        <a:t>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r</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s.</a:t>
                      </a:r>
                      <a:endParaRPr sz="1100">
                        <a:latin typeface="Calibri"/>
                        <a:cs typeface="Calibri"/>
                      </a:endParaRPr>
                    </a:p>
                    <a:p>
                      <a:pPr marL="50800">
                        <a:lnSpc>
                          <a:spcPct val="100000"/>
                        </a:lnSpc>
                        <a:spcBef>
                          <a:spcPts val="25"/>
                        </a:spcBef>
                      </a:pPr>
                      <a:r>
                        <a:rPr sz="110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(4</a:t>
                      </a:r>
                      <a:r>
                        <a:rPr sz="1100" spc="-10" dirty="0" smtClean="0">
                          <a:latin typeface="Calibri"/>
                          <a:cs typeface="Calibri"/>
                        </a:rPr>
                        <a:t>0</a:t>
                      </a:r>
                      <a:r>
                        <a:rPr sz="1100" spc="15" dirty="0" smtClean="0">
                          <a:latin typeface="Calibri"/>
                          <a:cs typeface="Calibri"/>
                        </a:rPr>
                        <a:t>p</a:t>
                      </a:r>
                      <a:r>
                        <a:rPr sz="1100" spc="0" dirty="0" smtClean="0">
                          <a:latin typeface="Calibri"/>
                          <a:cs typeface="Calibri"/>
                        </a:rPr>
                        <a:t>t</a:t>
                      </a:r>
                      <a:r>
                        <a:rPr sz="1100" spc="-15"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5"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a:t>
                      </a:r>
                      <a:r>
                        <a:rPr sz="1100" spc="-5" dirty="0" smtClean="0">
                          <a:latin typeface="Calibri"/>
                          <a:cs typeface="Calibri"/>
                        </a:rPr>
                        <a:t>t</a:t>
                      </a:r>
                      <a:r>
                        <a:rPr sz="1100" spc="0" dirty="0" smtClean="0">
                          <a:latin typeface="Calibri"/>
                          <a:cs typeface="Calibri"/>
                        </a:rPr>
                        <a: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dirty="0" smtClean="0">
                          <a:latin typeface="Calibri"/>
                          <a:cs typeface="Calibri"/>
                        </a:rPr>
                        <a:t>G</a:t>
                      </a:r>
                      <a:r>
                        <a:rPr sz="1100" spc="-10" dirty="0" smtClean="0">
                          <a:latin typeface="Calibri"/>
                          <a:cs typeface="Calibri"/>
                        </a:rPr>
                        <a:t>oo</a:t>
                      </a:r>
                      <a:r>
                        <a:rPr sz="1100" spc="5" dirty="0" smtClean="0">
                          <a:latin typeface="Calibri"/>
                          <a:cs typeface="Calibri"/>
                        </a:rPr>
                        <a:t>gl</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25" dirty="0" smtClean="0">
                          <a:latin typeface="Calibri"/>
                          <a:cs typeface="Calibri"/>
                        </a:rPr>
                        <a:t>a</a:t>
                      </a:r>
                      <a:r>
                        <a:rPr sz="1100" spc="5" dirty="0" smtClean="0">
                          <a:latin typeface="Calibri"/>
                          <a:cs typeface="Calibri"/>
                        </a:rPr>
                        <a:t>g</a:t>
                      </a:r>
                      <a:r>
                        <a:rPr sz="1100" spc="0" dirty="0" smtClean="0">
                          <a:latin typeface="Calibri"/>
                          <a:cs typeface="Calibri"/>
                        </a:rPr>
                        <a:t>e</a:t>
                      </a:r>
                      <a:r>
                        <a:rPr sz="1100" spc="10" dirty="0" smtClean="0">
                          <a:latin typeface="Calibri"/>
                          <a:cs typeface="Calibri"/>
                        </a:rPr>
                        <a:t>s</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L</a:t>
                      </a:r>
                      <a:r>
                        <a:rPr sz="1100" spc="0" dirty="0" smtClean="0">
                          <a:latin typeface="Calibri"/>
                          <a:cs typeface="Calibri"/>
                        </a:rPr>
                        <a:t>e</a:t>
                      </a:r>
                      <a:r>
                        <a:rPr sz="1100" spc="-10" dirty="0" smtClean="0">
                          <a:latin typeface="Calibri"/>
                          <a:cs typeface="Calibri"/>
                        </a:rPr>
                        <a:t>ct</a:t>
                      </a:r>
                      <a:r>
                        <a:rPr sz="1100" spc="-5" dirty="0" smtClean="0">
                          <a:latin typeface="Calibri"/>
                          <a:cs typeface="Calibri"/>
                        </a:rPr>
                        <a:t>u</a:t>
                      </a:r>
                      <a:r>
                        <a:rPr sz="1100" spc="0" dirty="0" smtClean="0">
                          <a:latin typeface="Calibri"/>
                          <a:cs typeface="Calibri"/>
                        </a:rPr>
                        <a:t>re</a:t>
                      </a:r>
                      <a:r>
                        <a:rPr sz="1100" spc="-10" dirty="0" smtClean="0">
                          <a:latin typeface="Calibri"/>
                          <a:cs typeface="Calibri"/>
                        </a:rPr>
                        <a:t> </a:t>
                      </a:r>
                      <a:r>
                        <a:rPr sz="1100" spc="0" dirty="0" smtClean="0">
                          <a:latin typeface="Calibri"/>
                          <a:cs typeface="Calibri"/>
                        </a:rPr>
                        <a:t>v</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eo</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r>
              <a:tr h="236219">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7">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7">
                      <a:solidFill>
                        <a:srgbClr val="B6DDE8"/>
                      </a:solidFill>
                      <a:prstDash val="solid"/>
                    </a:lnB>
                    <a:solidFill>
                      <a:srgbClr val="B6DDE8"/>
                    </a:solidFill>
                  </a:tcPr>
                </a:tc>
                <a:tc hMerge="1">
                  <a:txBody>
                    <a:bodyPr/>
                    <a:lstStyle/>
                    <a:p>
                      <a:endParaRPr/>
                    </a:p>
                  </a:txBody>
                  <a:tcPr marL="0" marR="0" marT="0" marB="0"/>
                </a:tc>
              </a:tr>
              <a:tr h="489534">
                <a:tc gridSpan="3">
                  <a:txBody>
                    <a:bodyPr/>
                    <a:lstStyle/>
                    <a:p>
                      <a:pPr marL="50800">
                        <a:lnSpc>
                          <a:spcPct val="100000"/>
                        </a:lnSpc>
                      </a:pPr>
                      <a:r>
                        <a:rPr sz="1100" spc="-10" dirty="0" smtClean="0">
                          <a:latin typeface="Calibri"/>
                          <a:cs typeface="Calibri"/>
                        </a:rPr>
                        <a:t>7</a:t>
                      </a:r>
                      <a:r>
                        <a:rPr sz="1100" spc="5" dirty="0" smtClean="0">
                          <a:latin typeface="Calibri"/>
                          <a:cs typeface="Calibri"/>
                        </a:rPr>
                        <a:t>.</a:t>
                      </a:r>
                      <a:r>
                        <a:rPr sz="1100" spc="0" dirty="0" smtClean="0">
                          <a:latin typeface="Calibri"/>
                          <a:cs typeface="Calibri"/>
                        </a:rPr>
                        <a:t>6</a:t>
                      </a:r>
                      <a:r>
                        <a:rPr sz="1100" spc="-20" dirty="0" smtClean="0">
                          <a:latin typeface="Calibri"/>
                          <a:cs typeface="Calibri"/>
                        </a:rPr>
                        <a:t> </a:t>
                      </a: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Cli</a:t>
                      </a:r>
                      <a:r>
                        <a:rPr sz="1100" spc="0" dirty="0" smtClean="0">
                          <a:latin typeface="Calibri"/>
                          <a:cs typeface="Calibri"/>
                        </a:rPr>
                        <a:t>ent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4797">
                      <a:solidFill>
                        <a:srgbClr val="B6DDE8"/>
                      </a:solidFill>
                      <a:prstDash val="solid"/>
                    </a:lnT>
                    <a:lnB w="37844">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spc="-10" dirty="0" smtClean="0">
                          <a:latin typeface="Calibri"/>
                          <a:cs typeface="Calibri"/>
                        </a:rPr>
                        <a:t>Lo</a:t>
                      </a:r>
                      <a:r>
                        <a:rPr sz="1100" spc="0" dirty="0" smtClean="0">
                          <a:latin typeface="Calibri"/>
                          <a:cs typeface="Calibri"/>
                        </a:rPr>
                        <a:t>ad</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5" dirty="0" smtClean="0">
                          <a:latin typeface="Calibri"/>
                          <a:cs typeface="Calibri"/>
                        </a:rPr>
                        <a:t> </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c</a:t>
                      </a:r>
                      <a:r>
                        <a:rPr sz="1100" spc="10" dirty="0" smtClean="0">
                          <a:latin typeface="Calibri"/>
                          <a:cs typeface="Calibri"/>
                        </a:rPr>
                        <a:t>t</a:t>
                      </a:r>
                      <a:r>
                        <a:rPr sz="1100" spc="-5" dirty="0" smtClean="0">
                          <a:latin typeface="Calibri"/>
                          <a:cs typeface="Calibri"/>
                        </a:rPr>
                        <a:t>u</a:t>
                      </a:r>
                      <a:r>
                        <a:rPr sz="1100" spc="0" dirty="0" smtClean="0">
                          <a:latin typeface="Calibri"/>
                          <a:cs typeface="Calibri"/>
                        </a:rPr>
                        <a:t>re</a:t>
                      </a:r>
                      <a:r>
                        <a:rPr sz="1100" spc="-10" dirty="0" smtClean="0">
                          <a:latin typeface="Calibri"/>
                          <a:cs typeface="Calibri"/>
                        </a:rPr>
                        <a:t> </a:t>
                      </a:r>
                      <a:r>
                        <a:rPr sz="1100" spc="0" dirty="0" smtClean="0">
                          <a:latin typeface="Calibri"/>
                          <a:cs typeface="Calibri"/>
                        </a:rPr>
                        <a:t>v</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eo</a:t>
                      </a:r>
                      <a:r>
                        <a:rPr sz="1100" spc="-15"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g</a:t>
                      </a:r>
                      <a:r>
                        <a:rPr sz="1100" spc="0" dirty="0" smtClean="0">
                          <a:latin typeface="Calibri"/>
                          <a:cs typeface="Calibri"/>
                        </a:rPr>
                        <a:t>o</a:t>
                      </a:r>
                      <a:r>
                        <a:rPr sz="1100" spc="-1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5" dirty="0" smtClean="0">
                          <a:latin typeface="Calibri"/>
                          <a:cs typeface="Calibri"/>
                        </a:rPr>
                        <a:t>n</a:t>
                      </a:r>
                      <a:r>
                        <a:rPr sz="1100" spc="0" dirty="0" smtClean="0">
                          <a:latin typeface="Calibri"/>
                          <a:cs typeface="Calibri"/>
                        </a:rPr>
                        <a:t>ext</a:t>
                      </a:r>
                      <a:r>
                        <a:rPr sz="1100" spc="-20" dirty="0" smtClean="0">
                          <a:latin typeface="Calibri"/>
                          <a:cs typeface="Calibri"/>
                        </a:rPr>
                        <a:t> </a:t>
                      </a:r>
                      <a:r>
                        <a:rPr sz="1100" spc="0" dirty="0" smtClean="0">
                          <a:latin typeface="Calibri"/>
                          <a:cs typeface="Calibri"/>
                        </a:rPr>
                        <a:t>frame</a:t>
                      </a:r>
                      <a:r>
                        <a:rPr sz="1100" spc="-5" dirty="0" smtClean="0">
                          <a:latin typeface="Calibri"/>
                          <a:cs typeface="Calibri"/>
                        </a:rPr>
                        <a:t> up</a:t>
                      </a:r>
                      <a:r>
                        <a:rPr sz="1100" spc="-10" dirty="0" smtClean="0">
                          <a:latin typeface="Calibri"/>
                          <a:cs typeface="Calibri"/>
                        </a:rPr>
                        <a:t>o</a:t>
                      </a:r>
                      <a:r>
                        <a:rPr sz="1100" spc="0" dirty="0" smtClean="0">
                          <a:latin typeface="Calibri"/>
                          <a:cs typeface="Calibri"/>
                        </a:rPr>
                        <a:t>n</a:t>
                      </a:r>
                      <a:r>
                        <a:rPr sz="1100" spc="5"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25" dirty="0" smtClean="0">
                          <a:latin typeface="Calibri"/>
                          <a:cs typeface="Calibri"/>
                        </a:rPr>
                        <a:t>m</a:t>
                      </a:r>
                      <a:r>
                        <a:rPr sz="1100" spc="-5" dirty="0" smtClean="0">
                          <a:latin typeface="Calibri"/>
                          <a:cs typeface="Calibri"/>
                        </a:rPr>
                        <a:t>p</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endParaRPr lang="en-US" sz="1100" spc="0" dirty="0" smtClean="0">
                        <a:latin typeface="Calibri"/>
                        <a:cs typeface="Calibri"/>
                      </a:endParaRPr>
                    </a:p>
                    <a:p>
                      <a:r>
                        <a:rPr lang="en-US" sz="1100" dirty="0" smtClean="0">
                          <a:solidFill>
                            <a:srgbClr val="FF0000"/>
                          </a:solidFill>
                          <a:latin typeface="+mn-lt"/>
                          <a:cs typeface="Calibri"/>
                        </a:rPr>
                        <a:t>Combining screens and adding narration. See Matrix slide # 59</a:t>
                      </a:r>
                    </a:p>
                    <a:p>
                      <a:r>
                        <a:rPr lang="en-US" sz="1100" dirty="0" smtClean="0">
                          <a:solidFill>
                            <a:srgbClr val="FF0000"/>
                          </a:solidFill>
                          <a:latin typeface="+mn-lt"/>
                          <a:cs typeface="Calibri"/>
                        </a:rPr>
                        <a:t>See narration slide# 66</a:t>
                      </a:r>
                    </a:p>
                    <a:p>
                      <a:endParaRPr lang="en-US" sz="1100" dirty="0" smtClean="0">
                        <a:latin typeface="+mn-lt"/>
                        <a:cs typeface="Calibri"/>
                      </a:endParaRPr>
                    </a:p>
                    <a:p>
                      <a:pPr marL="57150">
                        <a:lnSpc>
                          <a:spcPct val="100000"/>
                        </a:lnSpc>
                      </a:pPr>
                      <a:endParaRPr lang="en-US" sz="1100" spc="0" dirty="0" smtClean="0">
                        <a:latin typeface="Calibri"/>
                        <a:cs typeface="Calibri"/>
                      </a:endParaRPr>
                    </a:p>
                    <a:p>
                      <a:pPr marL="57150">
                        <a:lnSpc>
                          <a:spcPct val="100000"/>
                        </a:lnSpc>
                      </a:pPr>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34797">
                      <a:solidFill>
                        <a:srgbClr val="B6DDE8"/>
                      </a:solidFill>
                      <a:prstDash val="solid"/>
                    </a:lnT>
                    <a:lnB w="37844">
                      <a:solidFill>
                        <a:srgbClr val="404040"/>
                      </a:solidFill>
                      <a:prstDash val="solid"/>
                    </a:lnB>
                  </a:tcPr>
                </a:tc>
                <a:tc hMerge="1">
                  <a:txBody>
                    <a:bodyPr/>
                    <a:lstStyle/>
                    <a:p>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3" name="object 3"/>
          <p:cNvSpPr/>
          <p:nvPr/>
        </p:nvSpPr>
        <p:spPr>
          <a:xfrm>
            <a:off x="457200" y="457200"/>
            <a:ext cx="5943600" cy="3250565"/>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2076450" y="4413503"/>
            <a:ext cx="7519034" cy="2558796"/>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82550">
              <a:lnSpc>
                <a:spcPct val="100000"/>
              </a:lnSpc>
            </a:pPr>
            <a:r>
              <a:rPr sz="1000" dirty="0" smtClean="0">
                <a:latin typeface="Arial"/>
                <a:cs typeface="Arial"/>
              </a:rPr>
              <a:t>Page</a:t>
            </a:r>
            <a:fld id="{81D60167-4931-47E6-BA6A-407CBD079E47}" type="slidenum">
              <a:rPr sz="1000" spc="5" dirty="0" smtClean="0">
                <a:latin typeface="Arial"/>
                <a:cs typeface="Arial"/>
              </a:rPr>
              <a:pPr marL="82550">
                <a:lnSpc>
                  <a:spcPct val="100000"/>
                </a:lnSpc>
              </a:pPr>
              <a:t>4</a:t>
            </a:fld>
            <a:r>
              <a:rPr sz="1000" spc="25" dirty="0" smtClean="0">
                <a:latin typeface="Arial"/>
                <a:cs typeface="Arial"/>
              </a:rPr>
              <a:t> </a:t>
            </a:r>
            <a:r>
              <a:rPr sz="1000" spc="20" dirty="0" smtClean="0">
                <a:latin typeface="Arial"/>
                <a:cs typeface="Arial"/>
              </a:rPr>
              <a:t>of</a:t>
            </a:r>
            <a:r>
              <a:rPr sz="1000" spc="-114" dirty="0" smtClean="0">
                <a:latin typeface="Arial"/>
                <a:cs typeface="Arial"/>
              </a:rPr>
              <a:t> </a:t>
            </a:r>
            <a:r>
              <a:rPr sz="1000" spc="50" dirty="0" smtClean="0">
                <a:latin typeface="Arial"/>
                <a:cs typeface="Arial"/>
              </a:rPr>
              <a:t>52</a:t>
            </a:r>
            <a:endParaRPr sz="1000">
              <a:latin typeface="Arial"/>
              <a:cs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3" name="object 3"/>
          <p:cNvSpPr/>
          <p:nvPr/>
        </p:nvSpPr>
        <p:spPr>
          <a:xfrm>
            <a:off x="465455" y="1494155"/>
            <a:ext cx="4536186" cy="338455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p:nvPr/>
        </p:nvSpPr>
        <p:spPr>
          <a:xfrm>
            <a:off x="8823197" y="7425435"/>
            <a:ext cx="790575" cy="187960"/>
          </a:xfrm>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r>
              <a:rPr sz="1100" b="1" spc="-10" dirty="0" smtClean="0">
                <a:latin typeface="Calibri"/>
                <a:cs typeface="Calibri"/>
              </a:rPr>
              <a:t>4</a:t>
            </a:r>
            <a:r>
              <a:rPr sz="1100" b="1" spc="0" dirty="0" smtClean="0">
                <a:latin typeface="Calibri"/>
                <a:cs typeface="Calibri"/>
              </a:rPr>
              <a:t>0</a:t>
            </a:r>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4" name="object 4"/>
          <p:cNvGraphicFramePr>
            <a:graphicFrameLocks noGrp="1"/>
          </p:cNvGraphicFramePr>
          <p:nvPr/>
        </p:nvGraphicFramePr>
        <p:xfrm>
          <a:off x="362077" y="456819"/>
          <a:ext cx="9287254" cy="6557463"/>
        </p:xfrm>
        <a:graphic>
          <a:graphicData uri="http://schemas.openxmlformats.org/drawingml/2006/table">
            <a:tbl>
              <a:tblPr firstRow="1" bandRow="1">
                <a:tableStyleId>{2D5ABB26-0587-4C30-8999-92F81FD0307C}</a:tableStyleId>
              </a:tblPr>
              <a:tblGrid>
                <a:gridCol w="45720"/>
                <a:gridCol w="27876"/>
                <a:gridCol w="911161"/>
                <a:gridCol w="3658870"/>
                <a:gridCol w="914654"/>
                <a:gridCol w="3728973"/>
              </a:tblGrid>
              <a:tr h="208788">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gridSpan="2">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1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hMerge="1">
                  <a:txBody>
                    <a:bodyPr/>
                    <a:lstStyle/>
                    <a:p>
                      <a:endParaRPr/>
                    </a:p>
                  </a:txBody>
                  <a:tcPr marL="0" marR="0" marT="0" marB="0"/>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a:t>
                      </a: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0" dirty="0" smtClean="0">
                          <a:latin typeface="Calibri"/>
                          <a:cs typeface="Calibri"/>
                        </a:rPr>
                        <a:t>e_</a:t>
                      </a:r>
                      <a:r>
                        <a:rPr sz="1100" spc="-10" dirty="0" smtClean="0">
                          <a:latin typeface="Calibri"/>
                          <a:cs typeface="Calibri"/>
                        </a:rPr>
                        <a:t>7</a:t>
                      </a:r>
                      <a:r>
                        <a:rPr sz="1100" spc="5" dirty="0" smtClean="0">
                          <a:latin typeface="Calibri"/>
                          <a:cs typeface="Calibri"/>
                        </a:rPr>
                        <a:t>.</a:t>
                      </a:r>
                      <a:r>
                        <a:rPr sz="1100" spc="-10" dirty="0" smtClean="0">
                          <a:latin typeface="Calibri"/>
                          <a:cs typeface="Calibri"/>
                        </a:rPr>
                        <a:t>6</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50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gridSpan="2">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hMerge="1">
                  <a:txBody>
                    <a:bodyPr/>
                    <a:lstStyle/>
                    <a:p>
                      <a:endParaRPr/>
                    </a:p>
                  </a:txBody>
                  <a:tcPr marL="0" marR="0" marT="0" marB="0"/>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7640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gridSpan="2">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hMerge="1">
                  <a:txBody>
                    <a:bodyPr/>
                    <a:lstStyle/>
                    <a:p>
                      <a:endParaRPr/>
                    </a:p>
                  </a:txBody>
                  <a:tcPr marL="0" marR="0" marT="0" marB="0"/>
                </a:tc>
                <a:tc>
                  <a:txBody>
                    <a:bodyPr/>
                    <a:lstStyle/>
                    <a:p>
                      <a:pPr marL="67945">
                        <a:lnSpc>
                          <a:spcPct val="100000"/>
                        </a:lnSpc>
                      </a:pP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5"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Cli</a:t>
                      </a:r>
                      <a:r>
                        <a:rPr sz="1100" spc="0" dirty="0" smtClean="0">
                          <a:latin typeface="Calibri"/>
                          <a:cs typeface="Calibri"/>
                        </a:rPr>
                        <a:t>ent</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b="1" dirty="0" smtClean="0">
                          <a:latin typeface="Calibri"/>
                          <a:cs typeface="Calibri"/>
                        </a:rPr>
                        <a:t>1</a:t>
                      </a:r>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0" dirty="0" smtClean="0">
                          <a:latin typeface="Calibri"/>
                          <a:cs typeface="Calibri"/>
                        </a:rPr>
                        <a:t>1</a:t>
                      </a:r>
                      <a:endParaRPr sz="11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5265">
                <a:tc gridSpan="4">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173481">
                <a:tc gridSpan="4">
                  <a:txBody>
                    <a:bodyPr/>
                    <a:lstStyle/>
                    <a:p>
                      <a:endParaRPr sz="120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9525">
                      <a:solidFill>
                        <a:srgbClr val="4F81BC"/>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rowSpan="3" gridSpan="2">
                  <a:txBody>
                    <a:bodyPr/>
                    <a:lstStyle/>
                    <a:p>
                      <a:pPr marL="57150">
                        <a:lnSpc>
                          <a:spcPct val="100000"/>
                        </a:lnSpc>
                      </a:pPr>
                      <a:r>
                        <a:rPr sz="1200" b="1" spc="-10" dirty="0" smtClean="0">
                          <a:latin typeface="Calibri"/>
                          <a:cs typeface="Calibri"/>
                        </a:rPr>
                        <a:t>K</a:t>
                      </a:r>
                      <a:r>
                        <a:rPr sz="1200" b="1" spc="0" dirty="0" smtClean="0">
                          <a:latin typeface="Calibri"/>
                          <a:cs typeface="Calibri"/>
                        </a:rPr>
                        <a:t>no</a:t>
                      </a:r>
                      <a:r>
                        <a:rPr sz="1200" b="1" spc="-5" dirty="0" smtClean="0">
                          <a:latin typeface="Calibri"/>
                          <a:cs typeface="Calibri"/>
                        </a:rPr>
                        <a:t>w</a:t>
                      </a:r>
                      <a:r>
                        <a:rPr sz="1200" b="1" spc="-10" dirty="0" smtClean="0">
                          <a:latin typeface="Calibri"/>
                          <a:cs typeface="Calibri"/>
                        </a:rPr>
                        <a:t>l</a:t>
                      </a:r>
                      <a:r>
                        <a:rPr sz="1200" b="1" spc="-5" dirty="0" smtClean="0">
                          <a:latin typeface="Calibri"/>
                          <a:cs typeface="Calibri"/>
                        </a:rPr>
                        <a:t>e</a:t>
                      </a:r>
                      <a:r>
                        <a:rPr sz="1200" b="1" spc="0" dirty="0" smtClean="0">
                          <a:latin typeface="Calibri"/>
                          <a:cs typeface="Calibri"/>
                        </a:rPr>
                        <a:t>d</a:t>
                      </a:r>
                      <a:r>
                        <a:rPr sz="1200" b="1" spc="5" dirty="0" smtClean="0">
                          <a:latin typeface="Calibri"/>
                          <a:cs typeface="Calibri"/>
                        </a:rPr>
                        <a:t>g</a:t>
                      </a:r>
                      <a:r>
                        <a:rPr sz="1200" b="1" spc="0" dirty="0" smtClean="0">
                          <a:latin typeface="Calibri"/>
                          <a:cs typeface="Calibri"/>
                        </a:rPr>
                        <a:t>e</a:t>
                      </a:r>
                      <a:r>
                        <a:rPr sz="1200" b="1" spc="-15" dirty="0" smtClean="0">
                          <a:latin typeface="Calibri"/>
                          <a:cs typeface="Calibri"/>
                        </a:rPr>
                        <a:t> C</a:t>
                      </a:r>
                      <a:r>
                        <a:rPr sz="1200" b="1" spc="0" dirty="0" smtClean="0">
                          <a:latin typeface="Calibri"/>
                          <a:cs typeface="Calibri"/>
                        </a:rPr>
                        <a:t>h</a:t>
                      </a:r>
                      <a:r>
                        <a:rPr sz="1200" b="1" spc="-5" dirty="0" smtClean="0">
                          <a:latin typeface="Calibri"/>
                          <a:cs typeface="Calibri"/>
                        </a:rPr>
                        <a:t>e</a:t>
                      </a:r>
                      <a:r>
                        <a:rPr sz="1200" b="1" spc="0" dirty="0" smtClean="0">
                          <a:latin typeface="Calibri"/>
                          <a:cs typeface="Calibri"/>
                        </a:rPr>
                        <a:t>ck</a:t>
                      </a:r>
                      <a:endParaRPr sz="1200">
                        <a:latin typeface="Calibri"/>
                        <a:cs typeface="Calibri"/>
                      </a:endParaRPr>
                    </a:p>
                    <a:p>
                      <a:pPr>
                        <a:lnSpc>
                          <a:spcPts val="1300"/>
                        </a:lnSpc>
                        <a:spcBef>
                          <a:spcPts val="21"/>
                        </a:spcBef>
                      </a:pPr>
                      <a:endParaRPr sz="1300"/>
                    </a:p>
                    <a:p>
                      <a:pPr marL="57150" marR="329565">
                        <a:lnSpc>
                          <a:spcPct val="102000"/>
                        </a:lnSpc>
                      </a:pPr>
                      <a:r>
                        <a:rPr sz="1100" spc="-10" dirty="0" smtClean="0">
                          <a:latin typeface="Calibri"/>
                          <a:cs typeface="Calibri"/>
                        </a:rPr>
                        <a:t>Yo</a:t>
                      </a:r>
                      <a:r>
                        <a:rPr sz="1100" spc="0" dirty="0" smtClean="0">
                          <a:latin typeface="Calibri"/>
                          <a:cs typeface="Calibri"/>
                        </a:rPr>
                        <a:t>u</a:t>
                      </a:r>
                      <a:r>
                        <a:rPr sz="1100" spc="-15" dirty="0" smtClean="0">
                          <a:latin typeface="Calibri"/>
                          <a:cs typeface="Calibri"/>
                        </a:rPr>
                        <a:t> </a:t>
                      </a:r>
                      <a:r>
                        <a:rPr sz="1100" spc="0" dirty="0" smtClean="0">
                          <a:latin typeface="Calibri"/>
                          <a:cs typeface="Calibri"/>
                        </a:rPr>
                        <a:t>sh</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l</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very</a:t>
                      </a:r>
                      <a:r>
                        <a:rPr sz="1100" spc="-10" dirty="0" smtClean="0">
                          <a:latin typeface="Calibri"/>
                          <a:cs typeface="Calibri"/>
                        </a:rPr>
                        <a:t> </a:t>
                      </a:r>
                      <a:r>
                        <a:rPr sz="1100" spc="0" dirty="0" smtClean="0">
                          <a:latin typeface="Calibri"/>
                          <a:cs typeface="Calibri"/>
                        </a:rPr>
                        <a:t>we</a:t>
                      </a:r>
                      <a:r>
                        <a:rPr sz="1100" spc="5" dirty="0" smtClean="0">
                          <a:latin typeface="Calibri"/>
                          <a:cs typeface="Calibri"/>
                        </a:rPr>
                        <a:t>l</a:t>
                      </a:r>
                      <a:r>
                        <a:rPr sz="1100" spc="0" dirty="0" smtClean="0">
                          <a:latin typeface="Calibri"/>
                          <a:cs typeface="Calibri"/>
                        </a:rPr>
                        <a:t>l</a:t>
                      </a:r>
                      <a:r>
                        <a:rPr sz="1100" spc="-5" dirty="0" smtClean="0">
                          <a:latin typeface="Calibri"/>
                          <a:cs typeface="Calibri"/>
                        </a:rPr>
                        <a:t> </a:t>
                      </a:r>
                      <a:r>
                        <a:rPr sz="1100" spc="0" dirty="0" smtClean="0">
                          <a:latin typeface="Calibri"/>
                          <a:cs typeface="Calibri"/>
                        </a:rPr>
                        <a:t>versed</a:t>
                      </a:r>
                      <a:r>
                        <a:rPr sz="1100" spc="-15"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0" dirty="0" smtClean="0">
                          <a:latin typeface="Calibri"/>
                          <a:cs typeface="Calibri"/>
                        </a:rPr>
                        <a:t>t</a:t>
                      </a:r>
                      <a:r>
                        <a:rPr sz="1100" spc="0" dirty="0" smtClean="0">
                          <a:latin typeface="Calibri"/>
                          <a:cs typeface="Calibri"/>
                        </a:rPr>
                        <a:t>h</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ways</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m</a:t>
                      </a:r>
                      <a:r>
                        <a:rPr sz="1100" spc="-10" dirty="0" smtClean="0">
                          <a:latin typeface="Calibri"/>
                          <a:cs typeface="Calibri"/>
                        </a:rPr>
                        <a:t>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r</a:t>
                      </a:r>
                      <a:r>
                        <a:rPr sz="1100" spc="-15" dirty="0" smtClean="0">
                          <a:latin typeface="Calibri"/>
                          <a:cs typeface="Calibri"/>
                        </a:rPr>
                        <a:t> c</a:t>
                      </a:r>
                      <a:r>
                        <a:rPr sz="1100" spc="5" dirty="0" smtClean="0">
                          <a:latin typeface="Calibri"/>
                          <a:cs typeface="Calibri"/>
                        </a:rPr>
                        <a:t>li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r>
                        <a:rPr sz="1100" spc="-5" dirty="0" smtClean="0">
                          <a:latin typeface="Calibri"/>
                          <a:cs typeface="Calibri"/>
                        </a:rPr>
                        <a:t> </a:t>
                      </a:r>
                      <a:r>
                        <a:rPr sz="1100" spc="-10" dirty="0" smtClean="0">
                          <a:latin typeface="Calibri"/>
                          <a:cs typeface="Calibri"/>
                        </a:rPr>
                        <a:t>L</a:t>
                      </a:r>
                      <a:r>
                        <a:rPr sz="1100" spc="0" dirty="0" smtClean="0">
                          <a:latin typeface="Calibri"/>
                          <a:cs typeface="Calibri"/>
                        </a:rPr>
                        <a:t>e</a:t>
                      </a:r>
                      <a:r>
                        <a:rPr sz="1100" spc="-10" dirty="0" smtClean="0">
                          <a:latin typeface="Calibri"/>
                          <a:cs typeface="Calibri"/>
                        </a:rPr>
                        <a:t>t</a:t>
                      </a:r>
                      <a:r>
                        <a:rPr sz="1100" spc="-15" dirty="0" smtClean="0">
                          <a:latin typeface="Calibri"/>
                          <a:cs typeface="Calibri"/>
                        </a:rPr>
                        <a:t>’</a:t>
                      </a:r>
                      <a:r>
                        <a:rPr sz="1100" spc="0" dirty="0" smtClean="0">
                          <a:latin typeface="Calibri"/>
                          <a:cs typeface="Calibri"/>
                        </a:rPr>
                        <a:t>s </a:t>
                      </a:r>
                      <a:r>
                        <a:rPr sz="1100" spc="-10" dirty="0" smtClean="0">
                          <a:latin typeface="Calibri"/>
                          <a:cs typeface="Calibri"/>
                        </a:rPr>
                        <a:t>t</a:t>
                      </a:r>
                      <a:r>
                        <a:rPr sz="1100" spc="0" dirty="0" smtClean="0">
                          <a:latin typeface="Calibri"/>
                          <a:cs typeface="Calibri"/>
                        </a:rPr>
                        <a:t>ake</a:t>
                      </a:r>
                      <a:r>
                        <a:rPr sz="1100" spc="-5"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0" dirty="0" smtClean="0">
                          <a:latin typeface="Calibri"/>
                          <a:cs typeface="Calibri"/>
                        </a:rPr>
                        <a:t>kn</a:t>
                      </a:r>
                      <a:r>
                        <a:rPr sz="1100" spc="-10" dirty="0" smtClean="0">
                          <a:latin typeface="Calibri"/>
                          <a:cs typeface="Calibri"/>
                        </a:rPr>
                        <a:t>o</a:t>
                      </a:r>
                      <a:r>
                        <a:rPr sz="1100" spc="0" dirty="0" smtClean="0">
                          <a:latin typeface="Calibri"/>
                          <a:cs typeface="Calibri"/>
                        </a:rPr>
                        <a:t>w</a:t>
                      </a:r>
                      <a:r>
                        <a:rPr sz="1100" spc="10" dirty="0" smtClean="0">
                          <a:latin typeface="Calibri"/>
                          <a:cs typeface="Calibri"/>
                        </a:rPr>
                        <a:t>l</a:t>
                      </a:r>
                      <a:r>
                        <a:rPr sz="1100" spc="0" dirty="0" smtClean="0">
                          <a:latin typeface="Calibri"/>
                          <a:cs typeface="Calibri"/>
                        </a:rPr>
                        <a:t>ed</a:t>
                      </a:r>
                      <a:r>
                        <a:rPr sz="1100" spc="5" dirty="0" smtClean="0">
                          <a:latin typeface="Calibri"/>
                          <a:cs typeface="Calibri"/>
                        </a:rPr>
                        <a:t>g</a:t>
                      </a:r>
                      <a:r>
                        <a:rPr sz="1100" spc="0" dirty="0" smtClean="0">
                          <a:latin typeface="Calibri"/>
                          <a:cs typeface="Calibri"/>
                        </a:rPr>
                        <a:t>e</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c</a:t>
                      </a:r>
                      <a:r>
                        <a:rPr sz="1100" spc="0" dirty="0" smtClean="0">
                          <a:latin typeface="Calibri"/>
                          <a:cs typeface="Calibri"/>
                        </a:rPr>
                        <a:t>k</a:t>
                      </a:r>
                      <a:r>
                        <a:rPr sz="1100" spc="-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see</a:t>
                      </a:r>
                      <a:r>
                        <a:rPr sz="1100" spc="-5" dirty="0" smtClean="0">
                          <a:latin typeface="Calibri"/>
                          <a:cs typeface="Calibri"/>
                        </a:rPr>
                        <a:t> h</a:t>
                      </a:r>
                      <a:r>
                        <a:rPr sz="1100" spc="-10" dirty="0" smtClean="0">
                          <a:latin typeface="Calibri"/>
                          <a:cs typeface="Calibri"/>
                        </a:rPr>
                        <a:t>o</a:t>
                      </a:r>
                      <a:r>
                        <a:rPr sz="1100" spc="0" dirty="0" smtClean="0">
                          <a:latin typeface="Calibri"/>
                          <a:cs typeface="Calibri"/>
                        </a:rPr>
                        <a:t>w</a:t>
                      </a:r>
                      <a:r>
                        <a:rPr sz="1100" spc="15"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0" dirty="0" smtClean="0">
                          <a:latin typeface="Calibri"/>
                          <a:cs typeface="Calibri"/>
                        </a:rPr>
                        <a:t>u</a:t>
                      </a:r>
                      <a:r>
                        <a:rPr sz="1100" spc="-15" dirty="0" smtClean="0">
                          <a:latin typeface="Calibri"/>
                          <a:cs typeface="Calibri"/>
                        </a:rPr>
                        <a:t> </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a:t>
                      </a:r>
                      <a:endParaRPr sz="1100">
                        <a:latin typeface="Calibri"/>
                        <a:cs typeface="Calibri"/>
                      </a:endParaRPr>
                    </a:p>
                    <a:p>
                      <a:pPr>
                        <a:lnSpc>
                          <a:spcPts val="1300"/>
                        </a:lnSpc>
                        <a:spcBef>
                          <a:spcPts val="68"/>
                        </a:spcBef>
                      </a:pPr>
                      <a:endParaRPr sz="1300"/>
                    </a:p>
                    <a:p>
                      <a:pPr marL="57150">
                        <a:lnSpc>
                          <a:spcPct val="100000"/>
                        </a:lnSpc>
                      </a:pP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 </a:t>
                      </a:r>
                      <a:r>
                        <a:rPr sz="1100" i="1" spc="0" dirty="0" smtClean="0">
                          <a:latin typeface="Calibri"/>
                          <a:cs typeface="Calibri"/>
                        </a:rPr>
                        <a:t>(</a:t>
                      </a:r>
                      <a:r>
                        <a:rPr sz="1100" i="1" spc="5" dirty="0" smtClean="0">
                          <a:latin typeface="Calibri"/>
                          <a:cs typeface="Calibri"/>
                        </a:rPr>
                        <a:t>In</a:t>
                      </a:r>
                      <a:r>
                        <a:rPr sz="1100" i="1" spc="0" dirty="0" smtClean="0">
                          <a:latin typeface="Calibri"/>
                          <a:cs typeface="Calibri"/>
                        </a:rPr>
                        <a:t>s</a:t>
                      </a:r>
                      <a:r>
                        <a:rPr sz="1100" i="1" spc="-25" dirty="0" smtClean="0">
                          <a:latin typeface="Calibri"/>
                          <a:cs typeface="Calibri"/>
                        </a:rPr>
                        <a:t>e</a:t>
                      </a:r>
                      <a:r>
                        <a:rPr sz="1100" i="1" spc="0" dirty="0" smtClean="0">
                          <a:latin typeface="Calibri"/>
                          <a:cs typeface="Calibri"/>
                        </a:rPr>
                        <a:t>rt</a:t>
                      </a:r>
                      <a:r>
                        <a:rPr sz="1100" i="1" spc="-20" dirty="0" smtClean="0">
                          <a:latin typeface="Calibri"/>
                          <a:cs typeface="Calibri"/>
                        </a:rPr>
                        <a:t> </a:t>
                      </a:r>
                      <a:r>
                        <a:rPr sz="1100" i="1" spc="-10" dirty="0" smtClean="0">
                          <a:latin typeface="Calibri"/>
                          <a:cs typeface="Calibri"/>
                        </a:rPr>
                        <a:t>‘</a:t>
                      </a:r>
                      <a:r>
                        <a:rPr sz="1100" i="1" spc="0" dirty="0" smtClean="0">
                          <a:latin typeface="Calibri"/>
                          <a:cs typeface="Calibri"/>
                        </a:rPr>
                        <a:t>K</a:t>
                      </a:r>
                      <a:r>
                        <a:rPr sz="1100" i="1" spc="5" dirty="0" smtClean="0">
                          <a:latin typeface="Calibri"/>
                          <a:cs typeface="Calibri"/>
                        </a:rPr>
                        <a:t>no</a:t>
                      </a:r>
                      <a:r>
                        <a:rPr sz="1100" i="1" spc="0" dirty="0" smtClean="0">
                          <a:latin typeface="Calibri"/>
                          <a:cs typeface="Calibri"/>
                        </a:rPr>
                        <a:t>w</a:t>
                      </a:r>
                      <a:r>
                        <a:rPr sz="1100" i="1" spc="10" dirty="0" smtClean="0">
                          <a:latin typeface="Calibri"/>
                          <a:cs typeface="Calibri"/>
                        </a:rPr>
                        <a:t>l</a:t>
                      </a:r>
                      <a:r>
                        <a:rPr sz="1100" i="1" spc="-25" dirty="0" smtClean="0">
                          <a:latin typeface="Calibri"/>
                          <a:cs typeface="Calibri"/>
                        </a:rPr>
                        <a:t>e</a:t>
                      </a:r>
                      <a:r>
                        <a:rPr sz="1100" i="1" spc="5" dirty="0" smtClean="0">
                          <a:latin typeface="Calibri"/>
                          <a:cs typeface="Calibri"/>
                        </a:rPr>
                        <a:t>dg</a:t>
                      </a:r>
                      <a:r>
                        <a:rPr sz="1100" i="1" spc="0" dirty="0" smtClean="0">
                          <a:latin typeface="Calibri"/>
                          <a:cs typeface="Calibri"/>
                        </a:rPr>
                        <a:t>e</a:t>
                      </a:r>
                      <a:r>
                        <a:rPr sz="1100" i="1" spc="-10" dirty="0" smtClean="0">
                          <a:latin typeface="Calibri"/>
                          <a:cs typeface="Calibri"/>
                        </a:rPr>
                        <a:t> </a:t>
                      </a:r>
                      <a:r>
                        <a:rPr sz="1100" i="1" spc="0" dirty="0" smtClean="0">
                          <a:latin typeface="Calibri"/>
                          <a:cs typeface="Calibri"/>
                        </a:rPr>
                        <a:t>C</a:t>
                      </a:r>
                      <a:r>
                        <a:rPr sz="1100" i="1" spc="-20" dirty="0" smtClean="0">
                          <a:latin typeface="Calibri"/>
                          <a:cs typeface="Calibri"/>
                        </a:rPr>
                        <a:t>h</a:t>
                      </a:r>
                      <a:r>
                        <a:rPr sz="1100" i="1" spc="0" dirty="0" smtClean="0">
                          <a:latin typeface="Calibri"/>
                          <a:cs typeface="Calibri"/>
                        </a:rPr>
                        <a:t>ec</a:t>
                      </a:r>
                      <a:r>
                        <a:rPr sz="1100" i="1" spc="5" dirty="0" smtClean="0">
                          <a:latin typeface="Calibri"/>
                          <a:cs typeface="Calibri"/>
                        </a:rPr>
                        <a:t>k</a:t>
                      </a:r>
                      <a:r>
                        <a:rPr sz="1100" i="1" spc="0" dirty="0" smtClean="0">
                          <a:latin typeface="Calibri"/>
                          <a:cs typeface="Calibri"/>
                        </a:rPr>
                        <a:t>’</a:t>
                      </a:r>
                      <a:r>
                        <a:rPr sz="1100" i="1" spc="-25" dirty="0" smtClean="0">
                          <a:latin typeface="Calibri"/>
                          <a:cs typeface="Calibri"/>
                        </a:rPr>
                        <a:t> </a:t>
                      </a:r>
                      <a:r>
                        <a:rPr sz="1100" i="1" spc="5" dirty="0" smtClean="0">
                          <a:latin typeface="Calibri"/>
                          <a:cs typeface="Calibri"/>
                        </a:rPr>
                        <a:t>lin</a:t>
                      </a:r>
                      <a:r>
                        <a:rPr sz="1100" i="1" spc="-25" dirty="0" smtClean="0">
                          <a:latin typeface="Calibri"/>
                          <a:cs typeface="Calibri"/>
                        </a:rPr>
                        <a:t>k</a:t>
                      </a:r>
                      <a:r>
                        <a:rPr sz="1100" i="1" spc="0" dirty="0" smtClean="0">
                          <a:latin typeface="Calibri"/>
                          <a:cs typeface="Calibri"/>
                        </a:rPr>
                        <a:t>)</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rowSpan="3" hMerge="1">
                  <a:txBody>
                    <a:bodyPr/>
                    <a:lstStyle/>
                    <a:p>
                      <a:endParaRPr/>
                    </a:p>
                  </a:txBody>
                  <a:tcPr marL="0" marR="0" marT="0" marB="0"/>
                </a:tc>
              </a:tr>
              <a:tr h="3394075">
                <a:tc gridSpan="2">
                  <a:txBody>
                    <a:bodyPr/>
                    <a:lstStyle/>
                    <a:p>
                      <a:endParaRPr sz="1100">
                        <a:latin typeface="Calibri"/>
                        <a:cs typeface="Calibri"/>
                      </a:endParaRPr>
                    </a:p>
                  </a:txBody>
                  <a:tcPr marL="0" marR="0" marT="0" marB="0">
                    <a:lnL w="37845">
                      <a:solidFill>
                        <a:srgbClr val="000000"/>
                      </a:solidFill>
                      <a:prstDash val="solid"/>
                    </a:lnL>
                    <a:lnR w="9525">
                      <a:solidFill>
                        <a:srgbClr val="4F81BC"/>
                      </a:solidFill>
                      <a:prstDash val="solid"/>
                    </a:lnR>
                    <a:lnT w="9525" cap="flat" cmpd="sng" algn="ctr">
                      <a:solidFill>
                        <a:srgbClr val="4F81BC"/>
                      </a:solidFill>
                      <a:prstDash val="solid"/>
                      <a:round/>
                      <a:headEnd type="none" w="med" len="med"/>
                      <a:tailEnd type="none" w="med" len="med"/>
                    </a:lnT>
                  </a:tcPr>
                </a:tc>
                <a:tc hMerge="1">
                  <a:txBody>
                    <a:bodyPr/>
                    <a:lstStyle/>
                    <a:p>
                      <a:endParaRPr/>
                    </a:p>
                  </a:txBody>
                  <a:tcPr marL="0" marR="0" marT="0" marB="0"/>
                </a:tc>
                <a:tc gridSpan="2">
                  <a:txBody>
                    <a:bodyPr/>
                    <a:lstStyle/>
                    <a:p>
                      <a:endParaRPr sz="1100" dirty="0">
                        <a:latin typeface="Calibri"/>
                        <a:cs typeface="Calibri"/>
                      </a:endParaRPr>
                    </a:p>
                  </a:txBody>
                  <a:tcPr marL="0" marR="0" marT="0" marB="0">
                    <a:lnL w="9525">
                      <a:solidFill>
                        <a:srgbClr val="4F81BC"/>
                      </a:solidFill>
                      <a:prstDash val="solid"/>
                    </a:lnL>
                    <a:lnR w="19557">
                      <a:solidFill>
                        <a:srgbClr val="404040"/>
                      </a:solidFill>
                      <a:prstDash val="solid"/>
                    </a:lnR>
                    <a:lnT w="9525">
                      <a:solidFill>
                        <a:srgbClr val="4F81BC"/>
                      </a:solidFill>
                      <a:prstDash val="solid"/>
                    </a:lnT>
                    <a:lnB w="9525">
                      <a:solidFill>
                        <a:srgbClr val="4F81BC"/>
                      </a:solidFill>
                      <a:prstDash val="solid"/>
                    </a:lnB>
                  </a:tcPr>
                </a:tc>
                <a:tc hMerge="1">
                  <a:txBody>
                    <a:bodyPr/>
                    <a:lstStyle/>
                    <a:p>
                      <a:endParaRPr/>
                    </a:p>
                  </a:txBody>
                  <a:tcPr marL="0" marR="0" marT="0" marB="0"/>
                </a:tc>
                <a:tc gridSpan="2" vMerge="1">
                  <a:txBody>
                    <a:bodyPr/>
                    <a:lstStyle/>
                    <a:p>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vMerge="1">
                  <a:txBody>
                    <a:bodyPr/>
                    <a:lstStyle/>
                    <a:p>
                      <a:endParaRPr/>
                    </a:p>
                  </a:txBody>
                  <a:tcPr marL="0" marR="0" marT="0" marB="0"/>
                </a:tc>
              </a:tr>
              <a:tr h="227202">
                <a:tc gridSpan="4">
                  <a:txBody>
                    <a:bodyPr/>
                    <a:lstStyle/>
                    <a:p>
                      <a:endParaRPr sz="1100">
                        <a:latin typeface="Calibri"/>
                        <a:cs typeface="Calibri"/>
                      </a:endParaRPr>
                    </a:p>
                  </a:txBody>
                  <a:tcPr marL="0" marR="0" marT="0" marB="0">
                    <a:lnL w="37845">
                      <a:solidFill>
                        <a:srgbClr val="000000"/>
                      </a:solidFill>
                      <a:prstDash val="solid"/>
                    </a:lnL>
                    <a:lnR w="19557">
                      <a:solidFill>
                        <a:srgbClr val="404040"/>
                      </a:solidFill>
                      <a:prstDash val="solid"/>
                    </a:lnR>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vMerge="1">
                  <a:txBody>
                    <a:bodyPr/>
                    <a:lstStyle/>
                    <a:p>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vMerge="1">
                  <a:txBody>
                    <a:bodyPr/>
                    <a:lstStyle/>
                    <a:p>
                      <a:endParaRPr/>
                    </a:p>
                  </a:txBody>
                  <a:tcPr marL="0" marR="0" marT="0" marB="0"/>
                </a:tc>
              </a:tr>
              <a:tr h="228600">
                <a:tc gridSpan="4">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727201">
                <a:tc gridSpan="4">
                  <a:txBody>
                    <a:bodyPr/>
                    <a:lstStyle/>
                    <a:p>
                      <a:pPr marL="50800" marR="334010">
                        <a:lnSpc>
                          <a:spcPct val="1018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s</a:t>
                      </a:r>
                      <a:r>
                        <a:rPr sz="1100" spc="-5" dirty="0" smtClean="0">
                          <a:latin typeface="Calibri"/>
                          <a:cs typeface="Calibri"/>
                        </a:rPr>
                        <a:t> </a:t>
                      </a:r>
                      <a:r>
                        <a:rPr sz="1100" spc="0" dirty="0" smtClean="0">
                          <a:latin typeface="Calibri"/>
                          <a:cs typeface="Calibri"/>
                        </a:rPr>
                        <a:t>kn</a:t>
                      </a:r>
                      <a:r>
                        <a:rPr sz="1100" spc="-10" dirty="0" smtClean="0">
                          <a:latin typeface="Calibri"/>
                          <a:cs typeface="Calibri"/>
                        </a:rPr>
                        <a:t>o</a:t>
                      </a:r>
                      <a:r>
                        <a:rPr sz="1100" spc="0" dirty="0" smtClean="0">
                          <a:latin typeface="Calibri"/>
                          <a:cs typeface="Calibri"/>
                        </a:rPr>
                        <a:t>w</a:t>
                      </a:r>
                      <a:r>
                        <a:rPr sz="1100" spc="10" dirty="0" smtClean="0">
                          <a:latin typeface="Calibri"/>
                          <a:cs typeface="Calibri"/>
                        </a:rPr>
                        <a:t>l</a:t>
                      </a:r>
                      <a:r>
                        <a:rPr sz="1100" spc="0" dirty="0" smtClean="0">
                          <a:latin typeface="Calibri"/>
                          <a:cs typeface="Calibri"/>
                        </a:rPr>
                        <a:t>ed</a:t>
                      </a:r>
                      <a:r>
                        <a:rPr sz="1100" spc="5" dirty="0" smtClean="0">
                          <a:latin typeface="Calibri"/>
                          <a:cs typeface="Calibri"/>
                        </a:rPr>
                        <a:t>g</a:t>
                      </a:r>
                      <a:r>
                        <a:rPr sz="1100" spc="0" dirty="0" smtClean="0">
                          <a:latin typeface="Calibri"/>
                          <a:cs typeface="Calibri"/>
                        </a:rPr>
                        <a:t>e</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c</a:t>
                      </a:r>
                      <a:r>
                        <a:rPr sz="1100" spc="0" dirty="0" smtClean="0">
                          <a:latin typeface="Calibri"/>
                          <a:cs typeface="Calibri"/>
                        </a:rPr>
                        <a:t>k</a:t>
                      </a:r>
                      <a:r>
                        <a:rPr sz="1100" spc="-5" dirty="0" smtClean="0">
                          <a:latin typeface="Calibri"/>
                          <a:cs typeface="Calibri"/>
                        </a:rPr>
                        <a:t>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a:t>
                      </a:r>
                      <a:r>
                        <a:rPr sz="1100" spc="-10" dirty="0" smtClean="0">
                          <a:latin typeface="Calibri"/>
                          <a:cs typeface="Calibri"/>
                        </a:rPr>
                        <a:t> o</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m</a:t>
                      </a:r>
                      <a:r>
                        <a:rPr sz="1100" spc="-10" dirty="0" smtClean="0">
                          <a:latin typeface="Calibri"/>
                          <a:cs typeface="Calibri"/>
                        </a:rPr>
                        <a:t>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r</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 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20" dirty="0" smtClean="0">
                          <a:latin typeface="Calibri"/>
                          <a:cs typeface="Calibri"/>
                        </a:rPr>
                        <a:t> </a:t>
                      </a:r>
                      <a:r>
                        <a:rPr sz="1100" spc="-10" dirty="0" smtClean="0">
                          <a:latin typeface="Calibri"/>
                          <a:cs typeface="Calibri"/>
                        </a:rPr>
                        <a:t>44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endParaRPr sz="1100">
                        <a:latin typeface="Calibri"/>
                        <a:cs typeface="Calibri"/>
                      </a:endParaRPr>
                    </a:p>
                    <a:p>
                      <a:pPr marL="50800" marR="265430">
                        <a:lnSpc>
                          <a:spcPct val="100000"/>
                        </a:lnSpc>
                        <a:spcBef>
                          <a:spcPts val="25"/>
                        </a:spcBef>
                      </a:pPr>
                      <a:r>
                        <a:rPr sz="1100" spc="-10" dirty="0" smtClean="0">
                          <a:latin typeface="Calibri"/>
                          <a:cs typeface="Calibri"/>
                        </a:rPr>
                        <a:t>14</a:t>
                      </a:r>
                      <a:r>
                        <a:rPr sz="1100" spc="-5" dirty="0" smtClean="0">
                          <a:latin typeface="Calibri"/>
                          <a:cs typeface="Calibri"/>
                        </a:rPr>
                        <a:t>p</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15"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30"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5" dirty="0" smtClean="0">
                          <a:latin typeface="Calibri"/>
                          <a:cs typeface="Calibri"/>
                        </a:rPr>
                        <a:t>lig</a:t>
                      </a:r>
                      <a:r>
                        <a:rPr sz="1100" spc="-5" dirty="0" smtClean="0">
                          <a:latin typeface="Calibri"/>
                          <a:cs typeface="Calibri"/>
                        </a:rPr>
                        <a:t>h</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p</a:t>
                      </a:r>
                      <a:r>
                        <a:rPr sz="1100" spc="-15" dirty="0" smtClean="0">
                          <a:latin typeface="Calibri"/>
                          <a:cs typeface="Calibri"/>
                        </a:rPr>
                        <a:t> </a:t>
                      </a:r>
                      <a:r>
                        <a:rPr sz="1100" spc="0" dirty="0" smtClean="0">
                          <a:latin typeface="Calibri"/>
                          <a:cs typeface="Calibri"/>
                        </a:rPr>
                        <a:t>art</a:t>
                      </a:r>
                      <a:r>
                        <a:rPr sz="1100" spc="-25" dirty="0" smtClean="0">
                          <a:latin typeface="Calibri"/>
                          <a:cs typeface="Calibri"/>
                        </a:rPr>
                        <a:t> </a:t>
                      </a:r>
                      <a:r>
                        <a:rPr sz="1100" spc="5" dirty="0" smtClean="0">
                          <a:latin typeface="Calibri"/>
                          <a:cs typeface="Calibri"/>
                        </a:rPr>
                        <a:t>i</a:t>
                      </a:r>
                      <a:r>
                        <a:rPr sz="1100" spc="0" dirty="0" smtClean="0">
                          <a:latin typeface="Calibri"/>
                          <a:cs typeface="Calibri"/>
                        </a:rPr>
                        <a:t>ma</a:t>
                      </a:r>
                      <a:r>
                        <a:rPr sz="1100" spc="5" dirty="0" smtClean="0">
                          <a:latin typeface="Calibri"/>
                          <a:cs typeface="Calibri"/>
                        </a:rPr>
                        <a:t>g</a:t>
                      </a:r>
                      <a:r>
                        <a:rPr sz="1100" spc="0" dirty="0" smtClean="0">
                          <a:latin typeface="Calibri"/>
                          <a:cs typeface="Calibri"/>
                        </a:rPr>
                        <a:t>e</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r>
              <a:tr h="236219">
                <a:tc gridSpan="4">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1750">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1750">
                      <a:solidFill>
                        <a:srgbClr val="B6DDE8"/>
                      </a:solidFill>
                      <a:prstDash val="solid"/>
                    </a:lnB>
                    <a:solidFill>
                      <a:srgbClr val="B6DDE8"/>
                    </a:solidFill>
                  </a:tcPr>
                </a:tc>
                <a:tc hMerge="1">
                  <a:txBody>
                    <a:bodyPr/>
                    <a:lstStyle/>
                    <a:p>
                      <a:endParaRPr/>
                    </a:p>
                  </a:txBody>
                  <a:tcPr marL="0" marR="0" marT="0" marB="0"/>
                </a:tc>
              </a:tr>
              <a:tr h="722706">
                <a:tc gridSpan="4">
                  <a:txBody>
                    <a:bodyPr/>
                    <a:lstStyle/>
                    <a:p>
                      <a:pPr marL="50800" marR="284480">
                        <a:lnSpc>
                          <a:spcPct val="101899"/>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2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10"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30"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a:t>
                      </a:r>
                      <a:r>
                        <a:rPr sz="1100" spc="20" dirty="0" smtClean="0">
                          <a:latin typeface="Calibri"/>
                          <a:cs typeface="Calibri"/>
                        </a:rPr>
                        <a:t>l</a:t>
                      </a:r>
                      <a:r>
                        <a:rPr sz="1100" spc="0" dirty="0" smtClean="0">
                          <a:latin typeface="Calibri"/>
                          <a:cs typeface="Calibri"/>
                        </a:rPr>
                        <a:t>s,</a:t>
                      </a:r>
                      <a:r>
                        <a:rPr sz="1100" spc="-20"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1</a:t>
                      </a:r>
                      <a:r>
                        <a:rPr sz="1100" spc="-20" dirty="0" smtClean="0">
                          <a:latin typeface="Calibri"/>
                          <a:cs typeface="Calibri"/>
                        </a:rPr>
                        <a:t> </a:t>
                      </a:r>
                      <a:r>
                        <a:rPr sz="1100" spc="-15" dirty="0" smtClean="0">
                          <a:latin typeface="Calibri"/>
                          <a:cs typeface="Calibri"/>
                        </a:rPr>
                        <a:t>O</a:t>
                      </a:r>
                      <a:r>
                        <a:rPr sz="1100" spc="0" dirty="0" smtClean="0">
                          <a:latin typeface="Calibri"/>
                          <a:cs typeface="Calibri"/>
                        </a:rPr>
                        <a:t>ver</a:t>
                      </a:r>
                      <a:r>
                        <a:rPr sz="1100" spc="5" dirty="0" smtClean="0">
                          <a:latin typeface="Calibri"/>
                          <a:cs typeface="Calibri"/>
                        </a:rPr>
                        <a:t>vi</a:t>
                      </a:r>
                      <a:r>
                        <a:rPr sz="1100" spc="-25" dirty="0" smtClean="0">
                          <a:latin typeface="Calibri"/>
                          <a:cs typeface="Calibri"/>
                        </a:rPr>
                        <a:t>e</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p</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2</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3</a:t>
                      </a:r>
                      <a:r>
                        <a:rPr sz="1100" spc="-20" dirty="0" smtClean="0">
                          <a:latin typeface="Calibri"/>
                          <a:cs typeface="Calibri"/>
                        </a:rPr>
                        <a:t> </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en</a:t>
                      </a:r>
                      <a:r>
                        <a:rPr sz="1100" spc="-15" dirty="0" smtClean="0">
                          <a:latin typeface="Calibri"/>
                          <a:cs typeface="Calibri"/>
                        </a:rPr>
                        <a:t>t</a:t>
                      </a:r>
                      <a:r>
                        <a:rPr sz="1100" spc="5" dirty="0" smtClean="0">
                          <a:latin typeface="Calibri"/>
                          <a:cs typeface="Calibri"/>
                        </a:rPr>
                        <a:t>i</a:t>
                      </a:r>
                      <a:r>
                        <a:rPr sz="1100" spc="0" dirty="0" smtClean="0">
                          <a:latin typeface="Calibri"/>
                          <a:cs typeface="Calibri"/>
                        </a:rPr>
                        <a:t>fy</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 </a:t>
                      </a:r>
                      <a:r>
                        <a:rPr sz="1100" spc="-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4</a:t>
                      </a:r>
                      <a:r>
                        <a:rPr sz="1100" spc="5" dirty="0" smtClean="0">
                          <a:latin typeface="Calibri"/>
                          <a:cs typeface="Calibri"/>
                        </a:rPr>
                        <a:t> </a:t>
                      </a:r>
                      <a:r>
                        <a:rPr sz="1100" spc="0"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g</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Pa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g</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5</a:t>
                      </a:r>
                      <a:r>
                        <a:rPr sz="1100" spc="-20" dirty="0" smtClean="0">
                          <a:latin typeface="Calibri"/>
                          <a:cs typeface="Calibri"/>
                        </a:rPr>
                        <a:t> </a:t>
                      </a:r>
                      <a:r>
                        <a:rPr sz="1100" spc="-15" dirty="0" smtClean="0">
                          <a:latin typeface="Calibri"/>
                          <a:cs typeface="Calibri"/>
                        </a:rPr>
                        <a:t>E</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Cli</a:t>
                      </a:r>
                      <a:r>
                        <a:rPr sz="1100" spc="-25" dirty="0" smtClean="0">
                          <a:latin typeface="Calibri"/>
                          <a:cs typeface="Calibri"/>
                        </a:rPr>
                        <a:t>e</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6</a:t>
                      </a:r>
                      <a:r>
                        <a:rPr sz="1100" spc="5" dirty="0" smtClean="0">
                          <a:latin typeface="Calibri"/>
                          <a:cs typeface="Calibri"/>
                        </a:rPr>
                        <a:t> </a:t>
                      </a: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7</a:t>
                      </a:r>
                      <a:r>
                        <a:rPr sz="1100" spc="-20" dirty="0" smtClean="0">
                          <a:latin typeface="Calibri"/>
                          <a:cs typeface="Calibri"/>
                        </a:rPr>
                        <a:t> </a:t>
                      </a:r>
                      <a:r>
                        <a:rPr sz="1100" spc="-10"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C</a:t>
                      </a:r>
                      <a:r>
                        <a:rPr sz="1100" spc="-10" dirty="0" smtClean="0">
                          <a:latin typeface="Calibri"/>
                          <a:cs typeface="Calibri"/>
                        </a:rPr>
                        <a:t>o</a:t>
                      </a:r>
                      <a:r>
                        <a:rPr sz="1100" spc="-20" dirty="0" smtClean="0">
                          <a:latin typeface="Calibri"/>
                          <a:cs typeface="Calibri"/>
                        </a:rPr>
                        <a:t>m</a:t>
                      </a:r>
                      <a:r>
                        <a:rPr sz="1100" spc="0" dirty="0" smtClean="0">
                          <a:latin typeface="Calibri"/>
                          <a:cs typeface="Calibri"/>
                        </a:rPr>
                        <a:t>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30" dirty="0" smtClean="0">
                          <a:latin typeface="Calibri"/>
                          <a:cs typeface="Calibri"/>
                        </a:rPr>
                        <a:t>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8</a:t>
                      </a:r>
                      <a:r>
                        <a:rPr sz="1100" spc="-20" dirty="0" smtClean="0">
                          <a:latin typeface="Calibri"/>
                          <a:cs typeface="Calibri"/>
                        </a:rPr>
                        <a:t> </a:t>
                      </a: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10" dirty="0" smtClean="0">
                          <a:latin typeface="Calibri"/>
                          <a:cs typeface="Calibri"/>
                        </a:rPr>
                        <a:t>s</a:t>
                      </a:r>
                      <a:r>
                        <a:rPr sz="1100" spc="-10" dirty="0" smtClean="0">
                          <a:latin typeface="Calibri"/>
                          <a:cs typeface="Calibri"/>
                        </a:rPr>
                        <a:t>t</a:t>
                      </a:r>
                      <a:r>
                        <a:rPr sz="1100" spc="-5" dirty="0" smtClean="0">
                          <a:latin typeface="Calibri"/>
                          <a:cs typeface="Calibri"/>
                        </a:rPr>
                        <a: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 </a:t>
                      </a:r>
                      <a:r>
                        <a:rPr sz="1100" spc="-15" dirty="0" smtClean="0">
                          <a:latin typeface="Calibri"/>
                          <a:cs typeface="Calibri"/>
                        </a:rPr>
                        <a:t>E</a:t>
                      </a:r>
                      <a:r>
                        <a:rPr sz="1100" spc="0" dirty="0" smtClean="0">
                          <a:latin typeface="Calibri"/>
                          <a:cs typeface="Calibri"/>
                        </a:rPr>
                        <a:t>x</a:t>
                      </a:r>
                      <a:r>
                        <a:rPr sz="1100" spc="10" dirty="0" smtClean="0">
                          <a:latin typeface="Calibri"/>
                          <a:cs typeface="Calibri"/>
                        </a:rPr>
                        <a:t>i</a:t>
                      </a:r>
                      <a:r>
                        <a:rPr sz="1100" spc="0" dirty="0" smtClean="0">
                          <a:latin typeface="Calibri"/>
                          <a:cs typeface="Calibri"/>
                        </a:rPr>
                        <a:t>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1750">
                      <a:solidFill>
                        <a:srgbClr val="B6DDE8"/>
                      </a:solidFill>
                      <a:prstDash val="solid"/>
                    </a:lnT>
                    <a:lnB w="37846">
                      <a:solidFill>
                        <a:srgbClr val="40404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endParaRPr sz="1100">
                        <a:latin typeface="Calibri"/>
                        <a:cs typeface="Calibri"/>
                      </a:endParaRPr>
                    </a:p>
                  </a:txBody>
                  <a:tcPr marL="0" marR="0" marT="0" marB="0">
                    <a:lnL w="19557">
                      <a:solidFill>
                        <a:srgbClr val="404040"/>
                      </a:solidFill>
                      <a:prstDash val="solid"/>
                    </a:lnL>
                    <a:lnR w="37846">
                      <a:solidFill>
                        <a:srgbClr val="000000"/>
                      </a:solidFill>
                      <a:prstDash val="solid"/>
                    </a:lnR>
                    <a:lnT w="31750">
                      <a:solidFill>
                        <a:srgbClr val="B6DDE8"/>
                      </a:solidFill>
                      <a:prstDash val="solid"/>
                    </a:lnT>
                    <a:lnB w="37846">
                      <a:solidFill>
                        <a:srgbClr val="404040"/>
                      </a:solidFill>
                      <a:prstDash val="solid"/>
                    </a:lnB>
                  </a:tcPr>
                </a:tc>
                <a:tc hMerge="1">
                  <a:txBody>
                    <a:bodyPr/>
                    <a:lstStyle/>
                    <a:p>
                      <a:endParaRPr/>
                    </a:p>
                  </a:txBody>
                  <a:tcPr marL="0" marR="0" marT="0" marB="0"/>
                </a:tc>
              </a:tr>
            </a:tbl>
          </a:graphicData>
        </a:graphic>
      </p:graphicFrame>
      <p:pic>
        <p:nvPicPr>
          <p:cNvPr id="6" name="Picture 5" descr="Knowledge Check.jpg"/>
          <p:cNvPicPr>
            <a:picLocks noChangeAspect="1"/>
          </p:cNvPicPr>
          <p:nvPr/>
        </p:nvPicPr>
        <p:blipFill>
          <a:blip r:embed="rId3" cstate="print"/>
          <a:stretch>
            <a:fillRect/>
          </a:stretch>
        </p:blipFill>
        <p:spPr>
          <a:xfrm>
            <a:off x="3429000" y="1828800"/>
            <a:ext cx="1438205" cy="9906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fld id="{81D60167-4931-47E6-BA6A-407CBD079E47}" type="slidenum">
              <a:rPr sz="1100" b="1" spc="0" dirty="0" smtClean="0">
                <a:latin typeface="Calibri"/>
                <a:cs typeface="Calibri"/>
              </a:rPr>
              <a:pPr marL="12700">
                <a:lnSpc>
                  <a:spcPct val="100000"/>
                </a:lnSpc>
              </a:pPr>
              <a:t>41</a:t>
            </a:fld>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167614363"/>
              </p:ext>
            </p:extLst>
          </p:nvPr>
        </p:nvGraphicFramePr>
        <p:xfrm>
          <a:off x="381000" y="381000"/>
          <a:ext cx="9287255" cy="6395666"/>
        </p:xfrm>
        <a:graphic>
          <a:graphicData uri="http://schemas.openxmlformats.org/drawingml/2006/table">
            <a:tbl>
              <a:tblPr firstRow="1" bandRow="1">
                <a:tableStyleId>{2D5ABB26-0587-4C30-8999-92F81FD0307C}</a:tableStyleId>
              </a:tblPr>
              <a:tblGrid>
                <a:gridCol w="45720"/>
                <a:gridCol w="939038"/>
                <a:gridCol w="3658870"/>
                <a:gridCol w="914654"/>
                <a:gridCol w="3728973"/>
              </a:tblGrid>
              <a:tr h="208788">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1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dirty="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_Re</a:t>
                      </a:r>
                      <a:r>
                        <a:rPr sz="1100" spc="5"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sh</a:t>
                      </a:r>
                      <a:r>
                        <a:rPr sz="1100" spc="5" dirty="0" smtClean="0">
                          <a:latin typeface="Calibri"/>
                          <a:cs typeface="Calibri"/>
                        </a:rPr>
                        <a:t>i</a:t>
                      </a:r>
                      <a:r>
                        <a:rPr sz="1100" spc="-30" dirty="0" smtClean="0">
                          <a:latin typeface="Calibri"/>
                          <a:cs typeface="Calibri"/>
                        </a:rPr>
                        <a:t>p</a:t>
                      </a:r>
                      <a:r>
                        <a:rPr sz="1100" spc="0" dirty="0" smtClean="0">
                          <a:latin typeface="Calibri"/>
                          <a:cs typeface="Calibri"/>
                        </a:rPr>
                        <a:t>_</a:t>
                      </a:r>
                      <a:r>
                        <a:rPr sz="1100" spc="-10" dirty="0" smtClean="0">
                          <a:latin typeface="Calibri"/>
                          <a:cs typeface="Calibri"/>
                        </a:rPr>
                        <a:t>7</a:t>
                      </a:r>
                      <a:r>
                        <a:rPr sz="1100" spc="5" dirty="0" smtClean="0">
                          <a:latin typeface="Calibri"/>
                          <a:cs typeface="Calibri"/>
                        </a:rPr>
                        <a:t>.</a:t>
                      </a:r>
                      <a:r>
                        <a:rPr sz="1100" spc="-10" dirty="0" smtClean="0">
                          <a:latin typeface="Calibri"/>
                          <a:cs typeface="Calibri"/>
                        </a:rPr>
                        <a:t>7</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50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7700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spc="-10"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5" dirty="0" smtClean="0">
                          <a:latin typeface="Calibri"/>
                          <a:cs typeface="Calibri"/>
                        </a:rPr>
                        <a:t>i</a:t>
                      </a:r>
                      <a:r>
                        <a:rPr sz="1100" spc="-30"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C</a:t>
                      </a:r>
                      <a:r>
                        <a:rPr sz="1100" spc="-10" dirty="0" smtClean="0">
                          <a:latin typeface="Calibri"/>
                          <a:cs typeface="Calibri"/>
                        </a:rPr>
                        <a:t>o</a:t>
                      </a:r>
                      <a:r>
                        <a:rPr sz="1100" spc="0" dirty="0" smtClean="0">
                          <a:latin typeface="Calibri"/>
                          <a:cs typeface="Calibri"/>
                        </a:rPr>
                        <a:t>mm</a:t>
                      </a:r>
                      <a:r>
                        <a:rPr sz="1100" spc="-5" dirty="0" smtClean="0">
                          <a:latin typeface="Calibri"/>
                          <a:cs typeface="Calibri"/>
                        </a:rPr>
                        <a:t>u</a:t>
                      </a:r>
                      <a:r>
                        <a:rPr sz="1100" spc="-30" dirty="0" smtClean="0">
                          <a:latin typeface="Calibri"/>
                          <a:cs typeface="Calibri"/>
                        </a:rPr>
                        <a:t>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30" dirty="0" smtClean="0">
                          <a:latin typeface="Calibri"/>
                          <a:cs typeface="Calibri"/>
                        </a:rPr>
                        <a:t>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s</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b="1" dirty="0" smtClean="0">
                          <a:latin typeface="Calibri"/>
                          <a:cs typeface="Calibri"/>
                        </a:rPr>
                        <a:t>1</a:t>
                      </a:r>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0" dirty="0" smtClean="0">
                          <a:latin typeface="Calibri"/>
                          <a:cs typeface="Calibri"/>
                        </a:rPr>
                        <a:t>1</a:t>
                      </a:r>
                      <a:endParaRPr sz="11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5265">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794759">
                <a:tc gridSpan="3">
                  <a:txBody>
                    <a:bodyPr/>
                    <a:lstStyle/>
                    <a:p>
                      <a:endParaRPr sz="1200" dirty="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200" b="1" dirty="0" smtClean="0">
                          <a:latin typeface="Calibri"/>
                          <a:cs typeface="Calibri"/>
                        </a:rPr>
                        <a:t>Bu</a:t>
                      </a:r>
                      <a:r>
                        <a:rPr sz="1200" b="1" spc="-5" dirty="0" smtClean="0">
                          <a:latin typeface="Calibri"/>
                          <a:cs typeface="Calibri"/>
                        </a:rPr>
                        <a:t>i</a:t>
                      </a:r>
                      <a:r>
                        <a:rPr sz="1200" b="1" spc="-10" dirty="0" smtClean="0">
                          <a:latin typeface="Calibri"/>
                          <a:cs typeface="Calibri"/>
                        </a:rPr>
                        <a:t>l</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ng</a:t>
                      </a:r>
                      <a:r>
                        <a:rPr sz="1200" b="1" spc="-5" dirty="0" smtClean="0">
                          <a:latin typeface="Calibri"/>
                          <a:cs typeface="Calibri"/>
                        </a:rPr>
                        <a:t> </a:t>
                      </a:r>
                      <a:r>
                        <a:rPr sz="1200" b="1" spc="-15" dirty="0" smtClean="0">
                          <a:latin typeface="Calibri"/>
                          <a:cs typeface="Calibri"/>
                        </a:rPr>
                        <a:t>C</a:t>
                      </a:r>
                      <a:r>
                        <a:rPr sz="1200" b="1" spc="0" dirty="0" smtClean="0">
                          <a:latin typeface="Calibri"/>
                          <a:cs typeface="Calibri"/>
                        </a:rPr>
                        <a:t>o</a:t>
                      </a:r>
                      <a:r>
                        <a:rPr sz="1200" b="1" spc="5" dirty="0" smtClean="0">
                          <a:latin typeface="Calibri"/>
                          <a:cs typeface="Calibri"/>
                        </a:rPr>
                        <a:t>mm</a:t>
                      </a:r>
                      <a:r>
                        <a:rPr sz="1200" b="1" spc="0" dirty="0" smtClean="0">
                          <a:latin typeface="Calibri"/>
                          <a:cs typeface="Calibri"/>
                        </a:rPr>
                        <a:t>un</a:t>
                      </a:r>
                      <a:r>
                        <a:rPr sz="1200" b="1" spc="-10" dirty="0" smtClean="0">
                          <a:latin typeface="Calibri"/>
                          <a:cs typeface="Calibri"/>
                        </a:rPr>
                        <a:t>it</a:t>
                      </a:r>
                      <a:r>
                        <a:rPr sz="1200" b="1" spc="0" dirty="0" smtClean="0">
                          <a:latin typeface="Calibri"/>
                          <a:cs typeface="Calibri"/>
                        </a:rPr>
                        <a:t>y</a:t>
                      </a:r>
                      <a:r>
                        <a:rPr sz="1200" b="1" spc="-5" dirty="0" smtClean="0">
                          <a:latin typeface="Calibri"/>
                          <a:cs typeface="Calibri"/>
                        </a:rPr>
                        <a:t> Re</a:t>
                      </a:r>
                      <a:r>
                        <a:rPr sz="1200" b="1" spc="-10" dirty="0" smtClean="0">
                          <a:latin typeface="Calibri"/>
                          <a:cs typeface="Calibri"/>
                        </a:rPr>
                        <a:t>l</a:t>
                      </a:r>
                      <a:r>
                        <a:rPr sz="1200" b="1" spc="20" dirty="0" smtClean="0">
                          <a:latin typeface="Calibri"/>
                          <a:cs typeface="Calibri"/>
                        </a:rPr>
                        <a:t>a</a:t>
                      </a:r>
                      <a:r>
                        <a:rPr sz="1200" b="1" spc="-10" dirty="0" smtClean="0">
                          <a:latin typeface="Calibri"/>
                          <a:cs typeface="Calibri"/>
                        </a:rPr>
                        <a:t>ti</a:t>
                      </a:r>
                      <a:r>
                        <a:rPr sz="1200" b="1" spc="0" dirty="0" smtClean="0">
                          <a:latin typeface="Calibri"/>
                          <a:cs typeface="Calibri"/>
                        </a:rPr>
                        <a:t>o</a:t>
                      </a:r>
                      <a:r>
                        <a:rPr sz="1200" b="1" spc="5" dirty="0" smtClean="0">
                          <a:latin typeface="Calibri"/>
                          <a:cs typeface="Calibri"/>
                        </a:rPr>
                        <a:t>n</a:t>
                      </a:r>
                      <a:r>
                        <a:rPr sz="1200" b="1" spc="0" dirty="0" smtClean="0">
                          <a:latin typeface="Calibri"/>
                          <a:cs typeface="Calibri"/>
                        </a:rPr>
                        <a:t>sh</a:t>
                      </a:r>
                      <a:r>
                        <a:rPr sz="1200" b="1" spc="-10" dirty="0" smtClean="0">
                          <a:latin typeface="Calibri"/>
                          <a:cs typeface="Calibri"/>
                        </a:rPr>
                        <a:t>i</a:t>
                      </a:r>
                      <a:r>
                        <a:rPr sz="1200" b="1" spc="0" dirty="0" smtClean="0">
                          <a:latin typeface="Calibri"/>
                          <a:cs typeface="Calibri"/>
                        </a:rPr>
                        <a:t>ps</a:t>
                      </a:r>
                      <a:endParaRPr sz="1200" dirty="0">
                        <a:latin typeface="Calibri"/>
                        <a:cs typeface="Calibri"/>
                      </a:endParaRPr>
                    </a:p>
                    <a:p>
                      <a:pPr>
                        <a:lnSpc>
                          <a:spcPts val="1300"/>
                        </a:lnSpc>
                        <a:spcBef>
                          <a:spcPts val="21"/>
                        </a:spcBef>
                      </a:pPr>
                      <a:endParaRPr sz="1300" dirty="0"/>
                    </a:p>
                    <a:p>
                      <a:pPr marL="57150" marR="664210">
                        <a:lnSpc>
                          <a:spcPct val="102000"/>
                        </a:lnSpc>
                      </a:pPr>
                      <a:r>
                        <a:rPr sz="1100" spc="-15"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qu</a:t>
                      </a:r>
                      <a:r>
                        <a:rPr sz="1100" spc="5" dirty="0" smtClean="0">
                          <a:latin typeface="Calibri"/>
                          <a:cs typeface="Calibri"/>
                        </a:rPr>
                        <a:t>i</a:t>
                      </a:r>
                      <a:r>
                        <a:rPr sz="1100" spc="0" dirty="0" smtClean="0">
                          <a:latin typeface="Calibri"/>
                          <a:cs typeface="Calibri"/>
                        </a:rPr>
                        <a:t>re</a:t>
                      </a:r>
                      <a:r>
                        <a:rPr sz="1100" spc="-10" dirty="0" smtClean="0">
                          <a:latin typeface="Calibri"/>
                          <a:cs typeface="Calibri"/>
                        </a:rPr>
                        <a:t> </a:t>
                      </a:r>
                      <a:r>
                        <a:rPr sz="1100" spc="0" dirty="0" smtClean="0">
                          <a:latin typeface="Calibri"/>
                          <a:cs typeface="Calibri"/>
                        </a:rPr>
                        <a:t>me</a:t>
                      </a:r>
                      <a:r>
                        <a:rPr sz="1100" spc="5" dirty="0" smtClean="0">
                          <a:latin typeface="Calibri"/>
                          <a:cs typeface="Calibri"/>
                        </a:rPr>
                        <a:t>m</a:t>
                      </a:r>
                      <a:r>
                        <a:rPr sz="1100" spc="-5" dirty="0" smtClean="0">
                          <a:latin typeface="Calibri"/>
                          <a:cs typeface="Calibri"/>
                        </a:rPr>
                        <a:t>b</a:t>
                      </a:r>
                      <a:r>
                        <a:rPr sz="1100" spc="0" dirty="0" smtClean="0">
                          <a:latin typeface="Calibri"/>
                          <a:cs typeface="Calibri"/>
                        </a:rPr>
                        <a:t>ers</a:t>
                      </a:r>
                      <a:r>
                        <a:rPr sz="1100" spc="-10" dirty="0" smtClean="0">
                          <a:latin typeface="Calibri"/>
                          <a:cs typeface="Calibri"/>
                        </a:rPr>
                        <a:t> o</a:t>
                      </a:r>
                      <a:r>
                        <a:rPr sz="1100" spc="0" dirty="0" smtClean="0">
                          <a:latin typeface="Calibri"/>
                          <a:cs typeface="Calibri"/>
                        </a:rPr>
                        <a:t>f</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a:t>
                      </a:r>
                      <a:r>
                        <a:rPr sz="1100" spc="15"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0" dirty="0" smtClean="0">
                          <a:latin typeface="Calibri"/>
                          <a:cs typeface="Calibri"/>
                        </a:rPr>
                        <a:t>mm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25" dirty="0" smtClean="0">
                          <a:latin typeface="Calibri"/>
                          <a:cs typeface="Calibri"/>
                        </a:rPr>
                        <a:t> </a:t>
                      </a:r>
                      <a:r>
                        <a:rPr sz="1100" spc="0" dirty="0" smtClean="0">
                          <a:latin typeface="Calibri"/>
                          <a:cs typeface="Calibri"/>
                        </a:rPr>
                        <a:t>s</a:t>
                      </a:r>
                      <a:r>
                        <a:rPr sz="1100" spc="-10" dirty="0" smtClean="0">
                          <a:latin typeface="Calibri"/>
                          <a:cs typeface="Calibri"/>
                        </a:rPr>
                        <a:t>t</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m</a:t>
                      </a:r>
                      <a:r>
                        <a:rPr sz="1100" spc="-5" dirty="0" smtClean="0">
                          <a:latin typeface="Calibri"/>
                          <a:cs typeface="Calibri"/>
                        </a:rPr>
                        <a:t>u</a:t>
                      </a:r>
                      <a:r>
                        <a:rPr sz="1100" spc="0" dirty="0" smtClean="0">
                          <a:latin typeface="Calibri"/>
                          <a:cs typeface="Calibri"/>
                        </a:rPr>
                        <a:t>st</a:t>
                      </a:r>
                      <a:r>
                        <a:rPr sz="1100" spc="-20" dirty="0" smtClean="0">
                          <a:latin typeface="Calibri"/>
                          <a:cs typeface="Calibri"/>
                        </a:rPr>
                        <a:t> </a:t>
                      </a:r>
                      <a:r>
                        <a:rPr sz="1100" spc="-5" dirty="0" smtClean="0">
                          <a:latin typeface="Calibri"/>
                          <a:cs typeface="Calibri"/>
                        </a:rPr>
                        <a:t>b</a:t>
                      </a:r>
                      <a:r>
                        <a:rPr sz="1100" spc="0" dirty="0" smtClean="0">
                          <a:latin typeface="Calibri"/>
                          <a:cs typeface="Calibri"/>
                        </a:rPr>
                        <a:t>e </a:t>
                      </a:r>
                      <a:r>
                        <a:rPr sz="1100" spc="-5"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0" dirty="0" smtClean="0">
                          <a:latin typeface="Calibri"/>
                          <a:cs typeface="Calibri"/>
                        </a:rPr>
                        <a:t>ed</a:t>
                      </a:r>
                      <a:r>
                        <a:rPr sz="1100" spc="-10" dirty="0" smtClean="0">
                          <a:latin typeface="Calibri"/>
                          <a:cs typeface="Calibri"/>
                        </a:rPr>
                        <a:t> </a:t>
                      </a:r>
                      <a:r>
                        <a:rPr sz="1100" spc="0" dirty="0" smtClean="0">
                          <a:latin typeface="Calibri"/>
                          <a:cs typeface="Calibri"/>
                        </a:rPr>
                        <a:t>am</a:t>
                      </a:r>
                      <a:r>
                        <a:rPr sz="1100" spc="-10" dirty="0" smtClean="0">
                          <a:latin typeface="Calibri"/>
                          <a:cs typeface="Calibri"/>
                        </a:rPr>
                        <a:t>o</a:t>
                      </a:r>
                      <a:r>
                        <a:rPr sz="1100" spc="-5" dirty="0" smtClean="0">
                          <a:latin typeface="Calibri"/>
                          <a:cs typeface="Calibri"/>
                        </a:rPr>
                        <a:t>n</a:t>
                      </a:r>
                      <a:r>
                        <a:rPr sz="1100" spc="5" dirty="0" smtClean="0">
                          <a:latin typeface="Calibri"/>
                          <a:cs typeface="Calibri"/>
                        </a:rPr>
                        <a:t>g</a:t>
                      </a:r>
                      <a:r>
                        <a:rPr sz="1100" spc="0" dirty="0" smtClean="0">
                          <a:latin typeface="Calibri"/>
                          <a:cs typeface="Calibri"/>
                        </a:rPr>
                        <a:t>st</a:t>
                      </a:r>
                      <a:r>
                        <a:rPr sz="1100" spc="-20" dirty="0" smtClean="0">
                          <a:latin typeface="Calibri"/>
                          <a:cs typeface="Calibri"/>
                        </a:rPr>
                        <a:t> </a:t>
                      </a:r>
                      <a:r>
                        <a:rPr sz="1100" spc="0" dirty="0" smtClean="0">
                          <a:latin typeface="Calibri"/>
                          <a:cs typeface="Calibri"/>
                        </a:rPr>
                        <a:t>ea</a:t>
                      </a:r>
                      <a:r>
                        <a:rPr sz="1100" spc="-10" dirty="0" smtClean="0">
                          <a:latin typeface="Calibri"/>
                          <a:cs typeface="Calibri"/>
                        </a:rPr>
                        <a:t>c</a:t>
                      </a:r>
                      <a:r>
                        <a:rPr sz="1100" spc="0" dirty="0" smtClean="0">
                          <a:latin typeface="Calibri"/>
                          <a:cs typeface="Calibri"/>
                        </a:rPr>
                        <a:t>h</a:t>
                      </a:r>
                      <a:r>
                        <a:rPr sz="1100" spc="-15" dirty="0" smtClean="0">
                          <a:latin typeface="Calibri"/>
                          <a:cs typeface="Calibri"/>
                        </a:rPr>
                        <a:t> </a:t>
                      </a:r>
                      <a:r>
                        <a:rPr sz="1100" spc="-10" dirty="0" smtClean="0">
                          <a:latin typeface="Calibri"/>
                          <a:cs typeface="Calibri"/>
                        </a:rPr>
                        <a:t>ot</a:t>
                      </a:r>
                      <a:r>
                        <a:rPr sz="1100" spc="-5" dirty="0" smtClean="0">
                          <a:latin typeface="Calibri"/>
                          <a:cs typeface="Calibri"/>
                        </a:rPr>
                        <a:t>h</a:t>
                      </a:r>
                      <a:r>
                        <a:rPr sz="1100" spc="0" dirty="0" smtClean="0">
                          <a:latin typeface="Calibri"/>
                          <a:cs typeface="Calibri"/>
                        </a:rPr>
                        <a:t>er.</a:t>
                      </a:r>
                      <a:endParaRPr lang="en-US" sz="1100" spc="0" dirty="0" smtClean="0">
                        <a:latin typeface="Calibri"/>
                        <a:cs typeface="Calibri"/>
                      </a:endParaRPr>
                    </a:p>
                    <a:p>
                      <a:pPr marL="57150" marR="664210">
                        <a:lnSpc>
                          <a:spcPct val="102000"/>
                        </a:lnSpc>
                      </a:pPr>
                      <a:endParaRPr lang="en-US" sz="1100" spc="0" dirty="0" smtClean="0">
                        <a:latin typeface="Calibri"/>
                        <a:cs typeface="Calibri"/>
                      </a:endParaRPr>
                    </a:p>
                    <a:p>
                      <a:r>
                        <a:rPr lang="en-US" sz="1000" b="1" dirty="0" smtClean="0">
                          <a:solidFill>
                            <a:srgbClr val="FFC000"/>
                          </a:solidFill>
                          <a:latin typeface="Calibri" panose="020F0502020204030204" pitchFamily="34" charset="0"/>
                          <a:ea typeface="MS Mincho" panose="02020609040205080304" pitchFamily="49" charset="-128"/>
                          <a:cs typeface="Times New Roman" panose="02020603050405020304" pitchFamily="18" charset="0"/>
                        </a:rPr>
                        <a:t>Section:</a:t>
                      </a:r>
                      <a:r>
                        <a:rPr lang="en-US" sz="10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  Developing Community Relationships</a:t>
                      </a:r>
                    </a:p>
                    <a:p>
                      <a:r>
                        <a:rPr lang="en-US" sz="1000" b="1" dirty="0" smtClean="0">
                          <a:solidFill>
                            <a:srgbClr val="FFC000"/>
                          </a:solidFill>
                          <a:latin typeface="Calibri" panose="020F0502020204030204" pitchFamily="34" charset="0"/>
                          <a:ea typeface="MS Mincho" panose="02020609040205080304" pitchFamily="49" charset="-128"/>
                          <a:cs typeface="Times New Roman" panose="02020603050405020304" pitchFamily="18" charset="0"/>
                        </a:rPr>
                        <a:t>Original Storyboard Frames:</a:t>
                      </a:r>
                      <a:r>
                        <a:rPr lang="en-US" sz="10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 7700-7720</a:t>
                      </a:r>
                    </a:p>
                    <a:p>
                      <a:r>
                        <a:rPr lang="en-US" sz="1000" b="1" dirty="0" smtClean="0">
                          <a:solidFill>
                            <a:srgbClr val="FFC000"/>
                          </a:solidFill>
                          <a:latin typeface="Calibri" panose="020F0502020204030204" pitchFamily="34" charset="0"/>
                          <a:ea typeface="MS Mincho" panose="02020609040205080304" pitchFamily="49" charset="-128"/>
                          <a:cs typeface="Times New Roman" panose="02020603050405020304" pitchFamily="18" charset="0"/>
                        </a:rPr>
                        <a:t>New Storyboard Frames:</a:t>
                      </a:r>
                      <a:endParaRPr lang="en-US" sz="10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endParaRPr>
                    </a:p>
                    <a:p>
                      <a:r>
                        <a:rPr lang="en-US" sz="1000" b="1" dirty="0" smtClean="0">
                          <a:solidFill>
                            <a:srgbClr val="FFC000"/>
                          </a:solidFill>
                          <a:latin typeface="Calibri" panose="020F0502020204030204" pitchFamily="34" charset="0"/>
                          <a:ea typeface="MS Mincho" panose="02020609040205080304" pitchFamily="49" charset="-128"/>
                          <a:cs typeface="Times New Roman" panose="02020603050405020304" pitchFamily="18" charset="0"/>
                        </a:rPr>
                        <a:t>Narrative: </a:t>
                      </a:r>
                      <a:r>
                        <a:rPr lang="en-US" sz="10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To gain the trust of the community that you service, you must develop strong relationships with your clients and different members of the community. </a:t>
                      </a:r>
                    </a:p>
                    <a:p>
                      <a:r>
                        <a:rPr lang="en-US" sz="10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 </a:t>
                      </a:r>
                    </a:p>
                    <a:p>
                      <a:r>
                        <a:rPr lang="en-US" sz="10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To build those strong relationships you must express compassion and genuine concern for those in need. People who are able to experience this level of service close to home are more likely to recommend your expertise to friends and family. </a:t>
                      </a:r>
                    </a:p>
                    <a:p>
                      <a:r>
                        <a:rPr lang="en-US" sz="10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 </a:t>
                      </a:r>
                    </a:p>
                    <a:p>
                      <a:r>
                        <a:rPr lang="en-US" sz="10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Word of mouth is the most effective form of advertising in the communities you will service. Many businesses you will deal with depend on receiving excellent recommendations, feedback and referrals. </a:t>
                      </a:r>
                    </a:p>
                    <a:p>
                      <a:r>
                        <a:rPr lang="en-US" sz="1000" dirty="0" smtClean="0">
                          <a:solidFill>
                            <a:srgbClr val="FFC000"/>
                          </a:solidFill>
                          <a:latin typeface="Cambria" panose="02040503050406030204" pitchFamily="18" charset="0"/>
                          <a:ea typeface="MS Mincho" panose="02020609040205080304" pitchFamily="49" charset="-128"/>
                          <a:cs typeface="Times New Roman" panose="02020603050405020304" pitchFamily="18" charset="0"/>
                        </a:rPr>
                        <a:t> </a:t>
                      </a:r>
                      <a:endParaRPr lang="en-US" sz="1000" dirty="0" smtClean="0">
                        <a:solidFill>
                          <a:srgbClr val="FFC000"/>
                        </a:solidFill>
                        <a:effectLst/>
                        <a:latin typeface="Cambria" panose="02040503050406030204" pitchFamily="18" charset="0"/>
                        <a:ea typeface="MS Mincho" panose="02020609040205080304" pitchFamily="49" charset="-128"/>
                        <a:cs typeface="Times New Roman" panose="02020603050405020304" pitchFamily="18" charset="0"/>
                      </a:endParaRPr>
                    </a:p>
                    <a:p>
                      <a:pPr marL="57150" marR="664210">
                        <a:lnSpc>
                          <a:spcPct val="102000"/>
                        </a:lnSpc>
                      </a:pPr>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r>
              <a:tr h="228600">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576326">
                <a:tc gridSpan="3">
                  <a:txBody>
                    <a:bodyPr/>
                    <a:lstStyle/>
                    <a:p>
                      <a:pPr marL="50800">
                        <a:lnSpc>
                          <a:spcPct val="1000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5" dirty="0" smtClean="0">
                          <a:latin typeface="Calibri"/>
                          <a:cs typeface="Calibri"/>
                        </a:rPr>
                        <a:t> </a:t>
                      </a:r>
                      <a:r>
                        <a:rPr sz="1100" spc="5" dirty="0" smtClean="0">
                          <a:latin typeface="Calibri"/>
                          <a:cs typeface="Calibri"/>
                        </a:rPr>
                        <a:t>i</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du</a:t>
                      </a:r>
                      <a:r>
                        <a:rPr sz="1100" spc="-15" dirty="0" smtClean="0">
                          <a:latin typeface="Calibri"/>
                          <a:cs typeface="Calibri"/>
                        </a:rPr>
                        <a:t>c</a:t>
                      </a:r>
                      <a:r>
                        <a:rPr sz="1100" spc="0" dirty="0" smtClean="0">
                          <a:latin typeface="Calibri"/>
                          <a:cs typeface="Calibri"/>
                        </a:rPr>
                        <a:t>es</a:t>
                      </a:r>
                      <a:r>
                        <a:rPr sz="1100" spc="-5" dirty="0" smtClean="0">
                          <a:latin typeface="Calibri"/>
                          <a:cs typeface="Calibri"/>
                        </a:rPr>
                        <a:t> bu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0" dirty="0" smtClean="0">
                          <a:latin typeface="Calibri"/>
                          <a:cs typeface="Calibri"/>
                        </a:rPr>
                        <a:t>mm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sh</a:t>
                      </a:r>
                      <a:r>
                        <a:rPr sz="1100" spc="-20" dirty="0" smtClean="0">
                          <a:latin typeface="Calibri"/>
                          <a:cs typeface="Calibri"/>
                        </a:rPr>
                        <a:t>i</a:t>
                      </a:r>
                      <a:r>
                        <a:rPr sz="1100" spc="-5" dirty="0" smtClean="0">
                          <a:latin typeface="Calibri"/>
                          <a:cs typeface="Calibri"/>
                        </a:rPr>
                        <a:t>p</a:t>
                      </a:r>
                      <a:r>
                        <a:rPr sz="1100" spc="0" dirty="0" smtClean="0">
                          <a:latin typeface="Calibri"/>
                          <a:cs typeface="Calibri"/>
                        </a:rPr>
                        <a:t>s.</a:t>
                      </a:r>
                      <a:endParaRPr sz="1100">
                        <a:latin typeface="Calibri"/>
                        <a:cs typeface="Calibri"/>
                      </a:endParaRPr>
                    </a:p>
                    <a:p>
                      <a:pPr marL="50800" marR="331470">
                        <a:lnSpc>
                          <a:spcPts val="1350"/>
                        </a:lnSpc>
                        <a:spcBef>
                          <a:spcPts val="45"/>
                        </a:spcBef>
                      </a:pPr>
                      <a:r>
                        <a:rPr sz="110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eader; </a:t>
                      </a:r>
                      <a:r>
                        <a:rPr sz="1100" spc="-10" dirty="0" smtClean="0">
                          <a:latin typeface="Calibri"/>
                          <a:cs typeface="Calibri"/>
                        </a:rPr>
                        <a:t>44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 </a:t>
                      </a:r>
                      <a:r>
                        <a:rPr sz="1100" spc="-10" dirty="0" smtClean="0">
                          <a:latin typeface="Calibri"/>
                          <a:cs typeface="Calibri"/>
                        </a:rPr>
                        <a:t>14</a:t>
                      </a:r>
                      <a:r>
                        <a:rPr sz="1100" spc="-5" dirty="0" smtClean="0">
                          <a:latin typeface="Calibri"/>
                          <a:cs typeface="Calibri"/>
                        </a:rPr>
                        <a:t>p</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15"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30"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dirty="0" smtClean="0">
                          <a:latin typeface="Calibri"/>
                          <a:cs typeface="Calibri"/>
                        </a:rPr>
                        <a:t>G</a:t>
                      </a:r>
                      <a:r>
                        <a:rPr sz="1100" spc="-10" dirty="0" smtClean="0">
                          <a:latin typeface="Calibri"/>
                          <a:cs typeface="Calibri"/>
                        </a:rPr>
                        <a:t>oo</a:t>
                      </a:r>
                      <a:r>
                        <a:rPr sz="1100" spc="5" dirty="0" smtClean="0">
                          <a:latin typeface="Calibri"/>
                          <a:cs typeface="Calibri"/>
                        </a:rPr>
                        <a:t>gl</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25" dirty="0" smtClean="0">
                          <a:latin typeface="Calibri"/>
                          <a:cs typeface="Calibri"/>
                        </a:rPr>
                        <a:t>a</a:t>
                      </a:r>
                      <a:r>
                        <a:rPr sz="1100" spc="5" dirty="0" smtClean="0">
                          <a:latin typeface="Calibri"/>
                          <a:cs typeface="Calibri"/>
                        </a:rPr>
                        <a:t>g</a:t>
                      </a:r>
                      <a:r>
                        <a:rPr sz="1100" spc="0" dirty="0" smtClean="0">
                          <a:latin typeface="Calibri"/>
                          <a:cs typeface="Calibri"/>
                        </a:rPr>
                        <a:t>e</a:t>
                      </a:r>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r>
              <a:tr h="236219">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7">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7">
                      <a:solidFill>
                        <a:srgbClr val="B6DDE8"/>
                      </a:solidFill>
                      <a:prstDash val="solid"/>
                    </a:lnB>
                    <a:solidFill>
                      <a:srgbClr val="B6DDE8"/>
                    </a:solidFill>
                  </a:tcPr>
                </a:tc>
                <a:tc hMerge="1">
                  <a:txBody>
                    <a:bodyPr/>
                    <a:lstStyle/>
                    <a:p>
                      <a:endParaRPr/>
                    </a:p>
                  </a:txBody>
                  <a:tcPr marL="0" marR="0" marT="0" marB="0"/>
                </a:tc>
              </a:tr>
              <a:tr h="721182">
                <a:tc gridSpan="3">
                  <a:txBody>
                    <a:bodyPr/>
                    <a:lstStyle/>
                    <a:p>
                      <a:pPr marL="50800" marR="284480">
                        <a:lnSpc>
                          <a:spcPct val="101899"/>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2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10"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30"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r>
                        <a:rPr sz="1100" spc="-10" dirty="0" smtClean="0">
                          <a:latin typeface="Calibri"/>
                          <a:cs typeface="Calibri"/>
                        </a:rPr>
                        <a:t> 7</a:t>
                      </a:r>
                      <a:r>
                        <a:rPr sz="1100" spc="5" dirty="0" smtClean="0">
                          <a:latin typeface="Calibri"/>
                          <a:cs typeface="Calibri"/>
                        </a:rPr>
                        <a:t>.</a:t>
                      </a:r>
                      <a:r>
                        <a:rPr sz="1100" spc="0" dirty="0" smtClean="0">
                          <a:latin typeface="Calibri"/>
                          <a:cs typeface="Calibri"/>
                        </a:rPr>
                        <a:t>1</a:t>
                      </a:r>
                      <a:r>
                        <a:rPr sz="1100" spc="-20" dirty="0" smtClean="0">
                          <a:latin typeface="Calibri"/>
                          <a:cs typeface="Calibri"/>
                        </a:rPr>
                        <a:t> </a:t>
                      </a:r>
                      <a:r>
                        <a:rPr sz="1100" spc="-15" dirty="0" smtClean="0">
                          <a:latin typeface="Calibri"/>
                          <a:cs typeface="Calibri"/>
                        </a:rPr>
                        <a:t>O</a:t>
                      </a:r>
                      <a:r>
                        <a:rPr sz="1100" spc="0" dirty="0" smtClean="0">
                          <a:latin typeface="Calibri"/>
                          <a:cs typeface="Calibri"/>
                        </a:rPr>
                        <a:t>ver</a:t>
                      </a:r>
                      <a:r>
                        <a:rPr sz="1100" spc="5" dirty="0" smtClean="0">
                          <a:latin typeface="Calibri"/>
                          <a:cs typeface="Calibri"/>
                        </a:rPr>
                        <a:t>vi</a:t>
                      </a:r>
                      <a:r>
                        <a:rPr sz="1100" spc="-25" dirty="0" smtClean="0">
                          <a:latin typeface="Calibri"/>
                          <a:cs typeface="Calibri"/>
                        </a:rPr>
                        <a:t>e</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p</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2</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3</a:t>
                      </a:r>
                      <a:r>
                        <a:rPr sz="1100" spc="-20" dirty="0" smtClean="0">
                          <a:latin typeface="Calibri"/>
                          <a:cs typeface="Calibri"/>
                        </a:rPr>
                        <a:t> </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en</a:t>
                      </a:r>
                      <a:r>
                        <a:rPr sz="1100" spc="-15" dirty="0" smtClean="0">
                          <a:latin typeface="Calibri"/>
                          <a:cs typeface="Calibri"/>
                        </a:rPr>
                        <a:t>t</a:t>
                      </a:r>
                      <a:r>
                        <a:rPr sz="1100" spc="5" dirty="0" smtClean="0">
                          <a:latin typeface="Calibri"/>
                          <a:cs typeface="Calibri"/>
                        </a:rPr>
                        <a:t>i</a:t>
                      </a:r>
                      <a:r>
                        <a:rPr sz="1100" spc="0" dirty="0" smtClean="0">
                          <a:latin typeface="Calibri"/>
                          <a:cs typeface="Calibri"/>
                        </a:rPr>
                        <a:t>fy</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 </a:t>
                      </a:r>
                      <a:r>
                        <a:rPr sz="1100" spc="10"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4</a:t>
                      </a:r>
                      <a:r>
                        <a:rPr sz="1100" spc="5" dirty="0" smtClean="0">
                          <a:latin typeface="Calibri"/>
                          <a:cs typeface="Calibri"/>
                        </a:rPr>
                        <a:t> </a:t>
                      </a:r>
                      <a:r>
                        <a:rPr sz="1100" spc="0"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g</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Pa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g</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5</a:t>
                      </a:r>
                      <a:r>
                        <a:rPr sz="1100" spc="-20" dirty="0" smtClean="0">
                          <a:latin typeface="Calibri"/>
                          <a:cs typeface="Calibri"/>
                        </a:rPr>
                        <a:t> </a:t>
                      </a:r>
                      <a:r>
                        <a:rPr sz="1100" spc="-15" dirty="0" smtClean="0">
                          <a:latin typeface="Calibri"/>
                          <a:cs typeface="Calibri"/>
                        </a:rPr>
                        <a:t>E</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Cli</a:t>
                      </a:r>
                      <a:r>
                        <a:rPr sz="1100" spc="-25" dirty="0" smtClean="0">
                          <a:latin typeface="Calibri"/>
                          <a:cs typeface="Calibri"/>
                        </a:rPr>
                        <a:t>e</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6</a:t>
                      </a:r>
                      <a:r>
                        <a:rPr sz="1100" spc="5" dirty="0" smtClean="0">
                          <a:latin typeface="Calibri"/>
                          <a:cs typeface="Calibri"/>
                        </a:rPr>
                        <a:t> </a:t>
                      </a: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7</a:t>
                      </a:r>
                      <a:r>
                        <a:rPr sz="1100" spc="-20" dirty="0" smtClean="0">
                          <a:latin typeface="Calibri"/>
                          <a:cs typeface="Calibri"/>
                        </a:rPr>
                        <a:t> </a:t>
                      </a:r>
                      <a:r>
                        <a:rPr sz="1100" spc="-10"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C</a:t>
                      </a:r>
                      <a:r>
                        <a:rPr sz="1100" spc="-10" dirty="0" smtClean="0">
                          <a:latin typeface="Calibri"/>
                          <a:cs typeface="Calibri"/>
                        </a:rPr>
                        <a:t>o</a:t>
                      </a:r>
                      <a:r>
                        <a:rPr sz="1100" spc="-20" dirty="0" smtClean="0">
                          <a:latin typeface="Calibri"/>
                          <a:cs typeface="Calibri"/>
                        </a:rPr>
                        <a:t>m</a:t>
                      </a:r>
                      <a:r>
                        <a:rPr sz="1100" spc="0" dirty="0" smtClean="0">
                          <a:latin typeface="Calibri"/>
                          <a:cs typeface="Calibri"/>
                        </a:rPr>
                        <a:t>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30" dirty="0" smtClean="0">
                          <a:latin typeface="Calibri"/>
                          <a:cs typeface="Calibri"/>
                        </a:rPr>
                        <a:t>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8</a:t>
                      </a:r>
                      <a:r>
                        <a:rPr sz="1100" spc="-20" dirty="0" smtClean="0">
                          <a:latin typeface="Calibri"/>
                          <a:cs typeface="Calibri"/>
                        </a:rPr>
                        <a:t> </a:t>
                      </a: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st</a:t>
                      </a:r>
                      <a:r>
                        <a:rPr sz="1100" spc="-5" dirty="0" smtClean="0">
                          <a:latin typeface="Calibri"/>
                          <a:cs typeface="Calibri"/>
                        </a:rPr>
                        <a: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 </a:t>
                      </a:r>
                      <a:r>
                        <a:rPr sz="1100" spc="-15" dirty="0" smtClean="0">
                          <a:latin typeface="Calibri"/>
                          <a:cs typeface="Calibri"/>
                        </a:rPr>
                        <a:t>E</a:t>
                      </a:r>
                      <a:r>
                        <a:rPr sz="1100" spc="0" dirty="0" smtClean="0">
                          <a:latin typeface="Calibri"/>
                          <a:cs typeface="Calibri"/>
                        </a:rPr>
                        <a:t>x</a:t>
                      </a:r>
                      <a:r>
                        <a:rPr sz="1100" spc="10" dirty="0" smtClean="0">
                          <a:latin typeface="Calibri"/>
                          <a:cs typeface="Calibri"/>
                        </a:rPr>
                        <a:t>i</a:t>
                      </a:r>
                      <a:r>
                        <a:rPr sz="1100" spc="0" dirty="0" smtClean="0">
                          <a:latin typeface="Calibri"/>
                          <a:cs typeface="Calibri"/>
                        </a:rPr>
                        <a:t>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4797">
                      <a:solidFill>
                        <a:srgbClr val="B6DDE8"/>
                      </a:solidFill>
                      <a:prstDash val="solid"/>
                    </a:lnT>
                    <a:lnB w="37845">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r>
                        <a:rPr lang="en-US" sz="1100" dirty="0" smtClean="0">
                          <a:solidFill>
                            <a:srgbClr val="FF0000"/>
                          </a:solidFill>
                          <a:latin typeface="Calibri"/>
                          <a:cs typeface="Calibri"/>
                        </a:rPr>
                        <a:t>Screens should be combined 7700-7720: see Matrix slide # 60.</a:t>
                      </a:r>
                    </a:p>
                    <a:p>
                      <a:r>
                        <a:rPr lang="en-US" sz="1100" dirty="0" smtClean="0">
                          <a:solidFill>
                            <a:srgbClr val="FF0000"/>
                          </a:solidFill>
                          <a:latin typeface="Calibri"/>
                          <a:cs typeface="Calibri"/>
                        </a:rPr>
                        <a:t>Narrate text describing importance of team building. See narration slide # 66</a:t>
                      </a:r>
                      <a:endParaRPr sz="1100" dirty="0">
                        <a:solidFill>
                          <a:srgbClr val="FF0000"/>
                        </a:solidFill>
                        <a:latin typeface="Calibri"/>
                        <a:cs typeface="Calibri"/>
                      </a:endParaRPr>
                    </a:p>
                  </a:txBody>
                  <a:tcPr marL="0" marR="0" marT="0" marB="0">
                    <a:lnL w="19557">
                      <a:solidFill>
                        <a:srgbClr val="404040"/>
                      </a:solidFill>
                      <a:prstDash val="solid"/>
                    </a:lnL>
                    <a:lnR w="37846">
                      <a:solidFill>
                        <a:srgbClr val="000000"/>
                      </a:solidFill>
                      <a:prstDash val="solid"/>
                    </a:lnR>
                    <a:lnT w="34797">
                      <a:solidFill>
                        <a:srgbClr val="B6DDE8"/>
                      </a:solidFill>
                      <a:prstDash val="solid"/>
                    </a:lnT>
                    <a:lnB w="37845">
                      <a:solidFill>
                        <a:srgbClr val="404040"/>
                      </a:solidFill>
                      <a:prstDash val="solid"/>
                    </a:lnB>
                  </a:tcPr>
                </a:tc>
                <a:tc hMerge="1">
                  <a:txBody>
                    <a:bodyPr/>
                    <a:lstStyle/>
                    <a:p>
                      <a:endParaRPr/>
                    </a:p>
                  </a:txBody>
                  <a:tcPr marL="0" marR="0" marT="0" marB="0"/>
                </a:tc>
              </a:tr>
            </a:tbl>
          </a:graphicData>
        </a:graphic>
      </p:graphicFrame>
      <p:pic>
        <p:nvPicPr>
          <p:cNvPr id="7" name="Picture 6" descr="Developing Community Relationships.jpg"/>
          <p:cNvPicPr>
            <a:picLocks noChangeAspect="1"/>
          </p:cNvPicPr>
          <p:nvPr/>
        </p:nvPicPr>
        <p:blipFill>
          <a:blip r:embed="rId2" cstate="print"/>
          <a:srcRect l="2674"/>
          <a:stretch>
            <a:fillRect/>
          </a:stretch>
        </p:blipFill>
        <p:spPr>
          <a:xfrm>
            <a:off x="457200" y="1371600"/>
            <a:ext cx="4572000" cy="3371222"/>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4" name="object 4"/>
          <p:cNvSpPr/>
          <p:nvPr/>
        </p:nvSpPr>
        <p:spPr>
          <a:xfrm>
            <a:off x="430530" y="1432560"/>
            <a:ext cx="4523105" cy="3383153"/>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425767" y="1427733"/>
            <a:ext cx="4532630" cy="3392678"/>
          </a:xfrm>
          <a:custGeom>
            <a:avLst/>
            <a:gdLst/>
            <a:ahLst/>
            <a:cxnLst/>
            <a:rect l="l" t="t" r="r" b="b"/>
            <a:pathLst>
              <a:path w="4532630" h="3392678">
                <a:moveTo>
                  <a:pt x="0" y="3392678"/>
                </a:moveTo>
                <a:lnTo>
                  <a:pt x="4532630" y="3392678"/>
                </a:lnTo>
                <a:lnTo>
                  <a:pt x="4532630" y="0"/>
                </a:lnTo>
                <a:lnTo>
                  <a:pt x="0" y="0"/>
                </a:lnTo>
                <a:lnTo>
                  <a:pt x="0" y="3392678"/>
                </a:lnTo>
                <a:close/>
              </a:path>
            </a:pathLst>
          </a:custGeom>
          <a:ln w="9524">
            <a:solidFill>
              <a:srgbClr val="4F81BC"/>
            </a:solidFill>
          </a:ln>
        </p:spPr>
        <p:txBody>
          <a:bodyPr wrap="square" lIns="0" tIns="0" rIns="0" bIns="0" rtlCol="0">
            <a:noAutofit/>
          </a:bodyPr>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fld id="{81D60167-4931-47E6-BA6A-407CBD079E47}" type="slidenum">
              <a:rPr sz="1100" b="1" spc="0" dirty="0" smtClean="0">
                <a:latin typeface="Calibri"/>
                <a:cs typeface="Calibri"/>
              </a:rPr>
              <a:pPr marL="12700">
                <a:lnSpc>
                  <a:spcPct val="100000"/>
                </a:lnSpc>
              </a:pPr>
              <a:t>42</a:t>
            </a:fld>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3922757123"/>
              </p:ext>
            </p:extLst>
          </p:nvPr>
        </p:nvGraphicFramePr>
        <p:xfrm>
          <a:off x="362077" y="456819"/>
          <a:ext cx="9287255" cy="6548065"/>
        </p:xfrm>
        <a:graphic>
          <a:graphicData uri="http://schemas.openxmlformats.org/drawingml/2006/table">
            <a:tbl>
              <a:tblPr firstRow="1" bandRow="1">
                <a:tableStyleId>{2D5ABB26-0587-4C30-8999-92F81FD0307C}</a:tableStyleId>
              </a:tblPr>
              <a:tblGrid>
                <a:gridCol w="45720"/>
                <a:gridCol w="939038"/>
                <a:gridCol w="3658870"/>
                <a:gridCol w="914654"/>
                <a:gridCol w="3728973"/>
              </a:tblGrid>
              <a:tr h="208788">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1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_Re</a:t>
                      </a:r>
                      <a:r>
                        <a:rPr sz="1100" spc="5"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sh</a:t>
                      </a:r>
                      <a:r>
                        <a:rPr sz="1100" spc="5" dirty="0" smtClean="0">
                          <a:latin typeface="Calibri"/>
                          <a:cs typeface="Calibri"/>
                        </a:rPr>
                        <a:t>i</a:t>
                      </a:r>
                      <a:r>
                        <a:rPr sz="1100" spc="-30" dirty="0" smtClean="0">
                          <a:latin typeface="Calibri"/>
                          <a:cs typeface="Calibri"/>
                        </a:rPr>
                        <a:t>p</a:t>
                      </a:r>
                      <a:r>
                        <a:rPr sz="1100" spc="0" dirty="0" smtClean="0">
                          <a:latin typeface="Calibri"/>
                          <a:cs typeface="Calibri"/>
                        </a:rPr>
                        <a:t>_</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7</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50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a:t>
                      </a:r>
                      <a:r>
                        <a:rPr sz="1200" b="1" spc="-5" dirty="0" smtClean="0">
                          <a:latin typeface="Calibri"/>
                          <a:cs typeface="Calibri"/>
                        </a:rPr>
                        <a: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7710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spc="-10"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5" dirty="0" smtClean="0">
                          <a:latin typeface="Calibri"/>
                          <a:cs typeface="Calibri"/>
                        </a:rPr>
                        <a:t>i</a:t>
                      </a:r>
                      <a:r>
                        <a:rPr sz="1100" spc="-30"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C</a:t>
                      </a:r>
                      <a:r>
                        <a:rPr sz="1100" spc="-10" dirty="0" smtClean="0">
                          <a:latin typeface="Calibri"/>
                          <a:cs typeface="Calibri"/>
                        </a:rPr>
                        <a:t>o</a:t>
                      </a:r>
                      <a:r>
                        <a:rPr sz="1100" spc="0" dirty="0" smtClean="0">
                          <a:latin typeface="Calibri"/>
                          <a:cs typeface="Calibri"/>
                        </a:rPr>
                        <a:t>mm</a:t>
                      </a:r>
                      <a:r>
                        <a:rPr sz="1100" spc="-5" dirty="0" smtClean="0">
                          <a:latin typeface="Calibri"/>
                          <a:cs typeface="Calibri"/>
                        </a:rPr>
                        <a:t>u</a:t>
                      </a:r>
                      <a:r>
                        <a:rPr sz="1100" spc="-30" dirty="0" smtClean="0">
                          <a:latin typeface="Calibri"/>
                          <a:cs typeface="Calibri"/>
                        </a:rPr>
                        <a:t>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30" dirty="0" smtClean="0">
                          <a:latin typeface="Calibri"/>
                          <a:cs typeface="Calibri"/>
                        </a:rPr>
                        <a:t>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s</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b="1" dirty="0" smtClean="0">
                          <a:latin typeface="Calibri"/>
                          <a:cs typeface="Calibri"/>
                        </a:rPr>
                        <a:t>1</a:t>
                      </a:r>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0" dirty="0" smtClean="0">
                          <a:latin typeface="Calibri"/>
                          <a:cs typeface="Calibri"/>
                        </a:rPr>
                        <a:t>1</a:t>
                      </a:r>
                      <a:endParaRPr sz="11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5265">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794759">
                <a:tc gridSpan="3">
                  <a:txBody>
                    <a:bodyPr/>
                    <a:lstStyle/>
                    <a:p>
                      <a:endParaRPr sz="120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200" b="1" dirty="0" smtClean="0">
                          <a:latin typeface="Calibri"/>
                          <a:cs typeface="Calibri"/>
                        </a:rPr>
                        <a:t>Bu</a:t>
                      </a:r>
                      <a:r>
                        <a:rPr sz="1200" b="1" spc="-5" dirty="0" smtClean="0">
                          <a:latin typeface="Calibri"/>
                          <a:cs typeface="Calibri"/>
                        </a:rPr>
                        <a:t>i</a:t>
                      </a:r>
                      <a:r>
                        <a:rPr sz="1200" b="1" spc="-10" dirty="0" smtClean="0">
                          <a:latin typeface="Calibri"/>
                          <a:cs typeface="Calibri"/>
                        </a:rPr>
                        <a:t>l</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ng </a:t>
                      </a:r>
                      <a:r>
                        <a:rPr sz="1200" b="1" spc="-15" dirty="0" smtClean="0">
                          <a:latin typeface="Calibri"/>
                          <a:cs typeface="Calibri"/>
                        </a:rPr>
                        <a:t>C</a:t>
                      </a:r>
                      <a:r>
                        <a:rPr sz="1200" b="1" spc="0" dirty="0" smtClean="0">
                          <a:latin typeface="Calibri"/>
                          <a:cs typeface="Calibri"/>
                        </a:rPr>
                        <a:t>o</a:t>
                      </a:r>
                      <a:r>
                        <a:rPr sz="1200" b="1" spc="5" dirty="0" smtClean="0">
                          <a:latin typeface="Calibri"/>
                          <a:cs typeface="Calibri"/>
                        </a:rPr>
                        <a:t>mm</a:t>
                      </a:r>
                      <a:r>
                        <a:rPr sz="1200" b="1" spc="0" dirty="0" smtClean="0">
                          <a:latin typeface="Calibri"/>
                          <a:cs typeface="Calibri"/>
                        </a:rPr>
                        <a:t>un</a:t>
                      </a:r>
                      <a:r>
                        <a:rPr sz="1200" b="1" spc="-10" dirty="0" smtClean="0">
                          <a:latin typeface="Calibri"/>
                          <a:cs typeface="Calibri"/>
                        </a:rPr>
                        <a:t>it</a:t>
                      </a:r>
                      <a:r>
                        <a:rPr sz="1200" b="1" spc="0" dirty="0" smtClean="0">
                          <a:latin typeface="Calibri"/>
                          <a:cs typeface="Calibri"/>
                        </a:rPr>
                        <a:t>y</a:t>
                      </a:r>
                      <a:r>
                        <a:rPr sz="1200" b="1" spc="-5" dirty="0" smtClean="0">
                          <a:latin typeface="Calibri"/>
                          <a:cs typeface="Calibri"/>
                        </a:rPr>
                        <a:t> Re</a:t>
                      </a:r>
                      <a:r>
                        <a:rPr sz="1200" b="1" spc="-10" dirty="0" smtClean="0">
                          <a:latin typeface="Calibri"/>
                          <a:cs typeface="Calibri"/>
                        </a:rPr>
                        <a:t>l</a:t>
                      </a:r>
                      <a:r>
                        <a:rPr sz="1200" b="1" spc="5" dirty="0" smtClean="0">
                          <a:latin typeface="Calibri"/>
                          <a:cs typeface="Calibri"/>
                        </a:rPr>
                        <a:t>a</a:t>
                      </a:r>
                      <a:r>
                        <a:rPr sz="1200" b="1" spc="-10" dirty="0" smtClean="0">
                          <a:latin typeface="Calibri"/>
                          <a:cs typeface="Calibri"/>
                        </a:rPr>
                        <a:t>ti</a:t>
                      </a:r>
                      <a:r>
                        <a:rPr sz="1200" b="1" spc="0" dirty="0" smtClean="0">
                          <a:latin typeface="Calibri"/>
                          <a:cs typeface="Calibri"/>
                        </a:rPr>
                        <a:t>o</a:t>
                      </a:r>
                      <a:r>
                        <a:rPr sz="1200" b="1" spc="5" dirty="0" smtClean="0">
                          <a:latin typeface="Calibri"/>
                          <a:cs typeface="Calibri"/>
                        </a:rPr>
                        <a:t>n</a:t>
                      </a:r>
                      <a:r>
                        <a:rPr sz="1200" b="1" spc="0" dirty="0" smtClean="0">
                          <a:latin typeface="Calibri"/>
                          <a:cs typeface="Calibri"/>
                        </a:rPr>
                        <a:t>sh</a:t>
                      </a:r>
                      <a:r>
                        <a:rPr sz="1200" b="1" spc="-10" dirty="0" smtClean="0">
                          <a:latin typeface="Calibri"/>
                          <a:cs typeface="Calibri"/>
                        </a:rPr>
                        <a:t>i</a:t>
                      </a:r>
                      <a:r>
                        <a:rPr sz="1200" b="1" spc="0" dirty="0" smtClean="0">
                          <a:latin typeface="Calibri"/>
                          <a:cs typeface="Calibri"/>
                        </a:rPr>
                        <a:t>ps</a:t>
                      </a:r>
                      <a:endParaRPr sz="1200" dirty="0">
                        <a:latin typeface="Calibri"/>
                        <a:cs typeface="Calibri"/>
                      </a:endParaRPr>
                    </a:p>
                    <a:p>
                      <a:pPr>
                        <a:lnSpc>
                          <a:spcPts val="1300"/>
                        </a:lnSpc>
                        <a:spcBef>
                          <a:spcPts val="22"/>
                        </a:spcBef>
                      </a:pPr>
                      <a:endParaRPr sz="1300" dirty="0"/>
                    </a:p>
                    <a:p>
                      <a:pPr marL="57150" marR="226695">
                        <a:lnSpc>
                          <a:spcPct val="101899"/>
                        </a:lnSpc>
                      </a:pP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15"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s</a:t>
                      </a:r>
                      <a:r>
                        <a:rPr sz="1100" spc="-10" dirty="0" smtClean="0">
                          <a:latin typeface="Calibri"/>
                          <a:cs typeface="Calibri"/>
                        </a:rPr>
                        <a:t>t</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0" dirty="0" smtClean="0">
                          <a:latin typeface="Calibri"/>
                          <a:cs typeface="Calibri"/>
                        </a:rPr>
                        <a:t>t</a:t>
                      </a:r>
                      <a:r>
                        <a:rPr sz="1100" spc="0" dirty="0" smtClean="0">
                          <a:latin typeface="Calibri"/>
                          <a:cs typeface="Calibri"/>
                        </a:rPr>
                        <a:t>h</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me</a:t>
                      </a:r>
                      <a:r>
                        <a:rPr sz="1100" spc="5" dirty="0" smtClean="0">
                          <a:latin typeface="Calibri"/>
                          <a:cs typeface="Calibri"/>
                        </a:rPr>
                        <a:t>m</a:t>
                      </a:r>
                      <a:r>
                        <a:rPr sz="1100" spc="-5" dirty="0" smtClean="0">
                          <a:latin typeface="Calibri"/>
                          <a:cs typeface="Calibri"/>
                        </a:rPr>
                        <a:t>b</a:t>
                      </a:r>
                      <a:r>
                        <a:rPr sz="1100" spc="0" dirty="0" smtClean="0">
                          <a:latin typeface="Calibri"/>
                          <a:cs typeface="Calibri"/>
                        </a:rPr>
                        <a:t>ers</a:t>
                      </a:r>
                      <a:r>
                        <a:rPr sz="1100" spc="-10" dirty="0" smtClean="0">
                          <a:latin typeface="Calibri"/>
                          <a:cs typeface="Calibri"/>
                        </a:rPr>
                        <a:t> o</a:t>
                      </a:r>
                      <a:r>
                        <a:rPr sz="1100" spc="0" dirty="0" smtClean="0">
                          <a:latin typeface="Calibri"/>
                          <a:cs typeface="Calibri"/>
                        </a:rPr>
                        <a:t>f</a:t>
                      </a:r>
                      <a:r>
                        <a:rPr sz="1100" spc="-10"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r </a:t>
                      </a:r>
                      <a:r>
                        <a:rPr sz="1100" spc="-15" dirty="0" smtClean="0">
                          <a:latin typeface="Calibri"/>
                          <a:cs typeface="Calibri"/>
                        </a:rPr>
                        <a:t>c</a:t>
                      </a:r>
                      <a:r>
                        <a:rPr sz="1100" spc="-10" dirty="0" smtClean="0">
                          <a:latin typeface="Calibri"/>
                          <a:cs typeface="Calibri"/>
                        </a:rPr>
                        <a:t>o</a:t>
                      </a:r>
                      <a:r>
                        <a:rPr sz="1100" spc="0" dirty="0" smtClean="0">
                          <a:latin typeface="Calibri"/>
                          <a:cs typeface="Calibri"/>
                        </a:rPr>
                        <a:t>mm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5" dirty="0" smtClean="0">
                          <a:latin typeface="Calibri"/>
                          <a:cs typeface="Calibri"/>
                        </a:rPr>
                        <a:t> </a:t>
                      </a:r>
                      <a:r>
                        <a:rPr sz="1100" spc="-10" dirty="0" smtClean="0">
                          <a:latin typeface="Calibri"/>
                          <a:cs typeface="Calibri"/>
                        </a:rPr>
                        <a:t>Do</a:t>
                      </a:r>
                      <a:r>
                        <a:rPr sz="1100" spc="5" dirty="0" smtClean="0">
                          <a:latin typeface="Calibri"/>
                          <a:cs typeface="Calibri"/>
                        </a:rPr>
                        <a:t>i</a:t>
                      </a:r>
                      <a:r>
                        <a:rPr sz="1100" spc="0" dirty="0" smtClean="0">
                          <a:latin typeface="Calibri"/>
                          <a:cs typeface="Calibri"/>
                        </a:rPr>
                        <a:t>ng</a:t>
                      </a:r>
                      <a:r>
                        <a:rPr sz="1100" spc="-5" dirty="0" smtClean="0">
                          <a:latin typeface="Calibri"/>
                          <a:cs typeface="Calibri"/>
                        </a:rPr>
                        <a:t> </a:t>
                      </a:r>
                      <a:r>
                        <a:rPr sz="1100" spc="0" dirty="0" smtClean="0">
                          <a:latin typeface="Calibri"/>
                          <a:cs typeface="Calibri"/>
                        </a:rPr>
                        <a:t>so</a:t>
                      </a:r>
                      <a:r>
                        <a:rPr sz="1100" spc="-15" dirty="0" smtClean="0">
                          <a:latin typeface="Calibri"/>
                          <a:cs typeface="Calibri"/>
                        </a:rPr>
                        <a:t> </a:t>
                      </a:r>
                      <a:r>
                        <a:rPr sz="1100" spc="0" dirty="0" smtClean="0">
                          <a:latin typeface="Calibri"/>
                          <a:cs typeface="Calibri"/>
                        </a:rPr>
                        <a:t>req</a:t>
                      </a:r>
                      <a:r>
                        <a:rPr sz="1100" spc="-10" dirty="0" smtClean="0">
                          <a:latin typeface="Calibri"/>
                          <a:cs typeface="Calibri"/>
                        </a:rPr>
                        <a:t>u</a:t>
                      </a:r>
                      <a:r>
                        <a:rPr sz="1100" spc="5" dirty="0" smtClean="0">
                          <a:latin typeface="Calibri"/>
                          <a:cs typeface="Calibri"/>
                        </a:rPr>
                        <a:t>i</a:t>
                      </a:r>
                      <a:r>
                        <a:rPr sz="1100" spc="0" dirty="0" smtClean="0">
                          <a:latin typeface="Calibri"/>
                          <a:cs typeface="Calibri"/>
                        </a:rPr>
                        <a:t>res</a:t>
                      </a:r>
                      <a:r>
                        <a:rPr sz="1100" spc="-10"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0" dirty="0" smtClean="0">
                          <a:latin typeface="Calibri"/>
                          <a:cs typeface="Calibri"/>
                        </a:rPr>
                        <a:t>m</a:t>
                      </a:r>
                      <a:r>
                        <a:rPr sz="1100" spc="-5" dirty="0" smtClean="0">
                          <a:latin typeface="Calibri"/>
                          <a:cs typeface="Calibri"/>
                        </a:rPr>
                        <a:t>p</a:t>
                      </a:r>
                      <a:r>
                        <a:rPr sz="1100" spc="0" dirty="0" smtClean="0">
                          <a:latin typeface="Calibri"/>
                          <a:cs typeface="Calibri"/>
                        </a:rPr>
                        <a:t>ass</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g</a:t>
                      </a:r>
                      <a:r>
                        <a:rPr sz="1100" spc="0" dirty="0" smtClean="0">
                          <a:latin typeface="Calibri"/>
                          <a:cs typeface="Calibri"/>
                        </a:rPr>
                        <a:t>en</a:t>
                      </a:r>
                      <a:r>
                        <a:rPr sz="1100" spc="-10" dirty="0" smtClean="0">
                          <a:latin typeface="Calibri"/>
                          <a:cs typeface="Calibri"/>
                        </a:rPr>
                        <a:t>u</a:t>
                      </a:r>
                      <a:r>
                        <a:rPr sz="1100" spc="5" dirty="0" smtClean="0">
                          <a:latin typeface="Calibri"/>
                          <a:cs typeface="Calibri"/>
                        </a:rPr>
                        <a:t>i</a:t>
                      </a:r>
                      <a:r>
                        <a:rPr sz="1100" spc="-30" dirty="0" smtClean="0">
                          <a:latin typeface="Calibri"/>
                          <a:cs typeface="Calibri"/>
                        </a:rPr>
                        <a:t>n</a:t>
                      </a:r>
                      <a:r>
                        <a:rPr sz="1100" spc="0" dirty="0" smtClean="0">
                          <a:latin typeface="Calibri"/>
                          <a:cs typeface="Calibri"/>
                        </a:rPr>
                        <a:t>e</a:t>
                      </a:r>
                      <a:r>
                        <a:rPr sz="1100" spc="-10"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5" dirty="0" smtClean="0">
                          <a:latin typeface="Calibri"/>
                          <a:cs typeface="Calibri"/>
                        </a:rPr>
                        <a:t>n</a:t>
                      </a:r>
                      <a:r>
                        <a:rPr sz="1100" spc="-15" dirty="0" smtClean="0">
                          <a:latin typeface="Calibri"/>
                          <a:cs typeface="Calibri"/>
                        </a:rPr>
                        <a:t>c</a:t>
                      </a:r>
                      <a:r>
                        <a:rPr sz="1100" spc="0" dirty="0" smtClean="0">
                          <a:latin typeface="Calibri"/>
                          <a:cs typeface="Calibri"/>
                        </a:rPr>
                        <a:t>ern</a:t>
                      </a:r>
                      <a:r>
                        <a:rPr sz="1100" spc="-15" dirty="0" smtClean="0">
                          <a:latin typeface="Calibri"/>
                          <a:cs typeface="Calibri"/>
                        </a:rPr>
                        <a:t> </a:t>
                      </a:r>
                      <a:r>
                        <a:rPr sz="1100" spc="20" dirty="0" smtClean="0">
                          <a:latin typeface="Calibri"/>
                          <a:cs typeface="Calibri"/>
                        </a:rPr>
                        <a:t>f</a:t>
                      </a:r>
                      <a:r>
                        <a:rPr sz="1100" spc="-10" dirty="0" smtClean="0">
                          <a:latin typeface="Calibri"/>
                          <a:cs typeface="Calibri"/>
                        </a:rPr>
                        <a:t>o</a:t>
                      </a:r>
                      <a:r>
                        <a:rPr sz="1100" spc="0" dirty="0" smtClean="0">
                          <a:latin typeface="Calibri"/>
                          <a:cs typeface="Calibri"/>
                        </a:rPr>
                        <a:t>r</a:t>
                      </a:r>
                      <a:r>
                        <a:rPr sz="1100" spc="-10" dirty="0" smtClean="0">
                          <a:latin typeface="Calibri"/>
                          <a:cs typeface="Calibri"/>
                        </a:rPr>
                        <a:t> t</a:t>
                      </a:r>
                      <a:r>
                        <a:rPr sz="1100" spc="-5" dirty="0" smtClean="0">
                          <a:latin typeface="Calibri"/>
                          <a:cs typeface="Calibri"/>
                        </a:rPr>
                        <a:t>h</a:t>
                      </a:r>
                      <a:r>
                        <a:rPr sz="1100" spc="-10" dirty="0" smtClean="0">
                          <a:latin typeface="Calibri"/>
                          <a:cs typeface="Calibri"/>
                        </a:rPr>
                        <a:t>o</a:t>
                      </a:r>
                      <a:r>
                        <a:rPr sz="1100" spc="0" dirty="0" smtClean="0">
                          <a:latin typeface="Calibri"/>
                          <a:cs typeface="Calibri"/>
                        </a:rPr>
                        <a:t>se</a:t>
                      </a:r>
                      <a:r>
                        <a:rPr sz="1100" spc="15" dirty="0" smtClean="0">
                          <a:latin typeface="Calibri"/>
                          <a:cs typeface="Calibri"/>
                        </a:rPr>
                        <a:t> </a:t>
                      </a:r>
                      <a:r>
                        <a:rPr sz="1100" spc="5" dirty="0" smtClean="0">
                          <a:latin typeface="Calibri"/>
                          <a:cs typeface="Calibri"/>
                        </a:rPr>
                        <a:t>i</a:t>
                      </a:r>
                      <a:r>
                        <a:rPr sz="1100" spc="0" dirty="0" smtClean="0">
                          <a:latin typeface="Calibri"/>
                          <a:cs typeface="Calibri"/>
                        </a:rPr>
                        <a:t>n </a:t>
                      </a:r>
                      <a:r>
                        <a:rPr sz="1100" spc="-5" dirty="0" smtClean="0">
                          <a:latin typeface="Calibri"/>
                          <a:cs typeface="Calibri"/>
                        </a:rPr>
                        <a:t>n</a:t>
                      </a:r>
                      <a:r>
                        <a:rPr sz="1100" spc="0" dirty="0" smtClean="0">
                          <a:latin typeface="Calibri"/>
                          <a:cs typeface="Calibri"/>
                        </a:rPr>
                        <a:t>ee</a:t>
                      </a:r>
                      <a:r>
                        <a:rPr sz="1100" spc="-5" dirty="0" smtClean="0">
                          <a:latin typeface="Calibri"/>
                          <a:cs typeface="Calibri"/>
                        </a:rPr>
                        <a:t>d</a:t>
                      </a:r>
                      <a:r>
                        <a:rPr sz="1100" spc="0" dirty="0" smtClean="0">
                          <a:latin typeface="Calibri"/>
                          <a:cs typeface="Calibri"/>
                        </a:rPr>
                        <a:t>. Pe</a:t>
                      </a:r>
                      <a:r>
                        <a:rPr sz="1100" spc="-5" dirty="0" smtClean="0">
                          <a:latin typeface="Calibri"/>
                          <a:cs typeface="Calibri"/>
                        </a:rPr>
                        <a:t>op</a:t>
                      </a:r>
                      <a:r>
                        <a:rPr sz="1100" spc="5" dirty="0" smtClean="0">
                          <a:latin typeface="Calibri"/>
                          <a:cs typeface="Calibri"/>
                        </a:rPr>
                        <a:t>l</a:t>
                      </a:r>
                      <a:r>
                        <a:rPr sz="1100" spc="0" dirty="0" smtClean="0">
                          <a:latin typeface="Calibri"/>
                          <a:cs typeface="Calibri"/>
                        </a:rPr>
                        <a:t>e,</a:t>
                      </a:r>
                      <a:r>
                        <a:rPr sz="1100" spc="-15" dirty="0" smtClean="0">
                          <a:latin typeface="Calibri"/>
                          <a:cs typeface="Calibri"/>
                        </a:rPr>
                        <a:t> </a:t>
                      </a:r>
                      <a:r>
                        <a:rPr sz="1100" spc="0" dirty="0" smtClean="0">
                          <a:latin typeface="Calibri"/>
                          <a:cs typeface="Calibri"/>
                        </a:rPr>
                        <a:t>who</a:t>
                      </a:r>
                      <a:r>
                        <a:rPr sz="1100" spc="-20" dirty="0" smtClean="0">
                          <a:latin typeface="Calibri"/>
                          <a:cs typeface="Calibri"/>
                        </a:rPr>
                        <a:t> </a:t>
                      </a:r>
                      <a:r>
                        <a:rPr sz="1100" spc="0" dirty="0" smtClean="0">
                          <a:latin typeface="Calibri"/>
                          <a:cs typeface="Calibri"/>
                        </a:rPr>
                        <a:t>are</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b</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ex</a:t>
                      </a:r>
                      <a:r>
                        <a:rPr sz="1100" spc="-5" dirty="0" smtClean="0">
                          <a:latin typeface="Calibri"/>
                          <a:cs typeface="Calibri"/>
                        </a:rPr>
                        <a:t>p</a:t>
                      </a:r>
                      <a:r>
                        <a:rPr sz="1100" spc="0" dirty="0" smtClean="0">
                          <a:latin typeface="Calibri"/>
                          <a:cs typeface="Calibri"/>
                        </a:rPr>
                        <a:t>er</a:t>
                      </a:r>
                      <a:r>
                        <a:rPr sz="1100" spc="10" dirty="0" smtClean="0">
                          <a:latin typeface="Calibri"/>
                          <a:cs typeface="Calibri"/>
                        </a:rPr>
                        <a:t>i</a:t>
                      </a:r>
                      <a:r>
                        <a:rPr sz="1100" spc="0" dirty="0" smtClean="0">
                          <a:latin typeface="Calibri"/>
                          <a:cs typeface="Calibri"/>
                        </a:rPr>
                        <a:t>en</a:t>
                      </a:r>
                      <a:r>
                        <a:rPr sz="1100" spc="-15" dirty="0" smtClean="0">
                          <a:latin typeface="Calibri"/>
                          <a:cs typeface="Calibri"/>
                        </a:rPr>
                        <a:t>c</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5" dirty="0" smtClean="0">
                          <a:latin typeface="Calibri"/>
                          <a:cs typeface="Calibri"/>
                        </a:rPr>
                        <a:t>l</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el </a:t>
                      </a:r>
                      <a:r>
                        <a:rPr sz="1100" spc="-10" dirty="0" smtClean="0">
                          <a:latin typeface="Calibri"/>
                          <a:cs typeface="Calibri"/>
                        </a:rPr>
                        <a:t>o</a:t>
                      </a:r>
                      <a:r>
                        <a:rPr sz="1100" spc="0" dirty="0" smtClean="0">
                          <a:latin typeface="Calibri"/>
                          <a:cs typeface="Calibri"/>
                        </a:rPr>
                        <a:t>f</a:t>
                      </a:r>
                      <a:r>
                        <a:rPr sz="1100" spc="-35" dirty="0" smtClean="0">
                          <a:latin typeface="Calibri"/>
                          <a:cs typeface="Calibri"/>
                        </a:rPr>
                        <a:t> </a:t>
                      </a:r>
                      <a:r>
                        <a:rPr sz="1100" spc="0" dirty="0" smtClean="0">
                          <a:latin typeface="Calibri"/>
                          <a:cs typeface="Calibri"/>
                        </a:rPr>
                        <a:t>ser</a:t>
                      </a:r>
                      <a:r>
                        <a:rPr sz="1100" spc="5" dirty="0" smtClean="0">
                          <a:latin typeface="Calibri"/>
                          <a:cs typeface="Calibri"/>
                        </a:rPr>
                        <a:t>vi</a:t>
                      </a:r>
                      <a:r>
                        <a:rPr sz="1100" spc="-15" dirty="0" smtClean="0">
                          <a:latin typeface="Calibri"/>
                          <a:cs typeface="Calibri"/>
                        </a:rPr>
                        <a:t>c</a:t>
                      </a:r>
                      <a:r>
                        <a:rPr sz="1100" spc="0" dirty="0" smtClean="0">
                          <a:latin typeface="Calibri"/>
                          <a:cs typeface="Calibri"/>
                        </a:rPr>
                        <a:t>e</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a:t>
                      </a:r>
                      <a:r>
                        <a:rPr sz="1100" spc="-10" dirty="0" smtClean="0">
                          <a:latin typeface="Calibri"/>
                          <a:cs typeface="Calibri"/>
                        </a:rPr>
                        <a:t>o</a:t>
                      </a:r>
                      <a:r>
                        <a:rPr sz="1100" spc="0" dirty="0" smtClean="0">
                          <a:latin typeface="Calibri"/>
                          <a:cs typeface="Calibri"/>
                        </a:rPr>
                        <a:t>se</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5" dirty="0" smtClean="0">
                          <a:latin typeface="Calibri"/>
                          <a:cs typeface="Calibri"/>
                        </a:rPr>
                        <a:t>h</a:t>
                      </a:r>
                      <a:r>
                        <a:rPr sz="1100" spc="-10" dirty="0" smtClean="0">
                          <a:latin typeface="Calibri"/>
                          <a:cs typeface="Calibri"/>
                        </a:rPr>
                        <a:t>o</a:t>
                      </a:r>
                      <a:r>
                        <a:rPr sz="1100" spc="0" dirty="0" smtClean="0">
                          <a:latin typeface="Calibri"/>
                          <a:cs typeface="Calibri"/>
                        </a:rPr>
                        <a:t>me, are</a:t>
                      </a:r>
                      <a:r>
                        <a:rPr sz="1100" spc="-10" dirty="0" smtClean="0">
                          <a:latin typeface="Calibri"/>
                          <a:cs typeface="Calibri"/>
                        </a:rPr>
                        <a:t> </a:t>
                      </a:r>
                      <a:r>
                        <a:rPr sz="1100" spc="0" dirty="0" smtClean="0">
                          <a:latin typeface="Calibri"/>
                          <a:cs typeface="Calibri"/>
                        </a:rPr>
                        <a:t>m</a:t>
                      </a:r>
                      <a:r>
                        <a:rPr sz="1100" spc="-10" dirty="0" smtClean="0">
                          <a:latin typeface="Calibri"/>
                          <a:cs typeface="Calibri"/>
                        </a:rPr>
                        <a:t>o</a:t>
                      </a:r>
                      <a:r>
                        <a:rPr sz="1100" spc="0" dirty="0" smtClean="0">
                          <a:latin typeface="Calibri"/>
                          <a:cs typeface="Calibri"/>
                        </a:rPr>
                        <a:t>st</a:t>
                      </a:r>
                      <a:r>
                        <a:rPr sz="1100" spc="-20" dirty="0" smtClean="0">
                          <a:latin typeface="Calibri"/>
                          <a:cs typeface="Calibri"/>
                        </a:rPr>
                        <a:t> </a:t>
                      </a:r>
                      <a:r>
                        <a:rPr sz="1100" spc="5" dirty="0" smtClean="0">
                          <a:latin typeface="Calibri"/>
                          <a:cs typeface="Calibri"/>
                        </a:rPr>
                        <a:t>li</a:t>
                      </a:r>
                      <a:r>
                        <a:rPr sz="1100" spc="0" dirty="0" smtClean="0">
                          <a:latin typeface="Calibri"/>
                          <a:cs typeface="Calibri"/>
                        </a:rPr>
                        <a:t>ke</a:t>
                      </a:r>
                      <a:r>
                        <a:rPr sz="1100" spc="-15" dirty="0" smtClean="0">
                          <a:latin typeface="Calibri"/>
                          <a:cs typeface="Calibri"/>
                        </a:rPr>
                        <a:t>l</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re</a:t>
                      </a:r>
                      <a:r>
                        <a:rPr sz="1100" spc="-10" dirty="0" smtClean="0">
                          <a:latin typeface="Calibri"/>
                          <a:cs typeface="Calibri"/>
                        </a:rPr>
                        <a:t>co</a:t>
                      </a:r>
                      <a:r>
                        <a:rPr sz="1100" spc="0" dirty="0" smtClean="0">
                          <a:latin typeface="Calibri"/>
                          <a:cs typeface="Calibri"/>
                        </a:rPr>
                        <a:t>mmend</a:t>
                      </a:r>
                      <a:r>
                        <a:rPr sz="1100" spc="-15"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r</a:t>
                      </a:r>
                      <a:r>
                        <a:rPr sz="1100" spc="-10" dirty="0" smtClean="0">
                          <a:latin typeface="Calibri"/>
                          <a:cs typeface="Calibri"/>
                        </a:rPr>
                        <a:t> </a:t>
                      </a:r>
                      <a:r>
                        <a:rPr sz="1100" spc="0" dirty="0" smtClean="0">
                          <a:latin typeface="Calibri"/>
                          <a:cs typeface="Calibri"/>
                        </a:rPr>
                        <a:t>ex</a:t>
                      </a:r>
                      <a:r>
                        <a:rPr sz="1100" spc="-5" dirty="0" smtClean="0">
                          <a:latin typeface="Calibri"/>
                          <a:cs typeface="Calibri"/>
                        </a:rPr>
                        <a:t>p</a:t>
                      </a:r>
                      <a:r>
                        <a:rPr sz="1100" spc="0" dirty="0" smtClean="0">
                          <a:latin typeface="Calibri"/>
                          <a:cs typeface="Calibri"/>
                        </a:rPr>
                        <a:t>er</a:t>
                      </a:r>
                      <a:r>
                        <a:rPr sz="1100" spc="-10" dirty="0" smtClean="0">
                          <a:latin typeface="Calibri"/>
                          <a:cs typeface="Calibri"/>
                        </a:rPr>
                        <a:t>t</a:t>
                      </a:r>
                      <a:r>
                        <a:rPr sz="1100" spc="5" dirty="0" smtClean="0">
                          <a:latin typeface="Calibri"/>
                          <a:cs typeface="Calibri"/>
                        </a:rPr>
                        <a:t>i</a:t>
                      </a:r>
                      <a:r>
                        <a:rPr sz="1100" spc="0" dirty="0" smtClean="0">
                          <a:latin typeface="Calibri"/>
                          <a:cs typeface="Calibri"/>
                        </a:rPr>
                        <a:t>se</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fr</a:t>
                      </a:r>
                      <a:r>
                        <a:rPr sz="1100" spc="5" dirty="0" smtClean="0">
                          <a:latin typeface="Calibri"/>
                          <a:cs typeface="Calibri"/>
                        </a:rPr>
                        <a:t>i</a:t>
                      </a:r>
                      <a:r>
                        <a:rPr sz="1100" spc="0" dirty="0" smtClean="0">
                          <a:latin typeface="Calibri"/>
                          <a:cs typeface="Calibri"/>
                        </a:rPr>
                        <a:t>en</a:t>
                      </a:r>
                      <a:r>
                        <a:rPr sz="1100" spc="15" dirty="0" smtClean="0">
                          <a:latin typeface="Calibri"/>
                          <a:cs typeface="Calibri"/>
                        </a:rPr>
                        <a:t>d</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nd</a:t>
                      </a:r>
                      <a:r>
                        <a:rPr sz="1100" spc="0" dirty="0" smtClean="0">
                          <a:latin typeface="Calibri"/>
                          <a:cs typeface="Calibri"/>
                        </a:rPr>
                        <a:t>/</a:t>
                      </a:r>
                      <a:r>
                        <a:rPr sz="1100" spc="-10" dirty="0" smtClean="0">
                          <a:latin typeface="Calibri"/>
                          <a:cs typeface="Calibri"/>
                        </a:rPr>
                        <a:t>o</a:t>
                      </a:r>
                      <a:r>
                        <a:rPr sz="1100" spc="0" dirty="0" smtClean="0">
                          <a:latin typeface="Calibri"/>
                          <a:cs typeface="Calibri"/>
                        </a:rPr>
                        <a:t>r</a:t>
                      </a:r>
                      <a:r>
                        <a:rPr sz="1100" spc="-10" dirty="0" smtClean="0">
                          <a:latin typeface="Calibri"/>
                          <a:cs typeface="Calibri"/>
                        </a:rPr>
                        <a:t> </a:t>
                      </a:r>
                      <a:r>
                        <a:rPr sz="1100" spc="0" dirty="0" smtClean="0">
                          <a:latin typeface="Calibri"/>
                          <a:cs typeface="Calibri"/>
                        </a:rPr>
                        <a:t>fam</a:t>
                      </a:r>
                      <a:r>
                        <a:rPr sz="1100" spc="5" dirty="0" smtClean="0">
                          <a:latin typeface="Calibri"/>
                          <a:cs typeface="Calibri"/>
                        </a:rPr>
                        <a:t>il</a:t>
                      </a:r>
                      <a:r>
                        <a:rPr sz="1100" spc="-20" dirty="0" smtClean="0">
                          <a:latin typeface="Calibri"/>
                          <a:cs typeface="Calibri"/>
                        </a:rPr>
                        <a:t>y</a:t>
                      </a:r>
                      <a:r>
                        <a:rPr sz="1100" spc="0" dirty="0" smtClean="0">
                          <a:latin typeface="Calibri"/>
                          <a:cs typeface="Calibri"/>
                        </a:rPr>
                        <a:t>.</a:t>
                      </a:r>
                      <a:endParaRPr sz="1100" dirty="0">
                        <a:latin typeface="Calibri"/>
                        <a:cs typeface="Calibri"/>
                      </a:endParaRPr>
                    </a:p>
                    <a:p>
                      <a:pPr>
                        <a:lnSpc>
                          <a:spcPts val="1300"/>
                        </a:lnSpc>
                        <a:spcBef>
                          <a:spcPts val="18"/>
                        </a:spcBef>
                      </a:pPr>
                      <a:endParaRPr sz="1300" dirty="0"/>
                    </a:p>
                    <a:p>
                      <a:pPr marL="57150" marR="175260">
                        <a:lnSpc>
                          <a:spcPct val="101899"/>
                        </a:lnSpc>
                      </a:pPr>
                      <a:r>
                        <a:rPr sz="1100" dirty="0" smtClean="0">
                          <a:latin typeface="Calibri"/>
                          <a:cs typeface="Calibri"/>
                        </a:rPr>
                        <a:t>W</a:t>
                      </a:r>
                      <a:r>
                        <a:rPr sz="1100" spc="-5" dirty="0" smtClean="0">
                          <a:latin typeface="Calibri"/>
                          <a:cs typeface="Calibri"/>
                        </a:rPr>
                        <a:t>o</a:t>
                      </a:r>
                      <a:r>
                        <a:rPr sz="1100" spc="0" dirty="0" smtClean="0">
                          <a:latin typeface="Calibri"/>
                          <a:cs typeface="Calibri"/>
                        </a:rPr>
                        <a:t>rd</a:t>
                      </a:r>
                      <a:r>
                        <a:rPr sz="1100" spc="-15"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spc="0" dirty="0" smtClean="0">
                          <a:latin typeface="Calibri"/>
                          <a:cs typeface="Calibri"/>
                        </a:rPr>
                        <a:t>m</a:t>
                      </a:r>
                      <a:r>
                        <a:rPr sz="1100" spc="-10" dirty="0" smtClean="0">
                          <a:latin typeface="Calibri"/>
                          <a:cs typeface="Calibri"/>
                        </a:rPr>
                        <a:t>o</a:t>
                      </a:r>
                      <a:r>
                        <a:rPr sz="1100" spc="-5" dirty="0" smtClean="0">
                          <a:latin typeface="Calibri"/>
                          <a:cs typeface="Calibri"/>
                        </a:rPr>
                        <a:t>u</a:t>
                      </a:r>
                      <a:r>
                        <a:rPr sz="1100" spc="-10" dirty="0" smtClean="0">
                          <a:latin typeface="Calibri"/>
                          <a:cs typeface="Calibri"/>
                        </a:rPr>
                        <a:t>t</a:t>
                      </a:r>
                      <a:r>
                        <a:rPr sz="1100" spc="0" dirty="0" smtClean="0">
                          <a:latin typeface="Calibri"/>
                          <a:cs typeface="Calibri"/>
                        </a:rPr>
                        <a:t>h</a:t>
                      </a:r>
                      <a:r>
                        <a:rPr sz="1100" spc="-15" dirty="0" smtClean="0">
                          <a:latin typeface="Calibri"/>
                          <a:cs typeface="Calibri"/>
                        </a:rPr>
                        <a:t> </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m</a:t>
                      </a:r>
                      <a:r>
                        <a:rPr sz="1100" spc="-10" dirty="0" smtClean="0">
                          <a:latin typeface="Calibri"/>
                          <a:cs typeface="Calibri"/>
                        </a:rPr>
                        <a:t>o</a:t>
                      </a:r>
                      <a:r>
                        <a:rPr sz="1100" spc="0" dirty="0" smtClean="0">
                          <a:latin typeface="Calibri"/>
                          <a:cs typeface="Calibri"/>
                        </a:rPr>
                        <a:t>st</a:t>
                      </a:r>
                      <a:r>
                        <a:rPr sz="1100" spc="-20" dirty="0" smtClean="0">
                          <a:latin typeface="Calibri"/>
                          <a:cs typeface="Calibri"/>
                        </a:rPr>
                        <a:t> </a:t>
                      </a:r>
                      <a:r>
                        <a:rPr sz="1100" spc="0" dirty="0" smtClean="0">
                          <a:latin typeface="Calibri"/>
                          <a:cs typeface="Calibri"/>
                        </a:rPr>
                        <a:t>effe</a:t>
                      </a:r>
                      <a:r>
                        <a:rPr sz="1100" spc="15" dirty="0" smtClean="0">
                          <a:latin typeface="Calibri"/>
                          <a:cs typeface="Calibri"/>
                        </a:rPr>
                        <a:t>c</a:t>
                      </a:r>
                      <a:r>
                        <a:rPr sz="1100" spc="-10" dirty="0" smtClean="0">
                          <a:latin typeface="Calibri"/>
                          <a:cs typeface="Calibri"/>
                        </a:rPr>
                        <a:t>t</a:t>
                      </a:r>
                      <a:r>
                        <a:rPr sz="1100" spc="5" dirty="0" smtClean="0">
                          <a:latin typeface="Calibri"/>
                          <a:cs typeface="Calibri"/>
                        </a:rPr>
                        <a:t>i</a:t>
                      </a:r>
                      <a:r>
                        <a:rPr sz="1100" spc="0" dirty="0" smtClean="0">
                          <a:latin typeface="Calibri"/>
                          <a:cs typeface="Calibri"/>
                        </a:rPr>
                        <a:t>ve</a:t>
                      </a:r>
                      <a:r>
                        <a:rPr sz="1100" spc="-10"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0" dirty="0" smtClean="0">
                          <a:latin typeface="Calibri"/>
                          <a:cs typeface="Calibri"/>
                        </a:rPr>
                        <a:t>rm</a:t>
                      </a:r>
                      <a:r>
                        <a:rPr sz="1100" spc="-10" dirty="0" smtClean="0">
                          <a:latin typeface="Calibri"/>
                          <a:cs typeface="Calibri"/>
                        </a:rPr>
                        <a:t> o</a:t>
                      </a:r>
                      <a:r>
                        <a:rPr sz="1100" spc="0" dirty="0" smtClean="0">
                          <a:latin typeface="Calibri"/>
                          <a:cs typeface="Calibri"/>
                        </a:rPr>
                        <a:t>f</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d</a:t>
                      </a:r>
                      <a:r>
                        <a:rPr sz="1100" spc="0" dirty="0" smtClean="0">
                          <a:latin typeface="Calibri"/>
                          <a:cs typeface="Calibri"/>
                        </a:rPr>
                        <a:t>v</a:t>
                      </a:r>
                      <a:r>
                        <a:rPr sz="1100" spc="20" dirty="0" smtClean="0">
                          <a:latin typeface="Calibri"/>
                          <a:cs typeface="Calibri"/>
                        </a:rPr>
                        <a:t>e</a:t>
                      </a:r>
                      <a:r>
                        <a:rPr sz="1100" spc="0" dirty="0" smtClean="0">
                          <a:latin typeface="Calibri"/>
                          <a:cs typeface="Calibri"/>
                        </a:rPr>
                        <a:t>r</a:t>
                      </a:r>
                      <a:r>
                        <a:rPr sz="1100" spc="-15" dirty="0" smtClean="0">
                          <a:latin typeface="Calibri"/>
                          <a:cs typeface="Calibri"/>
                        </a:rPr>
                        <a:t>t</a:t>
                      </a:r>
                      <a:r>
                        <a:rPr sz="1100" spc="5" dirty="0" smtClean="0">
                          <a:latin typeface="Calibri"/>
                          <a:cs typeface="Calibri"/>
                        </a:rPr>
                        <a:t>i</a:t>
                      </a:r>
                      <a:r>
                        <a:rPr sz="1100" spc="0" dirty="0" smtClean="0">
                          <a:latin typeface="Calibri"/>
                          <a:cs typeface="Calibri"/>
                        </a:rPr>
                        <a:t>s</a:t>
                      </a:r>
                      <a:r>
                        <a:rPr sz="1100" spc="5" dirty="0" smtClean="0">
                          <a:latin typeface="Calibri"/>
                          <a:cs typeface="Calibri"/>
                        </a:rPr>
                        <a:t>i</a:t>
                      </a:r>
                      <a:r>
                        <a:rPr sz="1100" spc="-30"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i</a:t>
                      </a:r>
                      <a:r>
                        <a:rPr sz="1100" spc="0" dirty="0" smtClean="0">
                          <a:latin typeface="Calibri"/>
                          <a:cs typeface="Calibri"/>
                        </a:rPr>
                        <a:t>n</a:t>
                      </a:r>
                      <a:r>
                        <a:rPr sz="1100" spc="-15" dirty="0" smtClean="0">
                          <a:latin typeface="Calibri"/>
                          <a:cs typeface="Calibri"/>
                        </a:rPr>
                        <a:t> </a:t>
                      </a:r>
                      <a:r>
                        <a:rPr sz="1100" spc="-10" dirty="0" smtClean="0">
                          <a:latin typeface="Calibri"/>
                          <a:cs typeface="Calibri"/>
                        </a:rPr>
                        <a:t>to</a:t>
                      </a:r>
                      <a:r>
                        <a:rPr sz="1100" spc="-5" dirty="0" smtClean="0">
                          <a:latin typeface="Calibri"/>
                          <a:cs typeface="Calibri"/>
                        </a:rPr>
                        <a:t>d</a:t>
                      </a:r>
                      <a:r>
                        <a:rPr sz="1100" spc="0" dirty="0" smtClean="0">
                          <a:latin typeface="Calibri"/>
                          <a:cs typeface="Calibri"/>
                        </a:rPr>
                        <a:t>ay</a:t>
                      </a:r>
                      <a:r>
                        <a:rPr sz="1100" spc="-10" dirty="0" smtClean="0">
                          <a:latin typeface="Calibri"/>
                          <a:cs typeface="Calibri"/>
                        </a:rPr>
                        <a:t>’</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0" dirty="0" smtClean="0">
                          <a:latin typeface="Calibri"/>
                          <a:cs typeface="Calibri"/>
                        </a:rPr>
                        <a:t>o</a:t>
                      </a:r>
                      <a:r>
                        <a:rPr sz="1100" spc="-15" dirty="0" smtClean="0">
                          <a:latin typeface="Calibri"/>
                          <a:cs typeface="Calibri"/>
                        </a:rPr>
                        <a:t>c</a:t>
                      </a:r>
                      <a:r>
                        <a:rPr sz="1100" spc="5" dirty="0" smtClean="0">
                          <a:latin typeface="Calibri"/>
                          <a:cs typeface="Calibri"/>
                        </a:rPr>
                        <a:t>i</a:t>
                      </a:r>
                      <a:r>
                        <a:rPr sz="1100" spc="0" dirty="0" smtClean="0">
                          <a:latin typeface="Calibri"/>
                          <a:cs typeface="Calibri"/>
                        </a:rPr>
                        <a:t>e</a:t>
                      </a:r>
                      <a:r>
                        <a:rPr sz="1100" spc="-10" dirty="0" smtClean="0">
                          <a:latin typeface="Calibri"/>
                          <a:cs typeface="Calibri"/>
                        </a:rPr>
                        <a:t>t</a:t>
                      </a:r>
                      <a:r>
                        <a:rPr sz="1100" spc="0" dirty="0" smtClean="0">
                          <a:latin typeface="Calibri"/>
                          <a:cs typeface="Calibri"/>
                        </a:rPr>
                        <a:t>y. </a:t>
                      </a:r>
                      <a:r>
                        <a:rPr sz="1100" spc="-10" dirty="0" smtClean="0">
                          <a:latin typeface="Calibri"/>
                          <a:cs typeface="Calibri"/>
                        </a:rPr>
                        <a:t>M</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y</a:t>
                      </a:r>
                      <a:r>
                        <a:rPr sz="1100" spc="-10" dirty="0" smtClean="0">
                          <a:latin typeface="Calibri"/>
                          <a:cs typeface="Calibri"/>
                        </a:rPr>
                        <a:t> </a:t>
                      </a:r>
                      <a:r>
                        <a:rPr sz="1100" spc="-5" dirty="0" smtClean="0">
                          <a:latin typeface="Calibri"/>
                          <a:cs typeface="Calibri"/>
                        </a:rPr>
                        <a:t>bu</a:t>
                      </a:r>
                      <a:r>
                        <a:rPr sz="1100" spc="0" dirty="0" smtClean="0">
                          <a:latin typeface="Calibri"/>
                          <a:cs typeface="Calibri"/>
                        </a:rPr>
                        <a:t>s</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ess</a:t>
                      </a:r>
                      <a:r>
                        <a:rPr sz="1100" spc="5" dirty="0" smtClean="0">
                          <a:latin typeface="Calibri"/>
                          <a:cs typeface="Calibri"/>
                        </a:rPr>
                        <a:t>e</a:t>
                      </a:r>
                      <a:r>
                        <a:rPr sz="1100" spc="0" dirty="0" smtClean="0">
                          <a:latin typeface="Calibri"/>
                          <a:cs typeface="Calibri"/>
                        </a:rPr>
                        <a:t>s</a:t>
                      </a:r>
                      <a:r>
                        <a:rPr sz="1100" spc="-10" dirty="0" smtClean="0">
                          <a:latin typeface="Calibri"/>
                          <a:cs typeface="Calibri"/>
                        </a:rPr>
                        <a:t> </a:t>
                      </a:r>
                      <a:r>
                        <a:rPr sz="1100" spc="-5" dirty="0" smtClean="0">
                          <a:latin typeface="Calibri"/>
                          <a:cs typeface="Calibri"/>
                        </a:rPr>
                        <a:t>d</a:t>
                      </a:r>
                      <a:r>
                        <a:rPr sz="1100" spc="0" dirty="0" smtClean="0">
                          <a:latin typeface="Calibri"/>
                          <a:cs typeface="Calibri"/>
                        </a:rPr>
                        <a:t>epend</a:t>
                      </a:r>
                      <a:r>
                        <a:rPr sz="1100" spc="-20" dirty="0" smtClean="0">
                          <a:latin typeface="Calibri"/>
                          <a:cs typeface="Calibri"/>
                        </a:rPr>
                        <a:t> </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re</a:t>
                      </a:r>
                      <a:r>
                        <a:rPr sz="1100" spc="-10" dirty="0" smtClean="0">
                          <a:latin typeface="Calibri"/>
                          <a:cs typeface="Calibri"/>
                        </a:rPr>
                        <a:t>c</a:t>
                      </a:r>
                      <a:r>
                        <a:rPr sz="1100" spc="0" dirty="0" smtClean="0">
                          <a:latin typeface="Calibri"/>
                          <a:cs typeface="Calibri"/>
                        </a:rPr>
                        <a:t>e</a:t>
                      </a:r>
                      <a:r>
                        <a:rPr sz="1100" spc="10" dirty="0" smtClean="0">
                          <a:latin typeface="Calibri"/>
                          <a:cs typeface="Calibri"/>
                        </a:rPr>
                        <a:t>i</a:t>
                      </a:r>
                      <a:r>
                        <a:rPr sz="1100" spc="0" dirty="0" smtClean="0">
                          <a:latin typeface="Calibri"/>
                          <a:cs typeface="Calibri"/>
                        </a:rPr>
                        <a:t>v</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ex</a:t>
                      </a:r>
                      <a:r>
                        <a:rPr sz="1100" spc="-15" dirty="0" smtClean="0">
                          <a:latin typeface="Calibri"/>
                          <a:cs typeface="Calibri"/>
                        </a:rPr>
                        <a:t>c</a:t>
                      </a:r>
                      <a:r>
                        <a:rPr sz="1100" spc="0" dirty="0" smtClean="0">
                          <a:latin typeface="Calibri"/>
                          <a:cs typeface="Calibri"/>
                        </a:rPr>
                        <a:t>e</a:t>
                      </a:r>
                      <a:r>
                        <a:rPr sz="1100" spc="-15" dirty="0" smtClean="0">
                          <a:latin typeface="Calibri"/>
                          <a:cs typeface="Calibri"/>
                        </a:rPr>
                        <a:t>l</a:t>
                      </a:r>
                      <a:r>
                        <a:rPr sz="1100" spc="5" dirty="0" smtClean="0">
                          <a:latin typeface="Calibri"/>
                          <a:cs typeface="Calibri"/>
                        </a:rPr>
                        <a:t>l</a:t>
                      </a:r>
                      <a:r>
                        <a:rPr sz="1100" spc="0" dirty="0" smtClean="0">
                          <a:latin typeface="Calibri"/>
                          <a:cs typeface="Calibri"/>
                        </a:rPr>
                        <a:t>ent</a:t>
                      </a:r>
                      <a:r>
                        <a:rPr sz="1100" spc="-20" dirty="0" smtClean="0">
                          <a:latin typeface="Calibri"/>
                          <a:cs typeface="Calibri"/>
                        </a:rPr>
                        <a:t> </a:t>
                      </a:r>
                      <a:r>
                        <a:rPr sz="1100" spc="0" dirty="0" smtClean="0">
                          <a:latin typeface="Calibri"/>
                          <a:cs typeface="Calibri"/>
                        </a:rPr>
                        <a:t>re</a:t>
                      </a:r>
                      <a:r>
                        <a:rPr sz="1100" spc="-10" dirty="0" smtClean="0">
                          <a:latin typeface="Calibri"/>
                          <a:cs typeface="Calibri"/>
                        </a:rPr>
                        <a:t>co</a:t>
                      </a:r>
                      <a:r>
                        <a:rPr sz="1100" spc="0" dirty="0" smtClean="0">
                          <a:latin typeface="Calibri"/>
                          <a:cs typeface="Calibri"/>
                        </a:rPr>
                        <a:t>mmen</a:t>
                      </a:r>
                      <a:r>
                        <a:rPr sz="1100" spc="-10" dirty="0" smtClean="0">
                          <a:latin typeface="Calibri"/>
                          <a:cs typeface="Calibri"/>
                        </a:rPr>
                        <a:t>d</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25" dirty="0" smtClean="0">
                          <a:latin typeface="Calibri"/>
                          <a:cs typeface="Calibri"/>
                        </a:rPr>
                        <a:t> </a:t>
                      </a:r>
                      <a:r>
                        <a:rPr sz="1100" spc="0" dirty="0" smtClean="0">
                          <a:latin typeface="Calibri"/>
                          <a:cs typeface="Calibri"/>
                        </a:rPr>
                        <a:t>fee</a:t>
                      </a:r>
                      <a:r>
                        <a:rPr sz="1100" spc="-5" dirty="0" smtClean="0">
                          <a:latin typeface="Calibri"/>
                          <a:cs typeface="Calibri"/>
                        </a:rPr>
                        <a:t>db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 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referra</a:t>
                      </a:r>
                      <a:r>
                        <a:rPr sz="1100" spc="10" dirty="0" smtClean="0">
                          <a:latin typeface="Calibri"/>
                          <a:cs typeface="Calibri"/>
                        </a:rPr>
                        <a:t>l</a:t>
                      </a:r>
                      <a:r>
                        <a:rPr sz="1100" spc="0" dirty="0" smtClean="0">
                          <a:latin typeface="Calibri"/>
                          <a:cs typeface="Calibri"/>
                        </a:rPr>
                        <a:t>s.</a:t>
                      </a:r>
                      <a:endParaRPr sz="1100" dirty="0">
                        <a:latin typeface="Calibri"/>
                        <a:cs typeface="Calibri"/>
                      </a:endParaRPr>
                    </a:p>
                    <a:p>
                      <a:pPr>
                        <a:lnSpc>
                          <a:spcPts val="1300"/>
                        </a:lnSpc>
                        <a:spcBef>
                          <a:spcPts val="41"/>
                        </a:spcBef>
                      </a:pPr>
                      <a:endParaRPr sz="1300" dirty="0"/>
                    </a:p>
                    <a:p>
                      <a:pPr marL="57150" marR="320675">
                        <a:lnSpc>
                          <a:spcPct val="102000"/>
                        </a:lnSpc>
                      </a:pPr>
                      <a:r>
                        <a:rPr sz="1100" spc="-15"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ma</a:t>
                      </a:r>
                      <a:r>
                        <a:rPr sz="1100" spc="5" dirty="0" smtClean="0">
                          <a:latin typeface="Calibri"/>
                          <a:cs typeface="Calibri"/>
                        </a:rPr>
                        <a:t>i</a:t>
                      </a:r>
                      <a:r>
                        <a:rPr sz="1100" spc="0" dirty="0" smtClean="0">
                          <a:latin typeface="Calibri"/>
                          <a:cs typeface="Calibri"/>
                        </a:rPr>
                        <a:t>n</a:t>
                      </a:r>
                      <a:r>
                        <a:rPr sz="1100" spc="-15" dirty="0" smtClean="0">
                          <a:latin typeface="Calibri"/>
                          <a:cs typeface="Calibri"/>
                        </a:rPr>
                        <a:t> </a:t>
                      </a:r>
                      <a:r>
                        <a:rPr sz="1100" spc="-10" dirty="0" smtClean="0">
                          <a:latin typeface="Calibri"/>
                          <a:cs typeface="Calibri"/>
                        </a:rPr>
                        <a:t>o</a:t>
                      </a:r>
                      <a:r>
                        <a:rPr sz="1100" spc="-5" dirty="0" smtClean="0">
                          <a:latin typeface="Calibri"/>
                          <a:cs typeface="Calibri"/>
                        </a:rPr>
                        <a:t>b</a:t>
                      </a:r>
                      <a:r>
                        <a:rPr sz="1100" spc="0" dirty="0" smtClean="0">
                          <a:latin typeface="Calibri"/>
                          <a:cs typeface="Calibri"/>
                        </a:rPr>
                        <a:t>je</a:t>
                      </a:r>
                      <a:r>
                        <a:rPr sz="1100" spc="-10" dirty="0" smtClean="0">
                          <a:latin typeface="Calibri"/>
                          <a:cs typeface="Calibri"/>
                        </a:rPr>
                        <a:t>ct</a:t>
                      </a:r>
                      <a:r>
                        <a:rPr sz="1100" spc="5" dirty="0" smtClean="0">
                          <a:latin typeface="Calibri"/>
                          <a:cs typeface="Calibri"/>
                        </a:rPr>
                        <a:t>i</a:t>
                      </a:r>
                      <a:r>
                        <a:rPr sz="1100" spc="0" dirty="0" smtClean="0">
                          <a:latin typeface="Calibri"/>
                          <a:cs typeface="Calibri"/>
                        </a:rPr>
                        <a:t>ve</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5" dirty="0" smtClean="0">
                          <a:latin typeface="Calibri"/>
                          <a:cs typeface="Calibri"/>
                        </a:rPr>
                        <a:t>h</a:t>
                      </a:r>
                      <a:r>
                        <a:rPr sz="1100" spc="0" dirty="0" smtClean="0">
                          <a:latin typeface="Calibri"/>
                          <a:cs typeface="Calibri"/>
                        </a:rPr>
                        <a:t>ave</a:t>
                      </a:r>
                      <a:r>
                        <a:rPr sz="1100" spc="-10" dirty="0" smtClean="0">
                          <a:latin typeface="Calibri"/>
                          <a:cs typeface="Calibri"/>
                        </a:rPr>
                        <a:t> </a:t>
                      </a:r>
                      <a:r>
                        <a:rPr sz="1100" spc="0" dirty="0" smtClean="0">
                          <a:latin typeface="Calibri"/>
                          <a:cs typeface="Calibri"/>
                        </a:rPr>
                        <a:t>ex</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me</a:t>
                      </a:r>
                      <a:r>
                        <a:rPr sz="1100" spc="5" dirty="0" smtClean="0">
                          <a:latin typeface="Calibri"/>
                          <a:cs typeface="Calibri"/>
                        </a:rPr>
                        <a:t>m</a:t>
                      </a:r>
                      <a:r>
                        <a:rPr sz="1100" spc="-5" dirty="0" smtClean="0">
                          <a:latin typeface="Calibri"/>
                          <a:cs typeface="Calibri"/>
                        </a:rPr>
                        <a:t>b</a:t>
                      </a:r>
                      <a:r>
                        <a:rPr sz="1100" spc="0" dirty="0" smtClean="0">
                          <a:latin typeface="Calibri"/>
                          <a:cs typeface="Calibri"/>
                        </a:rPr>
                        <a:t>ers</a:t>
                      </a:r>
                      <a:r>
                        <a:rPr sz="1100" spc="-10" dirty="0" smtClean="0">
                          <a:latin typeface="Calibri"/>
                          <a:cs typeface="Calibri"/>
                        </a:rPr>
                        <a:t> </a:t>
                      </a:r>
                      <a:r>
                        <a:rPr sz="1100" spc="0" dirty="0" smtClean="0">
                          <a:latin typeface="Calibri"/>
                          <a:cs typeface="Calibri"/>
                        </a:rPr>
                        <a:t>re</a:t>
                      </a:r>
                      <a:r>
                        <a:rPr sz="1100" spc="-10" dirty="0" smtClean="0">
                          <a:latin typeface="Calibri"/>
                          <a:cs typeface="Calibri"/>
                        </a:rPr>
                        <a:t>t</a:t>
                      </a:r>
                      <a:r>
                        <a:rPr sz="1100" spc="-5" dirty="0" smtClean="0">
                          <a:latin typeface="Calibri"/>
                          <a:cs typeface="Calibri"/>
                        </a:rPr>
                        <a:t>u</a:t>
                      </a:r>
                      <a:r>
                        <a:rPr sz="1100" spc="0" dirty="0" smtClean="0">
                          <a:latin typeface="Calibri"/>
                          <a:cs typeface="Calibri"/>
                        </a:rPr>
                        <a:t>rn</a:t>
                      </a:r>
                      <a:r>
                        <a:rPr sz="1100" spc="-40" dirty="0" smtClean="0">
                          <a:latin typeface="Calibri"/>
                          <a:cs typeface="Calibri"/>
                        </a:rPr>
                        <a:t> </a:t>
                      </a:r>
                      <a:r>
                        <a:rPr sz="1100" spc="0" dirty="0" smtClean="0">
                          <a:latin typeface="Calibri"/>
                          <a:cs typeface="Calibri"/>
                        </a:rPr>
                        <a:t>a</a:t>
                      </a:r>
                      <a:r>
                        <a:rPr sz="1100" spc="-5" dirty="0" smtClean="0">
                          <a:latin typeface="Calibri"/>
                          <a:cs typeface="Calibri"/>
                        </a:rPr>
                        <a:t>nd</a:t>
                      </a:r>
                      <a:r>
                        <a:rPr sz="1100" spc="0" dirty="0" smtClean="0">
                          <a:latin typeface="Calibri"/>
                          <a:cs typeface="Calibri"/>
                        </a:rPr>
                        <a:t>/</a:t>
                      </a:r>
                      <a:r>
                        <a:rPr sz="1100" spc="-10" dirty="0" smtClean="0">
                          <a:latin typeface="Calibri"/>
                          <a:cs typeface="Calibri"/>
                        </a:rPr>
                        <a:t>o</a:t>
                      </a:r>
                      <a:r>
                        <a:rPr sz="1100" spc="0" dirty="0" smtClean="0">
                          <a:latin typeface="Calibri"/>
                          <a:cs typeface="Calibri"/>
                        </a:rPr>
                        <a:t>r</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i</a:t>
                      </a:r>
                      <a:r>
                        <a:rPr sz="1100" spc="0" dirty="0" smtClean="0">
                          <a:latin typeface="Calibri"/>
                          <a:cs typeface="Calibri"/>
                        </a:rPr>
                        <a:t>n</a:t>
                      </a:r>
                      <a:r>
                        <a:rPr sz="1100" spc="-15" dirty="0" smtClean="0">
                          <a:latin typeface="Calibri"/>
                          <a:cs typeface="Calibri"/>
                        </a:rPr>
                        <a:t> </a:t>
                      </a:r>
                      <a:r>
                        <a:rPr sz="1100" spc="-5" dirty="0" smtClean="0">
                          <a:latin typeface="Calibri"/>
                          <a:cs typeface="Calibri"/>
                        </a:rPr>
                        <a:t>n</a:t>
                      </a:r>
                      <a:r>
                        <a:rPr sz="1100" spc="0" dirty="0" smtClean="0">
                          <a:latin typeface="Calibri"/>
                          <a:cs typeface="Calibri"/>
                        </a:rPr>
                        <a:t>ew me</a:t>
                      </a:r>
                      <a:r>
                        <a:rPr sz="1100" spc="5" dirty="0" smtClean="0">
                          <a:latin typeface="Calibri"/>
                          <a:cs typeface="Calibri"/>
                        </a:rPr>
                        <a:t>m</a:t>
                      </a:r>
                      <a:r>
                        <a:rPr sz="1100" spc="-5" dirty="0" smtClean="0">
                          <a:latin typeface="Calibri"/>
                          <a:cs typeface="Calibri"/>
                        </a:rPr>
                        <a:t>b</a:t>
                      </a:r>
                      <a:r>
                        <a:rPr sz="1100" spc="0" dirty="0" smtClean="0">
                          <a:latin typeface="Calibri"/>
                          <a:cs typeface="Calibri"/>
                        </a:rPr>
                        <a:t>ers</a:t>
                      </a:r>
                      <a:r>
                        <a:rPr sz="1100" spc="-10" dirty="0" smtClean="0">
                          <a:latin typeface="Calibri"/>
                          <a:cs typeface="Calibri"/>
                        </a:rPr>
                        <a:t> o</a:t>
                      </a:r>
                      <a:r>
                        <a:rPr sz="1100" spc="0" dirty="0" smtClean="0">
                          <a:latin typeface="Calibri"/>
                          <a:cs typeface="Calibri"/>
                        </a:rPr>
                        <a:t>f</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0" dirty="0" smtClean="0">
                          <a:latin typeface="Calibri"/>
                          <a:cs typeface="Calibri"/>
                        </a:rPr>
                        <a:t>mm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seek</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h</a:t>
                      </a:r>
                      <a:r>
                        <a:rPr sz="1100" spc="0" dirty="0" smtClean="0">
                          <a:latin typeface="Calibri"/>
                          <a:cs typeface="Calibri"/>
                        </a:rPr>
                        <a:t>e</a:t>
                      </a:r>
                      <a:r>
                        <a:rPr sz="1100" spc="-25" dirty="0" smtClean="0">
                          <a:latin typeface="Calibri"/>
                          <a:cs typeface="Calibri"/>
                        </a:rPr>
                        <a:t>a</a:t>
                      </a:r>
                      <a:r>
                        <a:rPr sz="1100" spc="5" dirty="0" smtClean="0">
                          <a:latin typeface="Calibri"/>
                          <a:cs typeface="Calibri"/>
                        </a:rPr>
                        <a:t>l</a:t>
                      </a:r>
                      <a:r>
                        <a:rPr sz="1100" spc="-10" dirty="0" smtClean="0">
                          <a:latin typeface="Calibri"/>
                          <a:cs typeface="Calibri"/>
                        </a:rPr>
                        <a:t>t</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ser</a:t>
                      </a:r>
                      <a:r>
                        <a:rPr sz="1100" spc="5" dirty="0" smtClean="0">
                          <a:latin typeface="Calibri"/>
                          <a:cs typeface="Calibri"/>
                        </a:rPr>
                        <a:t>vi</a:t>
                      </a:r>
                      <a:r>
                        <a:rPr sz="1100" spc="-15" dirty="0" smtClean="0">
                          <a:latin typeface="Calibri"/>
                          <a:cs typeface="Calibri"/>
                        </a:rPr>
                        <a:t>c</a:t>
                      </a:r>
                      <a:r>
                        <a:rPr sz="1100" spc="0" dirty="0" smtClean="0">
                          <a:latin typeface="Calibri"/>
                          <a:cs typeface="Calibri"/>
                        </a:rPr>
                        <a:t>es.</a:t>
                      </a:r>
                      <a:endParaRPr lang="en-US" sz="1100" spc="0" dirty="0" smtClean="0">
                        <a:latin typeface="Calibri"/>
                        <a:cs typeface="Calibri"/>
                      </a:endParaRPr>
                    </a:p>
                    <a:p>
                      <a:pPr marL="57150" marR="320675">
                        <a:lnSpc>
                          <a:spcPct val="102000"/>
                        </a:lnSpc>
                      </a:pPr>
                      <a:endParaRPr lang="en-US" sz="1100" spc="0" dirty="0" smtClean="0">
                        <a:latin typeface="Calibri"/>
                        <a:cs typeface="Calibri"/>
                      </a:endParaRPr>
                    </a:p>
                    <a:p>
                      <a:pPr marL="57150">
                        <a:lnSpc>
                          <a:spcPct val="100000"/>
                        </a:lnSpc>
                      </a:pPr>
                      <a:endParaRPr lang="en-US" sz="1050" i="1" spc="0" dirty="0" smtClean="0">
                        <a:latin typeface="+mn-lt"/>
                        <a:cs typeface="Calibri"/>
                      </a:endParaRPr>
                    </a:p>
                    <a:p>
                      <a:pPr marL="57150">
                        <a:lnSpc>
                          <a:spcPct val="100000"/>
                        </a:lnSpc>
                      </a:pPr>
                      <a:r>
                        <a:rPr lang="en-US" sz="1200" i="1" spc="0" dirty="0" smtClean="0">
                          <a:solidFill>
                            <a:srgbClr val="FFC000"/>
                          </a:solidFill>
                          <a:latin typeface="+mn-lt"/>
                          <a:cs typeface="Calibri"/>
                        </a:rPr>
                        <a:t>Update and combine  7700-7720.</a:t>
                      </a:r>
                      <a:endParaRPr lang="en-US" sz="1200" dirty="0" smtClean="0">
                        <a:solidFill>
                          <a:srgbClr val="FFC000"/>
                        </a:solidFill>
                        <a:latin typeface="+mn-lt"/>
                        <a:cs typeface="Calibri"/>
                      </a:endParaRPr>
                    </a:p>
                    <a:p>
                      <a:pPr marL="57150" marR="320675">
                        <a:lnSpc>
                          <a:spcPct val="102000"/>
                        </a:lnSpc>
                      </a:pPr>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r>
              <a:tr h="228600">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0" dirty="0" smtClean="0">
                          <a:latin typeface="Calibri"/>
                          <a:cs typeface="Calibri"/>
                        </a:rPr>
                        <a:t>ip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727201">
                <a:tc gridSpan="3">
                  <a:txBody>
                    <a:bodyPr/>
                    <a:lstStyle/>
                    <a:p>
                      <a:pPr marL="50800" marR="113664">
                        <a:lnSpc>
                          <a:spcPct val="1018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0" dirty="0" smtClean="0">
                          <a:latin typeface="Calibri"/>
                          <a:cs typeface="Calibri"/>
                        </a:rPr>
                        <a:t>ex</a:t>
                      </a:r>
                      <a:r>
                        <a:rPr sz="1100" spc="-5" dirty="0" smtClean="0">
                          <a:latin typeface="Calibri"/>
                          <a:cs typeface="Calibri"/>
                        </a:rPr>
                        <a:t>p</a:t>
                      </a:r>
                      <a:r>
                        <a:rPr sz="1100" spc="0" dirty="0" smtClean="0">
                          <a:latin typeface="Calibri"/>
                          <a:cs typeface="Calibri"/>
                        </a:rPr>
                        <a:t>resses</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15" dirty="0" smtClean="0">
                          <a:latin typeface="Calibri"/>
                          <a:cs typeface="Calibri"/>
                        </a:rPr>
                        <a:t>c</a:t>
                      </a:r>
                      <a:r>
                        <a:rPr sz="1100" spc="0" dirty="0" smtClean="0">
                          <a:latin typeface="Calibri"/>
                          <a:cs typeface="Calibri"/>
                        </a:rPr>
                        <a:t>e</a:t>
                      </a:r>
                      <a:r>
                        <a:rPr sz="1100" spc="-10" dirty="0" smtClean="0">
                          <a:latin typeface="Calibri"/>
                          <a:cs typeface="Calibri"/>
                        </a:rPr>
                        <a:t> o</a:t>
                      </a:r>
                      <a:r>
                        <a:rPr sz="1100" spc="0" dirty="0" smtClean="0">
                          <a:latin typeface="Calibri"/>
                          <a:cs typeface="Calibri"/>
                        </a:rPr>
                        <a:t>f</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uil</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0" dirty="0" smtClean="0">
                          <a:latin typeface="Calibri"/>
                          <a:cs typeface="Calibri"/>
                        </a:rPr>
                        <a:t>mm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 </a:t>
                      </a:r>
                      <a:r>
                        <a:rPr sz="1100" spc="-5" dirty="0" smtClean="0">
                          <a:latin typeface="Calibri"/>
                          <a:cs typeface="Calibri"/>
                        </a:rPr>
                        <a:t>h</a:t>
                      </a:r>
                      <a:r>
                        <a:rPr sz="1100" spc="-10" dirty="0" smtClean="0">
                          <a:latin typeface="Calibri"/>
                          <a:cs typeface="Calibri"/>
                        </a:rPr>
                        <a:t>o</a:t>
                      </a:r>
                      <a:r>
                        <a:rPr sz="1100" spc="0" dirty="0" smtClean="0">
                          <a:latin typeface="Calibri"/>
                          <a:cs typeface="Calibri"/>
                        </a:rPr>
                        <a:t>w</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20" dirty="0" smtClean="0">
                          <a:latin typeface="Calibri"/>
                          <a:cs typeface="Calibri"/>
                        </a:rPr>
                        <a:t>a</a:t>
                      </a:r>
                      <a:r>
                        <a:rPr sz="1100" spc="-15" dirty="0" smtClean="0">
                          <a:latin typeface="Calibri"/>
                          <a:cs typeface="Calibri"/>
                        </a:rPr>
                        <a:t>c</a:t>
                      </a:r>
                      <a:r>
                        <a:rPr sz="1100" spc="-5" dirty="0" smtClean="0">
                          <a:latin typeface="Calibri"/>
                          <a:cs typeface="Calibri"/>
                        </a:rPr>
                        <a:t>qu</a:t>
                      </a:r>
                      <a:r>
                        <a:rPr sz="1100" spc="5" dirty="0" smtClean="0">
                          <a:latin typeface="Calibri"/>
                          <a:cs typeface="Calibri"/>
                        </a:rPr>
                        <a:t>i</a:t>
                      </a:r>
                      <a:r>
                        <a:rPr sz="1100" spc="0" dirty="0" smtClean="0">
                          <a:latin typeface="Calibri"/>
                          <a:cs typeface="Calibri"/>
                        </a:rPr>
                        <a:t>re</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a:t>
                      </a:r>
                      <a:r>
                        <a:rPr sz="1100" spc="5" dirty="0" smtClean="0">
                          <a:latin typeface="Calibri"/>
                          <a:cs typeface="Calibri"/>
                        </a:rPr>
                        <a:t>m</a:t>
                      </a:r>
                      <a:r>
                        <a:rPr sz="1100" spc="0" dirty="0" smtClean="0">
                          <a:latin typeface="Calibri"/>
                          <a:cs typeface="Calibri"/>
                        </a:rPr>
                        <a:t>.</a:t>
                      </a:r>
                      <a:endParaRPr sz="1100">
                        <a:latin typeface="Calibri"/>
                        <a:cs typeface="Calibri"/>
                      </a:endParaRPr>
                    </a:p>
                    <a:p>
                      <a:pPr marL="50800" marR="334010">
                        <a:lnSpc>
                          <a:spcPct val="100000"/>
                        </a:lnSpc>
                        <a:spcBef>
                          <a:spcPts val="25"/>
                        </a:spcBef>
                      </a:pPr>
                      <a:r>
                        <a:rPr sz="110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20" dirty="0" smtClean="0">
                          <a:latin typeface="Calibri"/>
                          <a:cs typeface="Calibri"/>
                        </a:rPr>
                        <a:t> </a:t>
                      </a:r>
                      <a:r>
                        <a:rPr sz="1100" spc="-10" dirty="0" smtClean="0">
                          <a:latin typeface="Calibri"/>
                          <a:cs typeface="Calibri"/>
                        </a:rPr>
                        <a:t>44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 </a:t>
                      </a:r>
                      <a:r>
                        <a:rPr sz="1100" spc="-10" dirty="0" smtClean="0">
                          <a:latin typeface="Calibri"/>
                          <a:cs typeface="Calibri"/>
                        </a:rPr>
                        <a:t>14</a:t>
                      </a:r>
                      <a:r>
                        <a:rPr sz="1100" spc="-5" dirty="0" smtClean="0">
                          <a:latin typeface="Calibri"/>
                          <a:cs typeface="Calibri"/>
                        </a:rPr>
                        <a:t>p</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15"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30"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spc="10" dirty="0" smtClean="0">
                          <a:latin typeface="Calibri"/>
                          <a:cs typeface="Calibri"/>
                        </a:rPr>
                        <a:t>C</a:t>
                      </a:r>
                      <a:r>
                        <a:rPr sz="1100" spc="-10" dirty="0" smtClean="0">
                          <a:latin typeface="Calibri"/>
                          <a:cs typeface="Calibri"/>
                        </a:rPr>
                        <a:t>o</a:t>
                      </a:r>
                      <a:r>
                        <a:rPr sz="1100" spc="5" dirty="0" smtClean="0">
                          <a:latin typeface="Calibri"/>
                          <a:cs typeface="Calibri"/>
                        </a:rPr>
                        <a:t>ll</a:t>
                      </a:r>
                      <a:r>
                        <a:rPr sz="1100" spc="-25" dirty="0" smtClean="0">
                          <a:latin typeface="Calibri"/>
                          <a:cs typeface="Calibri"/>
                        </a:rPr>
                        <a:t>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p</a:t>
                      </a:r>
                      <a:r>
                        <a:rPr sz="1100" spc="-15" dirty="0" smtClean="0">
                          <a:latin typeface="Calibri"/>
                          <a:cs typeface="Calibri"/>
                        </a:rPr>
                        <a:t> </a:t>
                      </a:r>
                      <a:r>
                        <a:rPr sz="1100" spc="0" dirty="0" smtClean="0">
                          <a:latin typeface="Calibri"/>
                          <a:cs typeface="Calibri"/>
                        </a:rPr>
                        <a:t>art</a:t>
                      </a:r>
                      <a:r>
                        <a:rPr sz="1100" spc="-25"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0" dirty="0" smtClean="0">
                          <a:latin typeface="Calibri"/>
                          <a:cs typeface="Calibri"/>
                        </a:rPr>
                        <a:t> </a:t>
                      </a:r>
                      <a:r>
                        <a:rPr sz="1100" spc="0" dirty="0" smtClean="0">
                          <a:latin typeface="Calibri"/>
                          <a:cs typeface="Calibri"/>
                        </a:rPr>
                        <a:t>G</a:t>
                      </a:r>
                      <a:r>
                        <a:rPr sz="1100" spc="-10" dirty="0" smtClean="0">
                          <a:latin typeface="Calibri"/>
                          <a:cs typeface="Calibri"/>
                        </a:rPr>
                        <a:t>oo</a:t>
                      </a:r>
                      <a:r>
                        <a:rPr sz="1100" spc="5" dirty="0" smtClean="0">
                          <a:latin typeface="Calibri"/>
                          <a:cs typeface="Calibri"/>
                        </a:rPr>
                        <a:t>gl</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ma</a:t>
                      </a:r>
                      <a:r>
                        <a:rPr sz="1100" spc="5" dirty="0" smtClean="0">
                          <a:latin typeface="Calibri"/>
                          <a:cs typeface="Calibri"/>
                        </a:rPr>
                        <a:t>g</a:t>
                      </a:r>
                      <a:r>
                        <a:rPr sz="1100" spc="0" dirty="0" smtClean="0">
                          <a:latin typeface="Calibri"/>
                          <a:cs typeface="Calibri"/>
                        </a:rPr>
                        <a:t>es</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r>
              <a:tr h="236219">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1750">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1750">
                      <a:solidFill>
                        <a:srgbClr val="B6DDE8"/>
                      </a:solidFill>
                      <a:prstDash val="solid"/>
                    </a:lnB>
                    <a:solidFill>
                      <a:srgbClr val="B6DDE8"/>
                    </a:solidFill>
                  </a:tcPr>
                </a:tc>
                <a:tc hMerge="1">
                  <a:txBody>
                    <a:bodyPr/>
                    <a:lstStyle/>
                    <a:p>
                      <a:endParaRPr/>
                    </a:p>
                  </a:txBody>
                  <a:tcPr marL="0" marR="0" marT="0" marB="0"/>
                </a:tc>
              </a:tr>
              <a:tr h="722706">
                <a:tc gridSpan="3">
                  <a:txBody>
                    <a:bodyPr/>
                    <a:lstStyle/>
                    <a:p>
                      <a:pPr marL="50800" marR="282575">
                        <a:lnSpc>
                          <a:spcPct val="101899"/>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2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10"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30"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r>
                        <a:rPr sz="1100" spc="-10" dirty="0" smtClean="0">
                          <a:latin typeface="Calibri"/>
                          <a:cs typeface="Calibri"/>
                        </a:rPr>
                        <a:t> 7</a:t>
                      </a:r>
                      <a:r>
                        <a:rPr sz="1100" spc="5" dirty="0" smtClean="0">
                          <a:latin typeface="Calibri"/>
                          <a:cs typeface="Calibri"/>
                        </a:rPr>
                        <a:t>.</a:t>
                      </a:r>
                      <a:r>
                        <a:rPr sz="1100" spc="0" dirty="0" smtClean="0">
                          <a:latin typeface="Calibri"/>
                          <a:cs typeface="Calibri"/>
                        </a:rPr>
                        <a:t>1</a:t>
                      </a:r>
                      <a:r>
                        <a:rPr sz="1100" spc="-20" dirty="0" smtClean="0">
                          <a:latin typeface="Calibri"/>
                          <a:cs typeface="Calibri"/>
                        </a:rPr>
                        <a:t> </a:t>
                      </a:r>
                      <a:r>
                        <a:rPr sz="1100" spc="-15" dirty="0" smtClean="0">
                          <a:latin typeface="Calibri"/>
                          <a:cs typeface="Calibri"/>
                        </a:rPr>
                        <a:t>O</a:t>
                      </a:r>
                      <a:r>
                        <a:rPr sz="1100" spc="0" dirty="0" smtClean="0">
                          <a:latin typeface="Calibri"/>
                          <a:cs typeface="Calibri"/>
                        </a:rPr>
                        <a:t>ver</a:t>
                      </a:r>
                      <a:r>
                        <a:rPr sz="1100" spc="5" dirty="0" smtClean="0">
                          <a:latin typeface="Calibri"/>
                          <a:cs typeface="Calibri"/>
                        </a:rPr>
                        <a:t>vi</a:t>
                      </a:r>
                      <a:r>
                        <a:rPr sz="1100" spc="-25" dirty="0" smtClean="0">
                          <a:latin typeface="Calibri"/>
                          <a:cs typeface="Calibri"/>
                        </a:rPr>
                        <a:t>e</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p</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2</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3</a:t>
                      </a:r>
                      <a:r>
                        <a:rPr sz="1100" spc="-20" dirty="0" smtClean="0">
                          <a:latin typeface="Calibri"/>
                          <a:cs typeface="Calibri"/>
                        </a:rPr>
                        <a:t> </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en</a:t>
                      </a:r>
                      <a:r>
                        <a:rPr sz="1100" spc="-15" dirty="0" smtClean="0">
                          <a:latin typeface="Calibri"/>
                          <a:cs typeface="Calibri"/>
                        </a:rPr>
                        <a:t>t</a:t>
                      </a:r>
                      <a:r>
                        <a:rPr sz="1100" spc="5" dirty="0" smtClean="0">
                          <a:latin typeface="Calibri"/>
                          <a:cs typeface="Calibri"/>
                        </a:rPr>
                        <a:t>i</a:t>
                      </a:r>
                      <a:r>
                        <a:rPr sz="1100" spc="0" dirty="0" smtClean="0">
                          <a:latin typeface="Calibri"/>
                          <a:cs typeface="Calibri"/>
                        </a:rPr>
                        <a:t>fy</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 </a:t>
                      </a:r>
                      <a:r>
                        <a:rPr sz="1100" spc="-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4</a:t>
                      </a:r>
                      <a:r>
                        <a:rPr sz="1100" spc="5" dirty="0" smtClean="0">
                          <a:latin typeface="Calibri"/>
                          <a:cs typeface="Calibri"/>
                        </a:rPr>
                        <a:t> </a:t>
                      </a:r>
                      <a:r>
                        <a:rPr sz="1100" spc="0"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g</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Pa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g</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5</a:t>
                      </a:r>
                      <a:r>
                        <a:rPr sz="1100" spc="-5" dirty="0" smtClean="0">
                          <a:latin typeface="Calibri"/>
                          <a:cs typeface="Calibri"/>
                        </a:rPr>
                        <a:t> </a:t>
                      </a:r>
                      <a:r>
                        <a:rPr sz="1100" spc="-15" dirty="0" smtClean="0">
                          <a:latin typeface="Calibri"/>
                          <a:cs typeface="Calibri"/>
                        </a:rPr>
                        <a:t>E</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Cli</a:t>
                      </a:r>
                      <a:r>
                        <a:rPr sz="1100" spc="-25" dirty="0" smtClean="0">
                          <a:latin typeface="Calibri"/>
                          <a:cs typeface="Calibri"/>
                        </a:rPr>
                        <a:t>e</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6</a:t>
                      </a:r>
                      <a:r>
                        <a:rPr sz="1100" spc="5" dirty="0" smtClean="0">
                          <a:latin typeface="Calibri"/>
                          <a:cs typeface="Calibri"/>
                        </a:rPr>
                        <a:t> </a:t>
                      </a: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7</a:t>
                      </a:r>
                      <a:r>
                        <a:rPr sz="1100" spc="-20" dirty="0" smtClean="0">
                          <a:latin typeface="Calibri"/>
                          <a:cs typeface="Calibri"/>
                        </a:rPr>
                        <a:t> </a:t>
                      </a:r>
                      <a:r>
                        <a:rPr sz="1100" spc="-10"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C</a:t>
                      </a:r>
                      <a:r>
                        <a:rPr sz="1100" spc="-10" dirty="0" smtClean="0">
                          <a:latin typeface="Calibri"/>
                          <a:cs typeface="Calibri"/>
                        </a:rPr>
                        <a:t>o</a:t>
                      </a:r>
                      <a:r>
                        <a:rPr sz="1100" spc="-20" dirty="0" smtClean="0">
                          <a:latin typeface="Calibri"/>
                          <a:cs typeface="Calibri"/>
                        </a:rPr>
                        <a:t>m</a:t>
                      </a:r>
                      <a:r>
                        <a:rPr sz="1100" spc="0" dirty="0" smtClean="0">
                          <a:latin typeface="Calibri"/>
                          <a:cs typeface="Calibri"/>
                        </a:rPr>
                        <a:t>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30" dirty="0" smtClean="0">
                          <a:latin typeface="Calibri"/>
                          <a:cs typeface="Calibri"/>
                        </a:rPr>
                        <a:t>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8</a:t>
                      </a:r>
                      <a:r>
                        <a:rPr sz="1100" spc="-20" dirty="0" smtClean="0">
                          <a:latin typeface="Calibri"/>
                          <a:cs typeface="Calibri"/>
                        </a:rPr>
                        <a:t> </a:t>
                      </a: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st</a:t>
                      </a:r>
                      <a:r>
                        <a:rPr sz="1100" spc="-5" dirty="0" smtClean="0">
                          <a:latin typeface="Calibri"/>
                          <a:cs typeface="Calibri"/>
                        </a:rPr>
                        <a: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 </a:t>
                      </a:r>
                      <a:r>
                        <a:rPr sz="1100" spc="-15" dirty="0" smtClean="0">
                          <a:latin typeface="Calibri"/>
                          <a:cs typeface="Calibri"/>
                        </a:rPr>
                        <a:t>E</a:t>
                      </a:r>
                      <a:r>
                        <a:rPr sz="1100" spc="0" dirty="0" smtClean="0">
                          <a:latin typeface="Calibri"/>
                          <a:cs typeface="Calibri"/>
                        </a:rPr>
                        <a:t>x</a:t>
                      </a:r>
                      <a:r>
                        <a:rPr sz="1100" spc="10" dirty="0" smtClean="0">
                          <a:latin typeface="Calibri"/>
                          <a:cs typeface="Calibri"/>
                        </a:rPr>
                        <a:t>i</a:t>
                      </a:r>
                      <a:r>
                        <a:rPr sz="1100" spc="0" dirty="0" smtClean="0">
                          <a:latin typeface="Calibri"/>
                          <a:cs typeface="Calibri"/>
                        </a:rPr>
                        <a:t>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1750">
                      <a:solidFill>
                        <a:srgbClr val="B6DDE8"/>
                      </a:solidFill>
                      <a:prstDash val="solid"/>
                    </a:lnT>
                    <a:lnB w="37846">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r>
                        <a:rPr lang="en-US" sz="1100" dirty="0" smtClean="0">
                          <a:solidFill>
                            <a:srgbClr val="FF0000"/>
                          </a:solidFill>
                          <a:latin typeface="+mn-lt"/>
                          <a:cs typeface="Calibri"/>
                        </a:rPr>
                        <a:t>Screens should be combined 7700-7720: see Matrix slide # 60.</a:t>
                      </a:r>
                    </a:p>
                    <a:p>
                      <a:r>
                        <a:rPr lang="en-US" sz="1100" dirty="0" smtClean="0">
                          <a:solidFill>
                            <a:srgbClr val="FF0000"/>
                          </a:solidFill>
                          <a:latin typeface="+mn-lt"/>
                          <a:cs typeface="Calibri"/>
                        </a:rPr>
                        <a:t>Narrate text describing importance of team building. See narration slide # 66</a:t>
                      </a:r>
                    </a:p>
                    <a:p>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31750">
                      <a:solidFill>
                        <a:srgbClr val="B6DDE8"/>
                      </a:solidFill>
                      <a:prstDash val="solid"/>
                    </a:lnT>
                    <a:lnB w="37846">
                      <a:solidFill>
                        <a:srgbClr val="404040"/>
                      </a:solidFill>
                      <a:prstDash val="solid"/>
                    </a:lnB>
                  </a:tcPr>
                </a:tc>
                <a:tc hMerge="1">
                  <a:txBody>
                    <a:bodyPr/>
                    <a:lstStyle/>
                    <a:p>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3" name="object 3"/>
          <p:cNvSpPr/>
          <p:nvPr/>
        </p:nvSpPr>
        <p:spPr>
          <a:xfrm>
            <a:off x="474344" y="1476247"/>
            <a:ext cx="4516120" cy="3383279"/>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fld id="{81D60167-4931-47E6-BA6A-407CBD079E47}" type="slidenum">
              <a:rPr sz="1100" b="1" spc="0" dirty="0" smtClean="0">
                <a:latin typeface="Calibri"/>
                <a:cs typeface="Calibri"/>
              </a:rPr>
              <a:pPr marL="12700">
                <a:lnSpc>
                  <a:spcPct val="100000"/>
                </a:lnSpc>
              </a:pPr>
              <a:t>43</a:t>
            </a:fld>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4" name="object 4"/>
          <p:cNvGraphicFramePr>
            <a:graphicFrameLocks noGrp="1"/>
          </p:cNvGraphicFramePr>
          <p:nvPr>
            <p:extLst>
              <p:ext uri="{D42A27DB-BD31-4B8C-83A1-F6EECF244321}">
                <p14:modId xmlns:p14="http://schemas.microsoft.com/office/powerpoint/2010/main" val="4262196052"/>
              </p:ext>
            </p:extLst>
          </p:nvPr>
        </p:nvGraphicFramePr>
        <p:xfrm>
          <a:off x="362077" y="456819"/>
          <a:ext cx="9287255" cy="6548065"/>
        </p:xfrm>
        <a:graphic>
          <a:graphicData uri="http://schemas.openxmlformats.org/drawingml/2006/table">
            <a:tbl>
              <a:tblPr firstRow="1" bandRow="1">
                <a:tableStyleId>{2D5ABB26-0587-4C30-8999-92F81FD0307C}</a:tableStyleId>
              </a:tblPr>
              <a:tblGrid>
                <a:gridCol w="45720"/>
                <a:gridCol w="939038"/>
                <a:gridCol w="3658870"/>
                <a:gridCol w="914654"/>
                <a:gridCol w="3728973"/>
              </a:tblGrid>
              <a:tr h="208788">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1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_Re</a:t>
                      </a:r>
                      <a:r>
                        <a:rPr sz="1100" spc="5"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sh</a:t>
                      </a:r>
                      <a:r>
                        <a:rPr sz="1100" spc="5" dirty="0" smtClean="0">
                          <a:latin typeface="Calibri"/>
                          <a:cs typeface="Calibri"/>
                        </a:rPr>
                        <a:t>i</a:t>
                      </a:r>
                      <a:r>
                        <a:rPr sz="1100" spc="-30" dirty="0" smtClean="0">
                          <a:latin typeface="Calibri"/>
                          <a:cs typeface="Calibri"/>
                        </a:rPr>
                        <a:t>p</a:t>
                      </a:r>
                      <a:r>
                        <a:rPr sz="1100" spc="0" dirty="0" smtClean="0">
                          <a:latin typeface="Calibri"/>
                          <a:cs typeface="Calibri"/>
                        </a:rPr>
                        <a:t>_</a:t>
                      </a:r>
                      <a:r>
                        <a:rPr sz="1100" spc="-10" dirty="0" smtClean="0">
                          <a:latin typeface="Calibri"/>
                          <a:cs typeface="Calibri"/>
                        </a:rPr>
                        <a:t>7</a:t>
                      </a:r>
                      <a:r>
                        <a:rPr sz="1100" spc="5" dirty="0" smtClean="0">
                          <a:latin typeface="Calibri"/>
                          <a:cs typeface="Calibri"/>
                        </a:rPr>
                        <a:t>.</a:t>
                      </a:r>
                      <a:r>
                        <a:rPr sz="1100" spc="-10" dirty="0" smtClean="0">
                          <a:latin typeface="Calibri"/>
                          <a:cs typeface="Calibri"/>
                        </a:rPr>
                        <a:t>7</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50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7720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1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spc="-10"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5" dirty="0" smtClean="0">
                          <a:latin typeface="Calibri"/>
                          <a:cs typeface="Calibri"/>
                        </a:rPr>
                        <a:t>i</a:t>
                      </a:r>
                      <a:r>
                        <a:rPr sz="1100" spc="-30"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C</a:t>
                      </a:r>
                      <a:r>
                        <a:rPr sz="1100" spc="-10" dirty="0" smtClean="0">
                          <a:latin typeface="Calibri"/>
                          <a:cs typeface="Calibri"/>
                        </a:rPr>
                        <a:t>o</a:t>
                      </a:r>
                      <a:r>
                        <a:rPr sz="1100" spc="0" dirty="0" smtClean="0">
                          <a:latin typeface="Calibri"/>
                          <a:cs typeface="Calibri"/>
                        </a:rPr>
                        <a:t>mm</a:t>
                      </a:r>
                      <a:r>
                        <a:rPr sz="1100" spc="-5" dirty="0" smtClean="0">
                          <a:latin typeface="Calibri"/>
                          <a:cs typeface="Calibri"/>
                        </a:rPr>
                        <a:t>u</a:t>
                      </a:r>
                      <a:r>
                        <a:rPr sz="1100" spc="-30" dirty="0" smtClean="0">
                          <a:latin typeface="Calibri"/>
                          <a:cs typeface="Calibri"/>
                        </a:rPr>
                        <a:t>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30" dirty="0" smtClean="0">
                          <a:latin typeface="Calibri"/>
                          <a:cs typeface="Calibri"/>
                        </a:rPr>
                        <a:t>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s</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b="1" dirty="0" smtClean="0">
                          <a:latin typeface="Calibri"/>
                          <a:cs typeface="Calibri"/>
                        </a:rPr>
                        <a:t>1</a:t>
                      </a:r>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0" dirty="0" smtClean="0">
                          <a:latin typeface="Calibri"/>
                          <a:cs typeface="Calibri"/>
                        </a:rPr>
                        <a:t>1</a:t>
                      </a:r>
                      <a:endParaRPr sz="11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5265">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794759">
                <a:tc gridSpan="3">
                  <a:txBody>
                    <a:bodyPr/>
                    <a:lstStyle/>
                    <a:p>
                      <a:endParaRPr sz="1200" dirty="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200" b="1" spc="-10" dirty="0" smtClean="0">
                          <a:latin typeface="Calibri"/>
                          <a:cs typeface="Calibri"/>
                        </a:rPr>
                        <a:t>K</a:t>
                      </a:r>
                      <a:r>
                        <a:rPr sz="1200" b="1" spc="0" dirty="0" smtClean="0">
                          <a:latin typeface="Calibri"/>
                          <a:cs typeface="Calibri"/>
                        </a:rPr>
                        <a:t>no</a:t>
                      </a:r>
                      <a:r>
                        <a:rPr sz="1200" b="1" spc="-5" dirty="0" smtClean="0">
                          <a:latin typeface="Calibri"/>
                          <a:cs typeface="Calibri"/>
                        </a:rPr>
                        <a:t>w</a:t>
                      </a:r>
                      <a:r>
                        <a:rPr sz="1200" b="1" spc="-10" dirty="0" smtClean="0">
                          <a:latin typeface="Calibri"/>
                          <a:cs typeface="Calibri"/>
                        </a:rPr>
                        <a:t>l</a:t>
                      </a:r>
                      <a:r>
                        <a:rPr sz="1200" b="1" spc="-5" dirty="0" smtClean="0">
                          <a:latin typeface="Calibri"/>
                          <a:cs typeface="Calibri"/>
                        </a:rPr>
                        <a:t>e</a:t>
                      </a:r>
                      <a:r>
                        <a:rPr sz="1200" b="1" spc="0" dirty="0" smtClean="0">
                          <a:latin typeface="Calibri"/>
                          <a:cs typeface="Calibri"/>
                        </a:rPr>
                        <a:t>d</a:t>
                      </a:r>
                      <a:r>
                        <a:rPr sz="1200" b="1" spc="5" dirty="0" smtClean="0">
                          <a:latin typeface="Calibri"/>
                          <a:cs typeface="Calibri"/>
                        </a:rPr>
                        <a:t>g</a:t>
                      </a:r>
                      <a:r>
                        <a:rPr sz="1200" b="1" spc="0" dirty="0" smtClean="0">
                          <a:latin typeface="Calibri"/>
                          <a:cs typeface="Calibri"/>
                        </a:rPr>
                        <a:t>e</a:t>
                      </a:r>
                      <a:r>
                        <a:rPr sz="1200" b="1" spc="-15" dirty="0" smtClean="0">
                          <a:latin typeface="Calibri"/>
                          <a:cs typeface="Calibri"/>
                        </a:rPr>
                        <a:t> C</a:t>
                      </a:r>
                      <a:r>
                        <a:rPr sz="1200" b="1" spc="0" dirty="0" smtClean="0">
                          <a:latin typeface="Calibri"/>
                          <a:cs typeface="Calibri"/>
                        </a:rPr>
                        <a:t>h</a:t>
                      </a:r>
                      <a:r>
                        <a:rPr sz="1200" b="1" spc="-5" dirty="0" smtClean="0">
                          <a:latin typeface="Calibri"/>
                          <a:cs typeface="Calibri"/>
                        </a:rPr>
                        <a:t>e</a:t>
                      </a:r>
                      <a:r>
                        <a:rPr sz="1200" b="1" spc="0" dirty="0" smtClean="0">
                          <a:latin typeface="Calibri"/>
                          <a:cs typeface="Calibri"/>
                        </a:rPr>
                        <a:t>ck</a:t>
                      </a:r>
                      <a:endParaRPr sz="1200" dirty="0">
                        <a:latin typeface="Calibri"/>
                        <a:cs typeface="Calibri"/>
                      </a:endParaRPr>
                    </a:p>
                    <a:p>
                      <a:pPr>
                        <a:lnSpc>
                          <a:spcPts val="1300"/>
                        </a:lnSpc>
                        <a:spcBef>
                          <a:spcPts val="21"/>
                        </a:spcBef>
                      </a:pPr>
                      <a:endParaRPr sz="1300" dirty="0"/>
                    </a:p>
                    <a:p>
                      <a:pPr marL="57150" marR="266065">
                        <a:lnSpc>
                          <a:spcPct val="102000"/>
                        </a:lnSpc>
                      </a:pPr>
                      <a:r>
                        <a:rPr sz="1100" spc="-10" dirty="0" smtClean="0">
                          <a:latin typeface="Calibri"/>
                          <a:cs typeface="Calibri"/>
                        </a:rPr>
                        <a:t>Yo</a:t>
                      </a:r>
                      <a:r>
                        <a:rPr sz="1100" spc="0" dirty="0" smtClean="0">
                          <a:latin typeface="Calibri"/>
                          <a:cs typeface="Calibri"/>
                        </a:rPr>
                        <a:t>u</a:t>
                      </a:r>
                      <a:r>
                        <a:rPr sz="1100" spc="-15" dirty="0" smtClean="0">
                          <a:latin typeface="Calibri"/>
                          <a:cs typeface="Calibri"/>
                        </a:rPr>
                        <a:t> </a:t>
                      </a:r>
                      <a:r>
                        <a:rPr sz="1100" spc="0" dirty="0" smtClean="0">
                          <a:latin typeface="Calibri"/>
                          <a:cs typeface="Calibri"/>
                        </a:rPr>
                        <a:t>sh</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l</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very</a:t>
                      </a:r>
                      <a:r>
                        <a:rPr sz="1100" spc="-10" dirty="0" smtClean="0">
                          <a:latin typeface="Calibri"/>
                          <a:cs typeface="Calibri"/>
                        </a:rPr>
                        <a:t> </a:t>
                      </a:r>
                      <a:r>
                        <a:rPr sz="1100" spc="0" dirty="0" smtClean="0">
                          <a:latin typeface="Calibri"/>
                          <a:cs typeface="Calibri"/>
                        </a:rPr>
                        <a:t>we</a:t>
                      </a:r>
                      <a:r>
                        <a:rPr sz="1100" spc="5" dirty="0" smtClean="0">
                          <a:latin typeface="Calibri"/>
                          <a:cs typeface="Calibri"/>
                        </a:rPr>
                        <a:t>l</a:t>
                      </a:r>
                      <a:r>
                        <a:rPr sz="1100" spc="0" dirty="0" smtClean="0">
                          <a:latin typeface="Calibri"/>
                          <a:cs typeface="Calibri"/>
                        </a:rPr>
                        <a:t>l</a:t>
                      </a:r>
                      <a:r>
                        <a:rPr sz="1100" spc="-5" dirty="0" smtClean="0">
                          <a:latin typeface="Calibri"/>
                          <a:cs typeface="Calibri"/>
                        </a:rPr>
                        <a:t> </a:t>
                      </a:r>
                      <a:r>
                        <a:rPr sz="1100" spc="0" dirty="0" smtClean="0">
                          <a:latin typeface="Calibri"/>
                          <a:cs typeface="Calibri"/>
                        </a:rPr>
                        <a:t>versed</a:t>
                      </a:r>
                      <a:r>
                        <a:rPr sz="1100" spc="-15"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0" dirty="0" smtClean="0">
                          <a:latin typeface="Calibri"/>
                          <a:cs typeface="Calibri"/>
                        </a:rPr>
                        <a:t>t</a:t>
                      </a:r>
                      <a:r>
                        <a:rPr sz="1100" spc="0" dirty="0" smtClean="0">
                          <a:latin typeface="Calibri"/>
                          <a:cs typeface="Calibri"/>
                        </a:rPr>
                        <a:t>h</a:t>
                      </a:r>
                      <a:r>
                        <a:rPr sz="1100" spc="-15" dirty="0" smtClean="0">
                          <a:latin typeface="Calibri"/>
                          <a:cs typeface="Calibri"/>
                        </a:rPr>
                        <a:t> </a:t>
                      </a:r>
                      <a:r>
                        <a:rPr sz="1100" spc="-5" dirty="0" smtClean="0">
                          <a:latin typeface="Calibri"/>
                          <a:cs typeface="Calibri"/>
                        </a:rPr>
                        <a:t>bu</a:t>
                      </a:r>
                      <a:r>
                        <a:rPr sz="1100" spc="5" dirty="0" smtClean="0">
                          <a:latin typeface="Calibri"/>
                          <a:cs typeface="Calibri"/>
                        </a:rPr>
                        <a:t>il</a:t>
                      </a:r>
                      <a:r>
                        <a:rPr sz="1100" spc="-30"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0" dirty="0" smtClean="0">
                          <a:latin typeface="Calibri"/>
                          <a:cs typeface="Calibri"/>
                        </a:rPr>
                        <a:t>mm</a:t>
                      </a:r>
                      <a:r>
                        <a:rPr sz="1100" spc="-5" dirty="0" smtClean="0">
                          <a:latin typeface="Calibri"/>
                          <a:cs typeface="Calibri"/>
                        </a:rPr>
                        <a:t>un</a:t>
                      </a:r>
                      <a:r>
                        <a:rPr sz="1100" spc="-1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s.</a:t>
                      </a:r>
                      <a:r>
                        <a:rPr sz="1100" spc="-5" dirty="0" smtClean="0">
                          <a:latin typeface="Calibri"/>
                          <a:cs typeface="Calibri"/>
                        </a:rPr>
                        <a:t> </a:t>
                      </a:r>
                      <a:r>
                        <a:rPr sz="1100" spc="-10" dirty="0" smtClean="0">
                          <a:latin typeface="Calibri"/>
                          <a:cs typeface="Calibri"/>
                        </a:rPr>
                        <a:t>L</a:t>
                      </a:r>
                      <a:r>
                        <a:rPr sz="1100" spc="0" dirty="0" smtClean="0">
                          <a:latin typeface="Calibri"/>
                          <a:cs typeface="Calibri"/>
                        </a:rPr>
                        <a:t>e</a:t>
                      </a:r>
                      <a:r>
                        <a:rPr sz="1100" spc="-10" dirty="0" smtClean="0">
                          <a:latin typeface="Calibri"/>
                          <a:cs typeface="Calibri"/>
                        </a:rPr>
                        <a:t>t</a:t>
                      </a:r>
                      <a:r>
                        <a:rPr sz="1100" spc="-15" dirty="0" smtClean="0">
                          <a:latin typeface="Calibri"/>
                          <a:cs typeface="Calibri"/>
                        </a:rPr>
                        <a:t>’</a:t>
                      </a:r>
                      <a:r>
                        <a:rPr sz="1100" spc="0" dirty="0" smtClean="0">
                          <a:latin typeface="Calibri"/>
                          <a:cs typeface="Calibri"/>
                        </a:rPr>
                        <a:t>s </a:t>
                      </a:r>
                      <a:r>
                        <a:rPr sz="1100" spc="-10" dirty="0" smtClean="0">
                          <a:latin typeface="Calibri"/>
                          <a:cs typeface="Calibri"/>
                        </a:rPr>
                        <a:t>t</a:t>
                      </a:r>
                      <a:r>
                        <a:rPr sz="1100" spc="0" dirty="0" smtClean="0">
                          <a:latin typeface="Calibri"/>
                          <a:cs typeface="Calibri"/>
                        </a:rPr>
                        <a:t>ake</a:t>
                      </a:r>
                      <a:r>
                        <a:rPr sz="1100" spc="-5"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0" dirty="0" smtClean="0">
                          <a:latin typeface="Calibri"/>
                          <a:cs typeface="Calibri"/>
                        </a:rPr>
                        <a:t>kn</a:t>
                      </a:r>
                      <a:r>
                        <a:rPr sz="1100" spc="-10" dirty="0" smtClean="0">
                          <a:latin typeface="Calibri"/>
                          <a:cs typeface="Calibri"/>
                        </a:rPr>
                        <a:t>o</a:t>
                      </a:r>
                      <a:r>
                        <a:rPr sz="1100" spc="0" dirty="0" smtClean="0">
                          <a:latin typeface="Calibri"/>
                          <a:cs typeface="Calibri"/>
                        </a:rPr>
                        <a:t>w</a:t>
                      </a:r>
                      <a:r>
                        <a:rPr sz="1100" spc="10" dirty="0" smtClean="0">
                          <a:latin typeface="Calibri"/>
                          <a:cs typeface="Calibri"/>
                        </a:rPr>
                        <a:t>l</a:t>
                      </a:r>
                      <a:r>
                        <a:rPr sz="1100" spc="0" dirty="0" smtClean="0">
                          <a:latin typeface="Calibri"/>
                          <a:cs typeface="Calibri"/>
                        </a:rPr>
                        <a:t>ed</a:t>
                      </a:r>
                      <a:r>
                        <a:rPr sz="1100" spc="5" dirty="0" smtClean="0">
                          <a:latin typeface="Calibri"/>
                          <a:cs typeface="Calibri"/>
                        </a:rPr>
                        <a:t>g</a:t>
                      </a:r>
                      <a:r>
                        <a:rPr sz="1100" spc="0" dirty="0" smtClean="0">
                          <a:latin typeface="Calibri"/>
                          <a:cs typeface="Calibri"/>
                        </a:rPr>
                        <a:t>e</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c</a:t>
                      </a:r>
                      <a:r>
                        <a:rPr sz="1100" spc="0" dirty="0" smtClean="0">
                          <a:latin typeface="Calibri"/>
                          <a:cs typeface="Calibri"/>
                        </a:rPr>
                        <a:t>k</a:t>
                      </a:r>
                      <a:r>
                        <a:rPr sz="1100" spc="-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see</a:t>
                      </a:r>
                      <a:r>
                        <a:rPr sz="1100" spc="-5" dirty="0" smtClean="0">
                          <a:latin typeface="Calibri"/>
                          <a:cs typeface="Calibri"/>
                        </a:rPr>
                        <a:t> h</a:t>
                      </a:r>
                      <a:r>
                        <a:rPr sz="1100" spc="-10" dirty="0" smtClean="0">
                          <a:latin typeface="Calibri"/>
                          <a:cs typeface="Calibri"/>
                        </a:rPr>
                        <a:t>o</a:t>
                      </a:r>
                      <a:r>
                        <a:rPr sz="1100" spc="0" dirty="0" smtClean="0">
                          <a:latin typeface="Calibri"/>
                          <a:cs typeface="Calibri"/>
                        </a:rPr>
                        <a:t>w</a:t>
                      </a:r>
                      <a:r>
                        <a:rPr sz="1100" spc="15"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0" dirty="0" smtClean="0">
                          <a:latin typeface="Calibri"/>
                          <a:cs typeface="Calibri"/>
                        </a:rPr>
                        <a:t>u</a:t>
                      </a:r>
                      <a:r>
                        <a:rPr sz="1100" spc="-15" dirty="0" smtClean="0">
                          <a:latin typeface="Calibri"/>
                          <a:cs typeface="Calibri"/>
                        </a:rPr>
                        <a:t> </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a:t>
                      </a:r>
                      <a:endParaRPr sz="1100" dirty="0">
                        <a:latin typeface="Calibri"/>
                        <a:cs typeface="Calibri"/>
                      </a:endParaRPr>
                    </a:p>
                    <a:p>
                      <a:pPr>
                        <a:lnSpc>
                          <a:spcPts val="1300"/>
                        </a:lnSpc>
                        <a:spcBef>
                          <a:spcPts val="68"/>
                        </a:spcBef>
                      </a:pPr>
                      <a:endParaRPr sz="1300" dirty="0"/>
                    </a:p>
                    <a:p>
                      <a:pPr marL="57150">
                        <a:lnSpc>
                          <a:spcPct val="100000"/>
                        </a:lnSpc>
                      </a:pP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 </a:t>
                      </a:r>
                      <a:r>
                        <a:rPr sz="1100" i="1" spc="0" dirty="0" smtClean="0">
                          <a:latin typeface="Calibri"/>
                          <a:cs typeface="Calibri"/>
                        </a:rPr>
                        <a:t>(</a:t>
                      </a:r>
                      <a:r>
                        <a:rPr sz="1100" i="1" spc="5" dirty="0" smtClean="0">
                          <a:latin typeface="Calibri"/>
                          <a:cs typeface="Calibri"/>
                        </a:rPr>
                        <a:t>In</a:t>
                      </a:r>
                      <a:r>
                        <a:rPr sz="1100" i="1" spc="0" dirty="0" smtClean="0">
                          <a:latin typeface="Calibri"/>
                          <a:cs typeface="Calibri"/>
                        </a:rPr>
                        <a:t>s</a:t>
                      </a:r>
                      <a:r>
                        <a:rPr sz="1100" i="1" spc="-25" dirty="0" smtClean="0">
                          <a:latin typeface="Calibri"/>
                          <a:cs typeface="Calibri"/>
                        </a:rPr>
                        <a:t>e</a:t>
                      </a:r>
                      <a:r>
                        <a:rPr sz="1100" i="1" spc="0" dirty="0" smtClean="0">
                          <a:latin typeface="Calibri"/>
                          <a:cs typeface="Calibri"/>
                        </a:rPr>
                        <a:t>rt</a:t>
                      </a:r>
                      <a:r>
                        <a:rPr sz="1100" i="1" spc="-20" dirty="0" smtClean="0">
                          <a:latin typeface="Calibri"/>
                          <a:cs typeface="Calibri"/>
                        </a:rPr>
                        <a:t> </a:t>
                      </a:r>
                      <a:r>
                        <a:rPr sz="1100" i="1" spc="-10" dirty="0" smtClean="0">
                          <a:latin typeface="Calibri"/>
                          <a:cs typeface="Calibri"/>
                        </a:rPr>
                        <a:t>‘</a:t>
                      </a:r>
                      <a:r>
                        <a:rPr sz="1100" i="1" spc="0" dirty="0" smtClean="0">
                          <a:latin typeface="Calibri"/>
                          <a:cs typeface="Calibri"/>
                        </a:rPr>
                        <a:t>K</a:t>
                      </a:r>
                      <a:r>
                        <a:rPr sz="1100" i="1" spc="5" dirty="0" smtClean="0">
                          <a:latin typeface="Calibri"/>
                          <a:cs typeface="Calibri"/>
                        </a:rPr>
                        <a:t>no</a:t>
                      </a:r>
                      <a:r>
                        <a:rPr sz="1100" i="1" spc="0" dirty="0" smtClean="0">
                          <a:latin typeface="Calibri"/>
                          <a:cs typeface="Calibri"/>
                        </a:rPr>
                        <a:t>w</a:t>
                      </a:r>
                      <a:r>
                        <a:rPr sz="1100" i="1" spc="10" dirty="0" smtClean="0">
                          <a:latin typeface="Calibri"/>
                          <a:cs typeface="Calibri"/>
                        </a:rPr>
                        <a:t>l</a:t>
                      </a:r>
                      <a:r>
                        <a:rPr sz="1100" i="1" spc="-25" dirty="0" smtClean="0">
                          <a:latin typeface="Calibri"/>
                          <a:cs typeface="Calibri"/>
                        </a:rPr>
                        <a:t>e</a:t>
                      </a:r>
                      <a:r>
                        <a:rPr sz="1100" i="1" spc="5" dirty="0" smtClean="0">
                          <a:latin typeface="Calibri"/>
                          <a:cs typeface="Calibri"/>
                        </a:rPr>
                        <a:t>dg</a:t>
                      </a:r>
                      <a:r>
                        <a:rPr sz="1100" i="1" spc="0" dirty="0" smtClean="0">
                          <a:latin typeface="Calibri"/>
                          <a:cs typeface="Calibri"/>
                        </a:rPr>
                        <a:t>e</a:t>
                      </a:r>
                      <a:r>
                        <a:rPr sz="1100" i="1" spc="-10" dirty="0" smtClean="0">
                          <a:latin typeface="Calibri"/>
                          <a:cs typeface="Calibri"/>
                        </a:rPr>
                        <a:t> </a:t>
                      </a:r>
                      <a:r>
                        <a:rPr sz="1100" i="1" spc="0" dirty="0" smtClean="0">
                          <a:latin typeface="Calibri"/>
                          <a:cs typeface="Calibri"/>
                        </a:rPr>
                        <a:t>C</a:t>
                      </a:r>
                      <a:r>
                        <a:rPr sz="1100" i="1" spc="-20" dirty="0" smtClean="0">
                          <a:latin typeface="Calibri"/>
                          <a:cs typeface="Calibri"/>
                        </a:rPr>
                        <a:t>h</a:t>
                      </a:r>
                      <a:r>
                        <a:rPr sz="1100" i="1" spc="0" dirty="0" smtClean="0">
                          <a:latin typeface="Calibri"/>
                          <a:cs typeface="Calibri"/>
                        </a:rPr>
                        <a:t>ec</a:t>
                      </a:r>
                      <a:r>
                        <a:rPr sz="1100" i="1" spc="5" dirty="0" smtClean="0">
                          <a:latin typeface="Calibri"/>
                          <a:cs typeface="Calibri"/>
                        </a:rPr>
                        <a:t>k</a:t>
                      </a:r>
                      <a:r>
                        <a:rPr sz="1100" i="1" spc="0" dirty="0" smtClean="0">
                          <a:latin typeface="Calibri"/>
                          <a:cs typeface="Calibri"/>
                        </a:rPr>
                        <a:t>’</a:t>
                      </a:r>
                      <a:r>
                        <a:rPr sz="1100" i="1" spc="-25" dirty="0" smtClean="0">
                          <a:latin typeface="Calibri"/>
                          <a:cs typeface="Calibri"/>
                        </a:rPr>
                        <a:t> </a:t>
                      </a:r>
                      <a:r>
                        <a:rPr sz="1100" i="1" spc="5" dirty="0" smtClean="0">
                          <a:latin typeface="Calibri"/>
                          <a:cs typeface="Calibri"/>
                        </a:rPr>
                        <a:t>lin</a:t>
                      </a:r>
                      <a:r>
                        <a:rPr sz="1100" i="1" spc="-25" dirty="0" smtClean="0">
                          <a:latin typeface="Calibri"/>
                          <a:cs typeface="Calibri"/>
                        </a:rPr>
                        <a:t>k</a:t>
                      </a:r>
                      <a:r>
                        <a:rPr sz="1100" i="1" spc="0" dirty="0" smtClean="0">
                          <a:latin typeface="Calibri"/>
                          <a:cs typeface="Calibri"/>
                        </a:rPr>
                        <a:t>)</a:t>
                      </a:r>
                      <a:endParaRPr lang="en-US" sz="1100" i="1" spc="0" dirty="0" smtClean="0">
                        <a:latin typeface="Calibri"/>
                        <a:cs typeface="Calibri"/>
                      </a:endParaRPr>
                    </a:p>
                    <a:p>
                      <a:pPr marL="57150">
                        <a:lnSpc>
                          <a:spcPct val="100000"/>
                        </a:lnSpc>
                      </a:pPr>
                      <a:endParaRPr lang="en-US" sz="1100" i="1" spc="0" dirty="0" smtClean="0">
                        <a:latin typeface="Calibri"/>
                        <a:cs typeface="Calibri"/>
                      </a:endParaRPr>
                    </a:p>
                    <a:p>
                      <a:pPr marL="57150">
                        <a:lnSpc>
                          <a:spcPct val="100000"/>
                        </a:lnSpc>
                      </a:pPr>
                      <a:endParaRPr lang="en-US" sz="1100" i="1" spc="0" dirty="0" smtClean="0">
                        <a:latin typeface="Calibri"/>
                        <a:cs typeface="Calibri"/>
                      </a:endParaRPr>
                    </a:p>
                    <a:p>
                      <a:pPr marL="57150">
                        <a:lnSpc>
                          <a:spcPct val="100000"/>
                        </a:lnSpc>
                      </a:pPr>
                      <a:endParaRPr lang="en-US" sz="1100" i="1" spc="0" dirty="0" smtClean="0">
                        <a:latin typeface="Calibri"/>
                        <a:cs typeface="Calibri"/>
                      </a:endParaRPr>
                    </a:p>
                    <a:p>
                      <a:pPr marL="57150">
                        <a:lnSpc>
                          <a:spcPct val="100000"/>
                        </a:lnSpc>
                      </a:pPr>
                      <a:r>
                        <a:rPr lang="en-US" sz="1100" i="1" spc="0" dirty="0" smtClean="0">
                          <a:solidFill>
                            <a:srgbClr val="FFC000"/>
                          </a:solidFill>
                          <a:latin typeface="Calibri"/>
                          <a:cs typeface="Calibri"/>
                        </a:rPr>
                        <a:t>Update and combine  7700-7720.</a:t>
                      </a:r>
                      <a:endParaRPr sz="1100" dirty="0">
                        <a:solidFill>
                          <a:srgbClr val="FFC000"/>
                        </a:solidFill>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r>
              <a:tr h="228600">
                <a:tc gridSpan="3">
                  <a:txBody>
                    <a:bodyPr/>
                    <a:lstStyle/>
                    <a:p>
                      <a:pPr marL="45085">
                        <a:lnSpc>
                          <a:spcPct val="100000"/>
                        </a:lnSpc>
                      </a:pPr>
                      <a:r>
                        <a:rPr sz="1200" b="1" spc="10"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727201">
                <a:tc gridSpan="3">
                  <a:txBody>
                    <a:bodyPr/>
                    <a:lstStyle/>
                    <a:p>
                      <a:pPr marL="50800" marR="90805">
                        <a:lnSpc>
                          <a:spcPct val="101299"/>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s</a:t>
                      </a:r>
                      <a:r>
                        <a:rPr sz="1100" spc="-5" dirty="0" smtClean="0">
                          <a:latin typeface="Calibri"/>
                          <a:cs typeface="Calibri"/>
                        </a:rPr>
                        <a:t> </a:t>
                      </a:r>
                      <a:r>
                        <a:rPr sz="1100" spc="0" dirty="0" smtClean="0">
                          <a:latin typeface="Calibri"/>
                          <a:cs typeface="Calibri"/>
                        </a:rPr>
                        <a:t>kn</a:t>
                      </a:r>
                      <a:r>
                        <a:rPr sz="1100" spc="-10" dirty="0" smtClean="0">
                          <a:latin typeface="Calibri"/>
                          <a:cs typeface="Calibri"/>
                        </a:rPr>
                        <a:t>o</a:t>
                      </a:r>
                      <a:r>
                        <a:rPr sz="1100" spc="0" dirty="0" smtClean="0">
                          <a:latin typeface="Calibri"/>
                          <a:cs typeface="Calibri"/>
                        </a:rPr>
                        <a:t>w</a:t>
                      </a:r>
                      <a:r>
                        <a:rPr sz="1100" spc="10" dirty="0" smtClean="0">
                          <a:latin typeface="Calibri"/>
                          <a:cs typeface="Calibri"/>
                        </a:rPr>
                        <a:t>l</a:t>
                      </a:r>
                      <a:r>
                        <a:rPr sz="1100" spc="0" dirty="0" smtClean="0">
                          <a:latin typeface="Calibri"/>
                          <a:cs typeface="Calibri"/>
                        </a:rPr>
                        <a:t>ed</a:t>
                      </a:r>
                      <a:r>
                        <a:rPr sz="1100" spc="5" dirty="0" smtClean="0">
                          <a:latin typeface="Calibri"/>
                          <a:cs typeface="Calibri"/>
                        </a:rPr>
                        <a:t>g</a:t>
                      </a:r>
                      <a:r>
                        <a:rPr sz="1100" spc="0" dirty="0" smtClean="0">
                          <a:latin typeface="Calibri"/>
                          <a:cs typeface="Calibri"/>
                        </a:rPr>
                        <a:t>e</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c</a:t>
                      </a:r>
                      <a:r>
                        <a:rPr sz="1100" spc="0" dirty="0" smtClean="0">
                          <a:latin typeface="Calibri"/>
                          <a:cs typeface="Calibri"/>
                        </a:rPr>
                        <a:t>k</a:t>
                      </a:r>
                      <a:r>
                        <a:rPr sz="1100" spc="-5" dirty="0" smtClean="0">
                          <a:latin typeface="Calibri"/>
                          <a:cs typeface="Calibri"/>
                        </a:rPr>
                        <a:t>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a:t>
                      </a:r>
                      <a:r>
                        <a:rPr sz="1100" spc="-10" dirty="0" smtClean="0">
                          <a:latin typeface="Calibri"/>
                          <a:cs typeface="Calibri"/>
                        </a:rPr>
                        <a:t> o</a:t>
                      </a:r>
                      <a:r>
                        <a:rPr sz="1100" spc="0" dirty="0" smtClean="0">
                          <a:latin typeface="Calibri"/>
                          <a:cs typeface="Calibri"/>
                        </a:rPr>
                        <a:t>n</a:t>
                      </a:r>
                      <a:r>
                        <a:rPr sz="1100" spc="-15" dirty="0" smtClean="0">
                          <a:latin typeface="Calibri"/>
                          <a:cs typeface="Calibri"/>
                        </a:rPr>
                        <a:t> </a:t>
                      </a:r>
                      <a:r>
                        <a:rPr sz="1100" spc="-5" dirty="0" smtClean="0">
                          <a:latin typeface="Calibri"/>
                          <a:cs typeface="Calibri"/>
                        </a:rPr>
                        <a:t>bu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0" dirty="0" smtClean="0">
                          <a:latin typeface="Calibri"/>
                          <a:cs typeface="Calibri"/>
                        </a:rPr>
                        <a:t>mm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sh</a:t>
                      </a:r>
                      <a:r>
                        <a:rPr sz="1100" spc="5" dirty="0" smtClean="0">
                          <a:latin typeface="Calibri"/>
                          <a:cs typeface="Calibri"/>
                        </a:rPr>
                        <a:t>i</a:t>
                      </a:r>
                      <a:r>
                        <a:rPr sz="1100" spc="-30" dirty="0" smtClean="0">
                          <a:latin typeface="Calibri"/>
                          <a:cs typeface="Calibri"/>
                        </a:rPr>
                        <a:t>p</a:t>
                      </a:r>
                      <a:r>
                        <a:rPr sz="1100" spc="0" dirty="0" smtClean="0">
                          <a:latin typeface="Calibri"/>
                          <a:cs typeface="Calibri"/>
                        </a:rPr>
                        <a:t>. 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20" dirty="0" smtClean="0">
                          <a:latin typeface="Calibri"/>
                          <a:cs typeface="Calibri"/>
                        </a:rPr>
                        <a:t> </a:t>
                      </a:r>
                      <a:r>
                        <a:rPr sz="1100" spc="-10" dirty="0" smtClean="0">
                          <a:latin typeface="Calibri"/>
                          <a:cs typeface="Calibri"/>
                        </a:rPr>
                        <a:t>44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 </a:t>
                      </a:r>
                      <a:r>
                        <a:rPr sz="1100" spc="-10" dirty="0" smtClean="0">
                          <a:latin typeface="Calibri"/>
                          <a:cs typeface="Calibri"/>
                        </a:rPr>
                        <a:t>14</a:t>
                      </a:r>
                      <a:r>
                        <a:rPr sz="1100" spc="-5" dirty="0" smtClean="0">
                          <a:latin typeface="Calibri"/>
                          <a:cs typeface="Calibri"/>
                        </a:rPr>
                        <a:t>p</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15"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30"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5" dirty="0" smtClean="0">
                          <a:latin typeface="Calibri"/>
                          <a:cs typeface="Calibri"/>
                        </a:rPr>
                        <a:t>lig</a:t>
                      </a:r>
                      <a:r>
                        <a:rPr sz="1100" spc="-5" dirty="0" smtClean="0">
                          <a:latin typeface="Calibri"/>
                          <a:cs typeface="Calibri"/>
                        </a:rPr>
                        <a:t>h</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0" dirty="0" smtClean="0">
                          <a:latin typeface="Calibri"/>
                          <a:cs typeface="Calibri"/>
                        </a:rPr>
                        <a:t>ue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p</a:t>
                      </a:r>
                      <a:r>
                        <a:rPr sz="1100" spc="-15" dirty="0" smtClean="0">
                          <a:latin typeface="Calibri"/>
                          <a:cs typeface="Calibri"/>
                        </a:rPr>
                        <a:t> </a:t>
                      </a:r>
                      <a:r>
                        <a:rPr sz="1100" spc="0" dirty="0" smtClean="0">
                          <a:latin typeface="Calibri"/>
                          <a:cs typeface="Calibri"/>
                        </a:rPr>
                        <a:t>art</a:t>
                      </a:r>
                      <a:r>
                        <a:rPr sz="1100" spc="-25" dirty="0" smtClean="0">
                          <a:latin typeface="Calibri"/>
                          <a:cs typeface="Calibri"/>
                        </a:rPr>
                        <a:t> </a:t>
                      </a:r>
                      <a:r>
                        <a:rPr sz="1100" spc="5" dirty="0" smtClean="0">
                          <a:latin typeface="Calibri"/>
                          <a:cs typeface="Calibri"/>
                        </a:rPr>
                        <a:t>i</a:t>
                      </a:r>
                      <a:r>
                        <a:rPr sz="1100" spc="0" dirty="0" smtClean="0">
                          <a:latin typeface="Calibri"/>
                          <a:cs typeface="Calibri"/>
                        </a:rPr>
                        <a:t>ma</a:t>
                      </a:r>
                      <a:r>
                        <a:rPr sz="1100" spc="5" dirty="0" smtClean="0">
                          <a:latin typeface="Calibri"/>
                          <a:cs typeface="Calibri"/>
                        </a:rPr>
                        <a:t>g</a:t>
                      </a:r>
                      <a:r>
                        <a:rPr sz="1100" spc="0" dirty="0" smtClean="0">
                          <a:latin typeface="Calibri"/>
                          <a:cs typeface="Calibri"/>
                        </a:rPr>
                        <a:t>e</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r>
              <a:tr h="236219">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1750">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1750">
                      <a:solidFill>
                        <a:srgbClr val="B6DDE8"/>
                      </a:solidFill>
                      <a:prstDash val="solid"/>
                    </a:lnB>
                    <a:solidFill>
                      <a:srgbClr val="B6DDE8"/>
                    </a:solidFill>
                  </a:tcPr>
                </a:tc>
                <a:tc hMerge="1">
                  <a:txBody>
                    <a:bodyPr/>
                    <a:lstStyle/>
                    <a:p>
                      <a:endParaRPr/>
                    </a:p>
                  </a:txBody>
                  <a:tcPr marL="0" marR="0" marT="0" marB="0"/>
                </a:tc>
              </a:tr>
              <a:tr h="722706">
                <a:tc gridSpan="3">
                  <a:txBody>
                    <a:bodyPr/>
                    <a:lstStyle/>
                    <a:p>
                      <a:pPr marL="50800" marR="281940">
                        <a:lnSpc>
                          <a:spcPct val="101899"/>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2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10"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30"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r>
                        <a:rPr sz="1100" spc="-10" dirty="0" smtClean="0">
                          <a:latin typeface="Calibri"/>
                          <a:cs typeface="Calibri"/>
                        </a:rPr>
                        <a:t> 7</a:t>
                      </a:r>
                      <a:r>
                        <a:rPr sz="1100" spc="5" dirty="0" smtClean="0">
                          <a:latin typeface="Calibri"/>
                          <a:cs typeface="Calibri"/>
                        </a:rPr>
                        <a:t>.</a:t>
                      </a:r>
                      <a:r>
                        <a:rPr sz="1100" spc="0" dirty="0" smtClean="0">
                          <a:latin typeface="Calibri"/>
                          <a:cs typeface="Calibri"/>
                        </a:rPr>
                        <a:t>1</a:t>
                      </a:r>
                      <a:r>
                        <a:rPr sz="1100" spc="-20" dirty="0" smtClean="0">
                          <a:latin typeface="Calibri"/>
                          <a:cs typeface="Calibri"/>
                        </a:rPr>
                        <a:t> </a:t>
                      </a:r>
                      <a:r>
                        <a:rPr sz="1100" spc="-15" dirty="0" smtClean="0">
                          <a:latin typeface="Calibri"/>
                          <a:cs typeface="Calibri"/>
                        </a:rPr>
                        <a:t>O</a:t>
                      </a:r>
                      <a:r>
                        <a:rPr sz="1100" spc="0" dirty="0" smtClean="0">
                          <a:latin typeface="Calibri"/>
                          <a:cs typeface="Calibri"/>
                        </a:rPr>
                        <a:t>ver</a:t>
                      </a:r>
                      <a:r>
                        <a:rPr sz="1100" spc="5" dirty="0" smtClean="0">
                          <a:latin typeface="Calibri"/>
                          <a:cs typeface="Calibri"/>
                        </a:rPr>
                        <a:t>vi</a:t>
                      </a:r>
                      <a:r>
                        <a:rPr sz="1100" spc="-25" dirty="0" smtClean="0">
                          <a:latin typeface="Calibri"/>
                          <a:cs typeface="Calibri"/>
                        </a:rPr>
                        <a:t>e</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p</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2</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3</a:t>
                      </a:r>
                      <a:r>
                        <a:rPr sz="1100" spc="-20" dirty="0" smtClean="0">
                          <a:latin typeface="Calibri"/>
                          <a:cs typeface="Calibri"/>
                        </a:rPr>
                        <a:t> </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en</a:t>
                      </a:r>
                      <a:r>
                        <a:rPr sz="1100" spc="-15" dirty="0" smtClean="0">
                          <a:latin typeface="Calibri"/>
                          <a:cs typeface="Calibri"/>
                        </a:rPr>
                        <a:t>t</a:t>
                      </a:r>
                      <a:r>
                        <a:rPr sz="1100" spc="5" dirty="0" smtClean="0">
                          <a:latin typeface="Calibri"/>
                          <a:cs typeface="Calibri"/>
                        </a:rPr>
                        <a:t>i</a:t>
                      </a:r>
                      <a:r>
                        <a:rPr sz="1100" spc="0" dirty="0" smtClean="0">
                          <a:latin typeface="Calibri"/>
                          <a:cs typeface="Calibri"/>
                        </a:rPr>
                        <a:t>fy</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 </a:t>
                      </a:r>
                      <a:r>
                        <a:rPr sz="1100" spc="-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4</a:t>
                      </a:r>
                      <a:r>
                        <a:rPr sz="1100" spc="5" dirty="0" smtClean="0">
                          <a:latin typeface="Calibri"/>
                          <a:cs typeface="Calibri"/>
                        </a:rPr>
                        <a:t> </a:t>
                      </a:r>
                      <a:r>
                        <a:rPr sz="1100" spc="0"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g</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Pa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g</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5</a:t>
                      </a:r>
                      <a:r>
                        <a:rPr sz="1100" spc="-20" dirty="0" smtClean="0">
                          <a:latin typeface="Calibri"/>
                          <a:cs typeface="Calibri"/>
                        </a:rPr>
                        <a:t> </a:t>
                      </a:r>
                      <a:r>
                        <a:rPr sz="1100" spc="-15" dirty="0" smtClean="0">
                          <a:latin typeface="Calibri"/>
                          <a:cs typeface="Calibri"/>
                        </a:rPr>
                        <a:t>E</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1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Cli</a:t>
                      </a:r>
                      <a:r>
                        <a:rPr sz="1100" spc="-25" dirty="0" smtClean="0">
                          <a:latin typeface="Calibri"/>
                          <a:cs typeface="Calibri"/>
                        </a:rPr>
                        <a:t>e</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6</a:t>
                      </a:r>
                      <a:r>
                        <a:rPr sz="1100" spc="5" dirty="0" smtClean="0">
                          <a:latin typeface="Calibri"/>
                          <a:cs typeface="Calibri"/>
                        </a:rPr>
                        <a:t> </a:t>
                      </a: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7</a:t>
                      </a:r>
                      <a:r>
                        <a:rPr sz="1100" spc="-20" dirty="0" smtClean="0">
                          <a:latin typeface="Calibri"/>
                          <a:cs typeface="Calibri"/>
                        </a:rPr>
                        <a:t> </a:t>
                      </a:r>
                      <a:r>
                        <a:rPr sz="1100" spc="-10"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C</a:t>
                      </a:r>
                      <a:r>
                        <a:rPr sz="1100" spc="-10" dirty="0" smtClean="0">
                          <a:latin typeface="Calibri"/>
                          <a:cs typeface="Calibri"/>
                        </a:rPr>
                        <a:t>o</a:t>
                      </a:r>
                      <a:r>
                        <a:rPr sz="1100" spc="-20" dirty="0" smtClean="0">
                          <a:latin typeface="Calibri"/>
                          <a:cs typeface="Calibri"/>
                        </a:rPr>
                        <a:t>m</a:t>
                      </a:r>
                      <a:r>
                        <a:rPr sz="1100" spc="0" dirty="0" smtClean="0">
                          <a:latin typeface="Calibri"/>
                          <a:cs typeface="Calibri"/>
                        </a:rPr>
                        <a:t>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30" dirty="0" smtClean="0">
                          <a:latin typeface="Calibri"/>
                          <a:cs typeface="Calibri"/>
                        </a:rPr>
                        <a:t>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8</a:t>
                      </a:r>
                      <a:r>
                        <a:rPr sz="1100" spc="-20" dirty="0" smtClean="0">
                          <a:latin typeface="Calibri"/>
                          <a:cs typeface="Calibri"/>
                        </a:rPr>
                        <a:t> </a:t>
                      </a: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st</a:t>
                      </a:r>
                      <a:r>
                        <a:rPr sz="1100" spc="-5" dirty="0" smtClean="0">
                          <a:latin typeface="Calibri"/>
                          <a:cs typeface="Calibri"/>
                        </a:rPr>
                        <a: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 </a:t>
                      </a:r>
                      <a:r>
                        <a:rPr sz="1100" spc="-15" dirty="0" smtClean="0">
                          <a:latin typeface="Calibri"/>
                          <a:cs typeface="Calibri"/>
                        </a:rPr>
                        <a:t>E</a:t>
                      </a:r>
                      <a:r>
                        <a:rPr sz="1100" spc="0" dirty="0" smtClean="0">
                          <a:latin typeface="Calibri"/>
                          <a:cs typeface="Calibri"/>
                        </a:rPr>
                        <a:t>x</a:t>
                      </a:r>
                      <a:r>
                        <a:rPr sz="1100" spc="10" dirty="0" smtClean="0">
                          <a:latin typeface="Calibri"/>
                          <a:cs typeface="Calibri"/>
                        </a:rPr>
                        <a:t>i</a:t>
                      </a:r>
                      <a:r>
                        <a:rPr sz="1100" spc="0" dirty="0" smtClean="0">
                          <a:latin typeface="Calibri"/>
                          <a:cs typeface="Calibri"/>
                        </a:rPr>
                        <a:t>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1750">
                      <a:solidFill>
                        <a:srgbClr val="B6DDE8"/>
                      </a:solidFill>
                      <a:prstDash val="solid"/>
                    </a:lnT>
                    <a:lnB w="37846">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r>
                        <a:rPr lang="en-US" sz="1100" dirty="0" smtClean="0">
                          <a:solidFill>
                            <a:srgbClr val="FF0000"/>
                          </a:solidFill>
                          <a:latin typeface="+mn-lt"/>
                          <a:cs typeface="Calibri"/>
                        </a:rPr>
                        <a:t>Screens should be combined 7700-7720: see Matrix slide # 60.</a:t>
                      </a:r>
                    </a:p>
                    <a:p>
                      <a:r>
                        <a:rPr lang="en-US" sz="1100" dirty="0" smtClean="0">
                          <a:solidFill>
                            <a:srgbClr val="FF0000"/>
                          </a:solidFill>
                          <a:latin typeface="+mn-lt"/>
                          <a:cs typeface="Calibri"/>
                        </a:rPr>
                        <a:t>Narrate text describing importance of team building. See narration slide # 66</a:t>
                      </a:r>
                    </a:p>
                    <a:p>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31750">
                      <a:solidFill>
                        <a:srgbClr val="B6DDE8"/>
                      </a:solidFill>
                      <a:prstDash val="solid"/>
                    </a:lnT>
                    <a:lnB w="37846">
                      <a:solidFill>
                        <a:srgbClr val="404040"/>
                      </a:solidFill>
                      <a:prstDash val="solid"/>
                    </a:lnB>
                  </a:tcPr>
                </a:tc>
                <a:tc hMerge="1">
                  <a:txBody>
                    <a:bodyPr/>
                    <a:lstStyle/>
                    <a:p>
                      <a:endParaRPr/>
                    </a:p>
                  </a:txBody>
                  <a:tcPr marL="0" marR="0" marT="0" marB="0"/>
                </a:tc>
              </a:tr>
            </a:tbl>
          </a:graphicData>
        </a:graphic>
      </p:graphicFrame>
      <p:pic>
        <p:nvPicPr>
          <p:cNvPr id="6" name="Picture 5" descr="Knowledge Check.jpg"/>
          <p:cNvPicPr>
            <a:picLocks noChangeAspect="1"/>
          </p:cNvPicPr>
          <p:nvPr/>
        </p:nvPicPr>
        <p:blipFill>
          <a:blip r:embed="rId3" cstate="print"/>
          <a:stretch>
            <a:fillRect/>
          </a:stretch>
        </p:blipFill>
        <p:spPr>
          <a:xfrm>
            <a:off x="3213947" y="1676400"/>
            <a:ext cx="1659466" cy="11430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4" name="object 4"/>
          <p:cNvSpPr/>
          <p:nvPr/>
        </p:nvSpPr>
        <p:spPr>
          <a:xfrm>
            <a:off x="474344" y="1432560"/>
            <a:ext cx="4507230" cy="3382772"/>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469582" y="1427861"/>
            <a:ext cx="4516755" cy="3392297"/>
          </a:xfrm>
          <a:custGeom>
            <a:avLst/>
            <a:gdLst/>
            <a:ahLst/>
            <a:cxnLst/>
            <a:rect l="l" t="t" r="r" b="b"/>
            <a:pathLst>
              <a:path w="4516755" h="3392297">
                <a:moveTo>
                  <a:pt x="0" y="3392297"/>
                </a:moveTo>
                <a:lnTo>
                  <a:pt x="4516755" y="3392297"/>
                </a:lnTo>
                <a:lnTo>
                  <a:pt x="4516755" y="0"/>
                </a:lnTo>
                <a:lnTo>
                  <a:pt x="0" y="0"/>
                </a:lnTo>
                <a:lnTo>
                  <a:pt x="0" y="3392297"/>
                </a:lnTo>
                <a:close/>
              </a:path>
            </a:pathLst>
          </a:custGeom>
          <a:ln w="9525">
            <a:solidFill>
              <a:srgbClr val="4F81BC"/>
            </a:solidFill>
          </a:ln>
        </p:spPr>
        <p:txBody>
          <a:bodyPr wrap="square" lIns="0" tIns="0" rIns="0" bIns="0" rtlCol="0">
            <a:noAutofit/>
          </a:bodyPr>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fld id="{81D60167-4931-47E6-BA6A-407CBD079E47}" type="slidenum">
              <a:rPr sz="1100" b="1" spc="0" dirty="0" smtClean="0">
                <a:latin typeface="Calibri"/>
                <a:cs typeface="Calibri"/>
              </a:rPr>
              <a:pPr marL="12700">
                <a:lnSpc>
                  <a:spcPct val="100000"/>
                </a:lnSpc>
              </a:pPr>
              <a:t>44</a:t>
            </a:fld>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1671923376"/>
              </p:ext>
            </p:extLst>
          </p:nvPr>
        </p:nvGraphicFramePr>
        <p:xfrm>
          <a:off x="362077" y="456819"/>
          <a:ext cx="9287255" cy="6377377"/>
        </p:xfrm>
        <a:graphic>
          <a:graphicData uri="http://schemas.openxmlformats.org/drawingml/2006/table">
            <a:tbl>
              <a:tblPr firstRow="1" bandRow="1">
                <a:tableStyleId>{2D5ABB26-0587-4C30-8999-92F81FD0307C}</a:tableStyleId>
              </a:tblPr>
              <a:tblGrid>
                <a:gridCol w="45720"/>
                <a:gridCol w="939038"/>
                <a:gridCol w="3658870"/>
                <a:gridCol w="914654"/>
                <a:gridCol w="3728973"/>
              </a:tblGrid>
              <a:tr h="208788">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1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s</a:t>
                      </a:r>
                      <a:r>
                        <a:rPr sz="1100" spc="-5" dirty="0" smtClean="0">
                          <a:latin typeface="Calibri"/>
                          <a:cs typeface="Calibri"/>
                        </a:rPr>
                        <a:t>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_</a:t>
                      </a:r>
                      <a:r>
                        <a:rPr sz="1100" spc="-10" dirty="0" smtClean="0">
                          <a:latin typeface="Calibri"/>
                          <a:cs typeface="Calibri"/>
                        </a:rPr>
                        <a:t>7</a:t>
                      </a:r>
                      <a:r>
                        <a:rPr sz="1100" spc="5" dirty="0" smtClean="0">
                          <a:latin typeface="Calibri"/>
                          <a:cs typeface="Calibri"/>
                        </a:rPr>
                        <a:t>.</a:t>
                      </a:r>
                      <a:r>
                        <a:rPr sz="1100" spc="-10" dirty="0" smtClean="0">
                          <a:latin typeface="Calibri"/>
                          <a:cs typeface="Calibri"/>
                        </a:rPr>
                        <a:t>8</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50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7800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a:t>
                      </a:r>
                      <a:r>
                        <a:rPr sz="1100" spc="-5" dirty="0" smtClean="0">
                          <a:latin typeface="Calibri"/>
                          <a:cs typeface="Calibri"/>
                        </a:rPr>
                        <a:t>t-</a:t>
                      </a:r>
                      <a:r>
                        <a:rPr sz="1100" spc="-10" dirty="0" smtClean="0">
                          <a:latin typeface="Calibri"/>
                          <a:cs typeface="Calibri"/>
                        </a:rPr>
                        <a:t>T</a:t>
                      </a:r>
                      <a:r>
                        <a:rPr sz="1100" spc="0" dirty="0" smtClean="0">
                          <a:latin typeface="Calibri"/>
                          <a:cs typeface="Calibri"/>
                        </a:rPr>
                        <a:t>est</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b="1" dirty="0" smtClean="0">
                          <a:latin typeface="Calibri"/>
                          <a:cs typeface="Calibri"/>
                        </a:rPr>
                        <a:t>1</a:t>
                      </a:r>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0" dirty="0" smtClean="0">
                          <a:latin typeface="Calibri"/>
                          <a:cs typeface="Calibri"/>
                        </a:rPr>
                        <a:t>1</a:t>
                      </a:r>
                      <a:endParaRPr sz="11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5265">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794759">
                <a:tc gridSpan="3">
                  <a:txBody>
                    <a:bodyPr/>
                    <a:lstStyle/>
                    <a:p>
                      <a:endParaRPr sz="1200" dirty="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200" b="1" spc="5" dirty="0" smtClean="0">
                          <a:latin typeface="Calibri"/>
                          <a:cs typeface="Calibri"/>
                        </a:rPr>
                        <a:t>U</a:t>
                      </a:r>
                      <a:r>
                        <a:rPr sz="1200" b="1" spc="0" dirty="0" smtClean="0">
                          <a:latin typeface="Calibri"/>
                          <a:cs typeface="Calibri"/>
                        </a:rPr>
                        <a:t>n</a:t>
                      </a:r>
                      <a:r>
                        <a:rPr sz="1200" b="1" spc="-10" dirty="0" smtClean="0">
                          <a:latin typeface="Calibri"/>
                          <a:cs typeface="Calibri"/>
                        </a:rPr>
                        <a:t>i</a:t>
                      </a:r>
                      <a:r>
                        <a:rPr sz="1200" b="1" spc="0" dirty="0" smtClean="0">
                          <a:latin typeface="Calibri"/>
                          <a:cs typeface="Calibri"/>
                        </a:rPr>
                        <a:t>t</a:t>
                      </a:r>
                      <a:r>
                        <a:rPr sz="1200" b="1" spc="-15" dirty="0" smtClean="0">
                          <a:latin typeface="Calibri"/>
                          <a:cs typeface="Calibri"/>
                        </a:rPr>
                        <a:t> </a:t>
                      </a:r>
                      <a:r>
                        <a:rPr sz="1200" b="1" spc="5" dirty="0" smtClean="0">
                          <a:latin typeface="Calibri"/>
                          <a:cs typeface="Calibri"/>
                        </a:rPr>
                        <a:t>P</a:t>
                      </a:r>
                      <a:r>
                        <a:rPr sz="1200" b="1" spc="0" dirty="0" smtClean="0">
                          <a:latin typeface="Calibri"/>
                          <a:cs typeface="Calibri"/>
                        </a:rPr>
                        <a:t>os</a:t>
                      </a:r>
                      <a:r>
                        <a:rPr sz="1200" b="1" spc="-5" dirty="0" smtClean="0">
                          <a:latin typeface="Calibri"/>
                          <a:cs typeface="Calibri"/>
                        </a:rPr>
                        <a:t>t</a:t>
                      </a:r>
                      <a:r>
                        <a:rPr sz="1200" b="1" spc="-10" dirty="0" smtClean="0">
                          <a:latin typeface="Calibri"/>
                          <a:cs typeface="Calibri"/>
                        </a:rPr>
                        <a:t>-</a:t>
                      </a:r>
                      <a:r>
                        <a:rPr sz="1200" b="1" spc="0" dirty="0" smtClean="0">
                          <a:latin typeface="Calibri"/>
                          <a:cs typeface="Calibri"/>
                        </a:rPr>
                        <a:t>T</a:t>
                      </a:r>
                      <a:r>
                        <a:rPr sz="1200" b="1" spc="-5" dirty="0" smtClean="0">
                          <a:latin typeface="Calibri"/>
                          <a:cs typeface="Calibri"/>
                        </a:rPr>
                        <a:t>e</a:t>
                      </a:r>
                      <a:r>
                        <a:rPr sz="1200" b="1" spc="0" dirty="0" smtClean="0">
                          <a:latin typeface="Calibri"/>
                          <a:cs typeface="Calibri"/>
                        </a:rPr>
                        <a:t>st</a:t>
                      </a:r>
                      <a:endParaRPr sz="1200" dirty="0">
                        <a:latin typeface="Calibri"/>
                        <a:cs typeface="Calibri"/>
                      </a:endParaRPr>
                    </a:p>
                    <a:p>
                      <a:pPr>
                        <a:lnSpc>
                          <a:spcPts val="1400"/>
                        </a:lnSpc>
                        <a:spcBef>
                          <a:spcPts val="41"/>
                        </a:spcBef>
                      </a:pPr>
                      <a:endParaRPr sz="1400" dirty="0"/>
                    </a:p>
                    <a:p>
                      <a:pPr marL="57150" marR="479425">
                        <a:lnSpc>
                          <a:spcPct val="102000"/>
                        </a:lnSpc>
                      </a:pPr>
                      <a:r>
                        <a:rPr sz="1100" spc="5" dirty="0" smtClean="0">
                          <a:latin typeface="Calibri"/>
                          <a:cs typeface="Calibri"/>
                        </a:rPr>
                        <a:t>A</a:t>
                      </a:r>
                      <a:r>
                        <a:rPr sz="1100" spc="0" dirty="0" smtClean="0">
                          <a:latin typeface="Calibri"/>
                          <a:cs typeface="Calibri"/>
                        </a:rPr>
                        <a:t>n</a:t>
                      </a:r>
                      <a:r>
                        <a:rPr sz="1100" spc="-15" dirty="0" smtClean="0">
                          <a:latin typeface="Calibri"/>
                          <a:cs typeface="Calibri"/>
                        </a:rPr>
                        <a:t> </a:t>
                      </a:r>
                      <a:r>
                        <a:rPr sz="1100" spc="-10" dirty="0" smtClean="0">
                          <a:latin typeface="Calibri"/>
                          <a:cs typeface="Calibri"/>
                        </a:rPr>
                        <a:t>o</a:t>
                      </a:r>
                      <a:r>
                        <a:rPr sz="1100" spc="-5" dirty="0" smtClean="0">
                          <a:latin typeface="Calibri"/>
                          <a:cs typeface="Calibri"/>
                        </a:rPr>
                        <a:t>n</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assess</a:t>
                      </a:r>
                      <a:r>
                        <a:rPr sz="1100" spc="-20" dirty="0" smtClean="0">
                          <a:latin typeface="Calibri"/>
                          <a:cs typeface="Calibri"/>
                        </a:rPr>
                        <a:t>m</a:t>
                      </a:r>
                      <a:r>
                        <a:rPr sz="1100" spc="0" dirty="0" smtClean="0">
                          <a:latin typeface="Calibri"/>
                          <a:cs typeface="Calibri"/>
                        </a:rPr>
                        <a:t>ent</a:t>
                      </a:r>
                      <a:r>
                        <a:rPr sz="1100"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we</a:t>
                      </a:r>
                      <a:r>
                        <a:rPr sz="1100" spc="5" dirty="0" smtClean="0">
                          <a:latin typeface="Calibri"/>
                          <a:cs typeface="Calibri"/>
                        </a:rPr>
                        <a:t>b</a:t>
                      </a:r>
                      <a:r>
                        <a:rPr sz="1100" spc="-5" dirty="0" smtClean="0">
                          <a:latin typeface="Calibri"/>
                          <a:cs typeface="Calibri"/>
                        </a:rPr>
                        <a:t>-b</a:t>
                      </a:r>
                      <a:r>
                        <a:rPr sz="1100" spc="0" dirty="0" smtClean="0">
                          <a:latin typeface="Calibri"/>
                          <a:cs typeface="Calibri"/>
                        </a:rPr>
                        <a:t>ased</a:t>
                      </a:r>
                      <a:r>
                        <a:rPr sz="1100" spc="-15" dirty="0" smtClean="0">
                          <a:latin typeface="Calibri"/>
                          <a:cs typeface="Calibri"/>
                        </a:rPr>
                        <a:t> </a:t>
                      </a:r>
                      <a:r>
                        <a:rPr sz="1100" spc="-10"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m</a:t>
                      </a:r>
                      <a:r>
                        <a:rPr sz="1100" spc="-10" dirty="0" smtClean="0">
                          <a:latin typeface="Calibri"/>
                          <a:cs typeface="Calibri"/>
                        </a:rPr>
                        <a:t>o</a:t>
                      </a:r>
                      <a:r>
                        <a:rPr sz="1100" spc="-5" dirty="0" smtClean="0">
                          <a:latin typeface="Calibri"/>
                          <a:cs typeface="Calibri"/>
                        </a:rPr>
                        <a:t>du</a:t>
                      </a:r>
                      <a:r>
                        <a:rPr sz="1100" spc="5" dirty="0" smtClean="0">
                          <a:latin typeface="Calibri"/>
                          <a:cs typeface="Calibri"/>
                        </a:rPr>
                        <a:t>l</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0" dirty="0" smtClean="0">
                          <a:latin typeface="Calibri"/>
                          <a:cs typeface="Calibri"/>
                        </a:rPr>
                        <a:t>r</a:t>
                      </a:r>
                      <a:r>
                        <a:rPr sz="1100" spc="-10" dirty="0" smtClean="0">
                          <a:latin typeface="Calibri"/>
                          <a:cs typeface="Calibri"/>
                        </a:rPr>
                        <a:t> </a:t>
                      </a:r>
                      <a:r>
                        <a:rPr sz="1100" spc="0" dirty="0" smtClean="0">
                          <a:latin typeface="Calibri"/>
                          <a:cs typeface="Calibri"/>
                        </a:rPr>
                        <a:t>mas</a:t>
                      </a:r>
                      <a:r>
                        <a:rPr sz="1100" spc="-10" dirty="0" smtClean="0">
                          <a:latin typeface="Calibri"/>
                          <a:cs typeface="Calibri"/>
                        </a:rPr>
                        <a:t>t</a:t>
                      </a:r>
                      <a:r>
                        <a:rPr sz="1100" spc="0" dirty="0" smtClean="0">
                          <a:latin typeface="Calibri"/>
                          <a:cs typeface="Calibri"/>
                        </a:rPr>
                        <a:t>ery</a:t>
                      </a:r>
                      <a:r>
                        <a:rPr sz="1100" spc="-5" dirty="0" smtClean="0">
                          <a:latin typeface="Calibri"/>
                          <a:cs typeface="Calibri"/>
                        </a:rPr>
                        <a:t> </a:t>
                      </a:r>
                      <a:r>
                        <a:rPr sz="1100" spc="-10" dirty="0" smtClean="0">
                          <a:latin typeface="Calibri"/>
                          <a:cs typeface="Calibri"/>
                        </a:rPr>
                        <a:t>o</a:t>
                      </a:r>
                      <a:r>
                        <a:rPr sz="1100" spc="0" dirty="0" smtClean="0">
                          <a:latin typeface="Calibri"/>
                          <a:cs typeface="Calibri"/>
                        </a:rPr>
                        <a:t>f </a:t>
                      </a:r>
                      <a:r>
                        <a:rPr sz="1100" spc="-1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y</a:t>
                      </a:r>
                      <a:r>
                        <a:rPr sz="1100" spc="-5" dirty="0" smtClean="0">
                          <a:latin typeface="Calibri"/>
                          <a:cs typeface="Calibri"/>
                        </a:rPr>
                        <a:t>-bu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a:t>
                      </a:r>
                      <a:r>
                        <a:rPr sz="1100" spc="-25" dirty="0" smtClean="0">
                          <a:latin typeface="Calibri"/>
                          <a:cs typeface="Calibri"/>
                        </a:rPr>
                        <a:t>k</a:t>
                      </a:r>
                      <a:r>
                        <a:rPr sz="1100" spc="5" dirty="0" smtClean="0">
                          <a:latin typeface="Calibri"/>
                          <a:cs typeface="Calibri"/>
                        </a:rPr>
                        <a:t>i</a:t>
                      </a:r>
                      <a:r>
                        <a:rPr sz="1100" spc="-15" dirty="0" smtClean="0">
                          <a:latin typeface="Calibri"/>
                          <a:cs typeface="Calibri"/>
                        </a:rPr>
                        <a:t>l</a:t>
                      </a:r>
                      <a:r>
                        <a:rPr sz="1100" spc="5" dirty="0" smtClean="0">
                          <a:latin typeface="Calibri"/>
                          <a:cs typeface="Calibri"/>
                        </a:rPr>
                        <a:t>l</a:t>
                      </a:r>
                      <a:r>
                        <a:rPr sz="1100" spc="0" dirty="0" smtClean="0">
                          <a:latin typeface="Calibri"/>
                          <a:cs typeface="Calibri"/>
                        </a:rPr>
                        <a:t>s.</a:t>
                      </a:r>
                      <a:endParaRPr lang="en-US" sz="1100" spc="0" dirty="0" smtClean="0">
                        <a:latin typeface="Calibri"/>
                        <a:cs typeface="Calibri"/>
                      </a:endParaRPr>
                    </a:p>
                    <a:p>
                      <a:pPr marL="57150" marR="479425">
                        <a:lnSpc>
                          <a:spcPct val="102000"/>
                        </a:lnSpc>
                      </a:pPr>
                      <a:endParaRPr lang="en-US" sz="1100" spc="0" dirty="0" smtClean="0">
                        <a:latin typeface="Calibri"/>
                        <a:cs typeface="Calibri"/>
                      </a:endParaRPr>
                    </a:p>
                    <a:p>
                      <a:pPr marL="57150" marR="479425">
                        <a:lnSpc>
                          <a:spcPct val="102000"/>
                        </a:lnSpc>
                      </a:pPr>
                      <a:r>
                        <a:rPr lang="en-US" sz="1100" spc="0" dirty="0" smtClean="0">
                          <a:solidFill>
                            <a:srgbClr val="FFC000"/>
                          </a:solidFill>
                          <a:latin typeface="Calibri"/>
                          <a:cs typeface="Calibri"/>
                        </a:rPr>
                        <a:t>Add narration for directions for quiz. </a:t>
                      </a:r>
                    </a:p>
                    <a:p>
                      <a:pPr marL="57150" marR="479425">
                        <a:lnSpc>
                          <a:spcPct val="102000"/>
                        </a:lnSpc>
                      </a:pPr>
                      <a:endParaRPr lang="en-US" sz="1100" spc="0" dirty="0" smtClean="0">
                        <a:solidFill>
                          <a:srgbClr val="FFC000"/>
                        </a:solidFill>
                        <a:latin typeface="Calibri"/>
                        <a:cs typeface="Calibri"/>
                      </a:endParaRPr>
                    </a:p>
                    <a:p>
                      <a:pPr marL="57150" marR="479425" indent="0" algn="l" defTabSz="914400" rtl="0" eaLnBrk="1" fontAlgn="auto" latinLnBrk="0" hangingPunct="1">
                        <a:lnSpc>
                          <a:spcPct val="102000"/>
                        </a:lnSpc>
                        <a:spcBef>
                          <a:spcPts val="0"/>
                        </a:spcBef>
                        <a:spcAft>
                          <a:spcPts val="0"/>
                        </a:spcAft>
                        <a:buClrTx/>
                        <a:buSzTx/>
                        <a:buFontTx/>
                        <a:buNone/>
                        <a:tabLst/>
                        <a:defRPr/>
                      </a:pPr>
                      <a:r>
                        <a:rPr lang="en-US" sz="1100" b="1"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rPr>
                        <a:t>Modality: </a:t>
                      </a:r>
                      <a:r>
                        <a:rPr lang="en-US" sz="1100"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rPr>
                        <a:t>The directions to the quiz can be narrated. The quiz items are in multiple choice, fill in the blank and short answer formats. The quiz is learner paced with one question per screen. </a:t>
                      </a:r>
                      <a:endParaRPr lang="en-US" sz="1100" dirty="0" smtClean="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marL="57150" marR="479425">
                        <a:lnSpc>
                          <a:spcPct val="102000"/>
                        </a:lnSpc>
                      </a:pPr>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r>
              <a:tr h="228600">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556513">
                <a:tc gridSpan="3">
                  <a:txBody>
                    <a:bodyPr/>
                    <a:lstStyle/>
                    <a:p>
                      <a:pPr marL="50800">
                        <a:lnSpc>
                          <a:spcPct val="1000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5" dirty="0" smtClean="0">
                          <a:latin typeface="Calibri"/>
                          <a:cs typeface="Calibri"/>
                        </a:rPr>
                        <a:t> </a:t>
                      </a:r>
                      <a:r>
                        <a:rPr sz="1100" spc="5" dirty="0" smtClean="0">
                          <a:latin typeface="Calibri"/>
                          <a:cs typeface="Calibri"/>
                        </a:rPr>
                        <a:t>i</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du</a:t>
                      </a:r>
                      <a:r>
                        <a:rPr sz="1100" spc="-15" dirty="0" smtClean="0">
                          <a:latin typeface="Calibri"/>
                          <a:cs typeface="Calibri"/>
                        </a:rPr>
                        <a:t>c</a:t>
                      </a:r>
                      <a:r>
                        <a:rPr sz="1100" spc="0" dirty="0" smtClean="0">
                          <a:latin typeface="Calibri"/>
                          <a:cs typeface="Calibri"/>
                        </a:rPr>
                        <a:t>es</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un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p</a:t>
                      </a:r>
                      <a:r>
                        <a:rPr sz="1100" spc="-10" dirty="0" smtClean="0">
                          <a:latin typeface="Calibri"/>
                          <a:cs typeface="Calibri"/>
                        </a:rPr>
                        <a:t>o</a:t>
                      </a:r>
                      <a:r>
                        <a:rPr sz="1100" spc="20" dirty="0" smtClean="0">
                          <a:latin typeface="Calibri"/>
                          <a:cs typeface="Calibri"/>
                        </a:rPr>
                        <a:t>s</a:t>
                      </a:r>
                      <a:r>
                        <a:rPr sz="1100" spc="-5" dirty="0" smtClean="0">
                          <a:latin typeface="Calibri"/>
                          <a:cs typeface="Calibri"/>
                        </a:rPr>
                        <a:t>t</a:t>
                      </a:r>
                      <a:r>
                        <a:rPr sz="1100" spc="0" dirty="0" smtClean="0">
                          <a:latin typeface="Calibri"/>
                          <a:cs typeface="Calibri"/>
                        </a:rPr>
                        <a:t>-</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a:t>
                      </a:r>
                      <a:endParaRPr sz="1100">
                        <a:latin typeface="Calibri"/>
                        <a:cs typeface="Calibri"/>
                      </a:endParaRPr>
                    </a:p>
                    <a:p>
                      <a:pPr marL="50800" marR="333375">
                        <a:lnSpc>
                          <a:spcPts val="1350"/>
                        </a:lnSpc>
                        <a:spcBef>
                          <a:spcPts val="45"/>
                        </a:spcBef>
                      </a:pPr>
                      <a:r>
                        <a:rPr sz="110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10"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20" dirty="0" smtClean="0">
                          <a:latin typeface="Calibri"/>
                          <a:cs typeface="Calibri"/>
                        </a:rPr>
                        <a:t> </a:t>
                      </a:r>
                      <a:r>
                        <a:rPr sz="1100" spc="-10" dirty="0" smtClean="0">
                          <a:latin typeface="Calibri"/>
                          <a:cs typeface="Calibri"/>
                        </a:rPr>
                        <a:t>44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 </a:t>
                      </a:r>
                      <a:r>
                        <a:rPr sz="1100" spc="-10" dirty="0" smtClean="0">
                          <a:latin typeface="Calibri"/>
                          <a:cs typeface="Calibri"/>
                        </a:rPr>
                        <a:t>14</a:t>
                      </a:r>
                      <a:r>
                        <a:rPr sz="1100" spc="-5" dirty="0" smtClean="0">
                          <a:latin typeface="Calibri"/>
                          <a:cs typeface="Calibri"/>
                        </a:rPr>
                        <a:t>p</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15"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30"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dirty="0" smtClean="0">
                          <a:latin typeface="Calibri"/>
                          <a:cs typeface="Calibri"/>
                        </a:rPr>
                        <a:t>G</a:t>
                      </a:r>
                      <a:r>
                        <a:rPr sz="1100" spc="-10" dirty="0" smtClean="0">
                          <a:latin typeface="Calibri"/>
                          <a:cs typeface="Calibri"/>
                        </a:rPr>
                        <a:t>oo</a:t>
                      </a:r>
                      <a:r>
                        <a:rPr sz="1100" spc="5" dirty="0" smtClean="0">
                          <a:latin typeface="Calibri"/>
                          <a:cs typeface="Calibri"/>
                        </a:rPr>
                        <a:t>gl</a:t>
                      </a:r>
                      <a:r>
                        <a:rPr sz="1100" spc="0" dirty="0" smtClean="0">
                          <a:latin typeface="Calibri"/>
                          <a:cs typeface="Calibri"/>
                        </a:rPr>
                        <a:t>e</a:t>
                      </a:r>
                      <a:r>
                        <a:rPr sz="1100" spc="-5"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25" dirty="0" smtClean="0">
                          <a:latin typeface="Calibri"/>
                          <a:cs typeface="Calibri"/>
                        </a:rPr>
                        <a:t>a</a:t>
                      </a:r>
                      <a:r>
                        <a:rPr sz="1100" spc="5" dirty="0" smtClean="0">
                          <a:latin typeface="Calibri"/>
                          <a:cs typeface="Calibri"/>
                        </a:rPr>
                        <a:t>g</a:t>
                      </a:r>
                      <a:r>
                        <a:rPr sz="1100" spc="0" dirty="0" smtClean="0">
                          <a:latin typeface="Calibri"/>
                          <a:cs typeface="Calibri"/>
                        </a:rPr>
                        <a:t>e</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r>
              <a:tr h="236219">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1750">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1750">
                      <a:solidFill>
                        <a:srgbClr val="B6DDE8"/>
                      </a:solidFill>
                      <a:prstDash val="solid"/>
                    </a:lnB>
                    <a:solidFill>
                      <a:srgbClr val="B6DDE8"/>
                    </a:solidFill>
                  </a:tcPr>
                </a:tc>
                <a:tc hMerge="1">
                  <a:txBody>
                    <a:bodyPr/>
                    <a:lstStyle/>
                    <a:p>
                      <a:endParaRPr/>
                    </a:p>
                  </a:txBody>
                  <a:tcPr marL="0" marR="0" marT="0" marB="0"/>
                </a:tc>
              </a:tr>
              <a:tr h="722706">
                <a:tc gridSpan="3">
                  <a:txBody>
                    <a:bodyPr/>
                    <a:lstStyle/>
                    <a:p>
                      <a:pPr marL="50800" marR="284480">
                        <a:lnSpc>
                          <a:spcPct val="101899"/>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2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10"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30"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r>
                        <a:rPr sz="1100" spc="-10" dirty="0" smtClean="0">
                          <a:latin typeface="Calibri"/>
                          <a:cs typeface="Calibri"/>
                        </a:rPr>
                        <a:t> 7</a:t>
                      </a:r>
                      <a:r>
                        <a:rPr sz="1100" spc="5" dirty="0" smtClean="0">
                          <a:latin typeface="Calibri"/>
                          <a:cs typeface="Calibri"/>
                        </a:rPr>
                        <a:t>.</a:t>
                      </a:r>
                      <a:r>
                        <a:rPr sz="1100" spc="0" dirty="0" smtClean="0">
                          <a:latin typeface="Calibri"/>
                          <a:cs typeface="Calibri"/>
                        </a:rPr>
                        <a:t>1</a:t>
                      </a:r>
                      <a:r>
                        <a:rPr sz="1100" spc="-20" dirty="0" smtClean="0">
                          <a:latin typeface="Calibri"/>
                          <a:cs typeface="Calibri"/>
                        </a:rPr>
                        <a:t> </a:t>
                      </a:r>
                      <a:r>
                        <a:rPr sz="1100" spc="-15" dirty="0" smtClean="0">
                          <a:latin typeface="Calibri"/>
                          <a:cs typeface="Calibri"/>
                        </a:rPr>
                        <a:t>O</a:t>
                      </a:r>
                      <a:r>
                        <a:rPr sz="1100" spc="0" dirty="0" smtClean="0">
                          <a:latin typeface="Calibri"/>
                          <a:cs typeface="Calibri"/>
                        </a:rPr>
                        <a:t>ver</a:t>
                      </a:r>
                      <a:r>
                        <a:rPr sz="1100" spc="5" dirty="0" smtClean="0">
                          <a:latin typeface="Calibri"/>
                          <a:cs typeface="Calibri"/>
                        </a:rPr>
                        <a:t>vi</a:t>
                      </a:r>
                      <a:r>
                        <a:rPr sz="1100" spc="-25" dirty="0" smtClean="0">
                          <a:latin typeface="Calibri"/>
                          <a:cs typeface="Calibri"/>
                        </a:rPr>
                        <a:t>e</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p</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2</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3</a:t>
                      </a:r>
                      <a:r>
                        <a:rPr sz="1100" spc="-20" dirty="0" smtClean="0">
                          <a:latin typeface="Calibri"/>
                          <a:cs typeface="Calibri"/>
                        </a:rPr>
                        <a:t> </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en</a:t>
                      </a:r>
                      <a:r>
                        <a:rPr sz="1100" spc="-15" dirty="0" smtClean="0">
                          <a:latin typeface="Calibri"/>
                          <a:cs typeface="Calibri"/>
                        </a:rPr>
                        <a:t>t</a:t>
                      </a:r>
                      <a:r>
                        <a:rPr sz="1100" spc="15" dirty="0" smtClean="0">
                          <a:latin typeface="Calibri"/>
                          <a:cs typeface="Calibri"/>
                        </a:rPr>
                        <a:t>i</a:t>
                      </a:r>
                      <a:r>
                        <a:rPr sz="1100" spc="0" dirty="0" smtClean="0">
                          <a:latin typeface="Calibri"/>
                          <a:cs typeface="Calibri"/>
                        </a:rPr>
                        <a:t>fy</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 </a:t>
                      </a:r>
                      <a:r>
                        <a:rPr sz="1100" spc="-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4</a:t>
                      </a:r>
                      <a:r>
                        <a:rPr sz="1100" spc="5" dirty="0" smtClean="0">
                          <a:latin typeface="Calibri"/>
                          <a:cs typeface="Calibri"/>
                        </a:rPr>
                        <a:t> </a:t>
                      </a:r>
                      <a:r>
                        <a:rPr sz="1100" spc="0"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g</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Pa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g</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5</a:t>
                      </a:r>
                      <a:r>
                        <a:rPr sz="1100" spc="-20" dirty="0" smtClean="0">
                          <a:latin typeface="Calibri"/>
                          <a:cs typeface="Calibri"/>
                        </a:rPr>
                        <a:t> </a:t>
                      </a:r>
                      <a:r>
                        <a:rPr sz="1100" spc="-15" dirty="0" smtClean="0">
                          <a:latin typeface="Calibri"/>
                          <a:cs typeface="Calibri"/>
                        </a:rPr>
                        <a:t>E</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Cli</a:t>
                      </a:r>
                      <a:r>
                        <a:rPr sz="1100" spc="-25" dirty="0" smtClean="0">
                          <a:latin typeface="Calibri"/>
                          <a:cs typeface="Calibri"/>
                        </a:rPr>
                        <a:t>e</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6</a:t>
                      </a:r>
                      <a:r>
                        <a:rPr sz="1100" spc="5" dirty="0" smtClean="0">
                          <a:latin typeface="Calibri"/>
                          <a:cs typeface="Calibri"/>
                        </a:rPr>
                        <a:t> </a:t>
                      </a: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7</a:t>
                      </a:r>
                      <a:r>
                        <a:rPr sz="1100" spc="-20" dirty="0" smtClean="0">
                          <a:latin typeface="Calibri"/>
                          <a:cs typeface="Calibri"/>
                        </a:rPr>
                        <a:t> </a:t>
                      </a:r>
                      <a:r>
                        <a:rPr sz="1100" spc="-10"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C</a:t>
                      </a:r>
                      <a:r>
                        <a:rPr sz="1100" spc="-10" dirty="0" smtClean="0">
                          <a:latin typeface="Calibri"/>
                          <a:cs typeface="Calibri"/>
                        </a:rPr>
                        <a:t>o</a:t>
                      </a:r>
                      <a:r>
                        <a:rPr sz="1100" spc="-20" dirty="0" smtClean="0">
                          <a:latin typeface="Calibri"/>
                          <a:cs typeface="Calibri"/>
                        </a:rPr>
                        <a:t>m</a:t>
                      </a:r>
                      <a:r>
                        <a:rPr sz="1100" spc="0" dirty="0" smtClean="0">
                          <a:latin typeface="Calibri"/>
                          <a:cs typeface="Calibri"/>
                        </a:rPr>
                        <a:t>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30" dirty="0" smtClean="0">
                          <a:latin typeface="Calibri"/>
                          <a:cs typeface="Calibri"/>
                        </a:rPr>
                        <a:t>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8</a:t>
                      </a:r>
                      <a:r>
                        <a:rPr sz="1100" spc="-20" dirty="0" smtClean="0">
                          <a:latin typeface="Calibri"/>
                          <a:cs typeface="Calibri"/>
                        </a:rPr>
                        <a:t> </a:t>
                      </a: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st</a:t>
                      </a:r>
                      <a:r>
                        <a:rPr sz="1100" spc="-5" dirty="0" smtClean="0">
                          <a:latin typeface="Calibri"/>
                          <a:cs typeface="Calibri"/>
                        </a:rPr>
                        <a: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 </a:t>
                      </a:r>
                      <a:r>
                        <a:rPr sz="1100" spc="-15" dirty="0" smtClean="0">
                          <a:latin typeface="Calibri"/>
                          <a:cs typeface="Calibri"/>
                        </a:rPr>
                        <a:t>E</a:t>
                      </a:r>
                      <a:r>
                        <a:rPr sz="1100" spc="0" dirty="0" smtClean="0">
                          <a:latin typeface="Calibri"/>
                          <a:cs typeface="Calibri"/>
                        </a:rPr>
                        <a:t>x</a:t>
                      </a:r>
                      <a:r>
                        <a:rPr sz="1100" spc="10" dirty="0" smtClean="0">
                          <a:latin typeface="Calibri"/>
                          <a:cs typeface="Calibri"/>
                        </a:rPr>
                        <a:t>i</a:t>
                      </a:r>
                      <a:r>
                        <a:rPr sz="1100" spc="0" dirty="0" smtClean="0">
                          <a:latin typeface="Calibri"/>
                          <a:cs typeface="Calibri"/>
                        </a:rPr>
                        <a:t>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1750">
                      <a:solidFill>
                        <a:srgbClr val="B6DDE8"/>
                      </a:solidFill>
                      <a:prstDash val="solid"/>
                    </a:lnT>
                    <a:lnB w="37845">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r>
                        <a:rPr lang="en-US" sz="1100" dirty="0" smtClean="0">
                          <a:solidFill>
                            <a:srgbClr val="FF0000"/>
                          </a:solidFill>
                          <a:latin typeface="Calibri"/>
                          <a:cs typeface="Calibri"/>
                        </a:rPr>
                        <a:t>See Matrix slide # 61</a:t>
                      </a:r>
                      <a:endParaRPr sz="1100" dirty="0">
                        <a:solidFill>
                          <a:srgbClr val="FF0000"/>
                        </a:solidFill>
                        <a:latin typeface="Calibri"/>
                        <a:cs typeface="Calibri"/>
                      </a:endParaRPr>
                    </a:p>
                  </a:txBody>
                  <a:tcPr marL="0" marR="0" marT="0" marB="0">
                    <a:lnL w="19557">
                      <a:solidFill>
                        <a:srgbClr val="404040"/>
                      </a:solidFill>
                      <a:prstDash val="solid"/>
                    </a:lnL>
                    <a:lnR w="37846">
                      <a:solidFill>
                        <a:srgbClr val="000000"/>
                      </a:solidFill>
                      <a:prstDash val="solid"/>
                    </a:lnR>
                    <a:lnT w="31750">
                      <a:solidFill>
                        <a:srgbClr val="B6DDE8"/>
                      </a:solidFill>
                      <a:prstDash val="solid"/>
                    </a:lnT>
                    <a:lnB w="37845">
                      <a:solidFill>
                        <a:srgbClr val="404040"/>
                      </a:solidFill>
                      <a:prstDash val="solid"/>
                    </a:lnB>
                  </a:tcPr>
                </a:tc>
                <a:tc hMerge="1">
                  <a:txBody>
                    <a:bodyPr/>
                    <a:lstStyle/>
                    <a:p>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4" name="object 4"/>
          <p:cNvSpPr/>
          <p:nvPr/>
        </p:nvSpPr>
        <p:spPr>
          <a:xfrm>
            <a:off x="474344" y="1537969"/>
            <a:ext cx="4511040" cy="3383279"/>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469582" y="1533144"/>
            <a:ext cx="4520565" cy="3392804"/>
          </a:xfrm>
          <a:custGeom>
            <a:avLst/>
            <a:gdLst/>
            <a:ahLst/>
            <a:cxnLst/>
            <a:rect l="l" t="t" r="r" b="b"/>
            <a:pathLst>
              <a:path w="4520565" h="3392804">
                <a:moveTo>
                  <a:pt x="0" y="3392804"/>
                </a:moveTo>
                <a:lnTo>
                  <a:pt x="4520565" y="3392804"/>
                </a:lnTo>
                <a:lnTo>
                  <a:pt x="4520565" y="0"/>
                </a:lnTo>
                <a:lnTo>
                  <a:pt x="0" y="0"/>
                </a:lnTo>
                <a:lnTo>
                  <a:pt x="0" y="3392804"/>
                </a:lnTo>
                <a:close/>
              </a:path>
            </a:pathLst>
          </a:custGeom>
          <a:ln w="9525">
            <a:solidFill>
              <a:srgbClr val="4F81BC"/>
            </a:solidFill>
          </a:ln>
        </p:spPr>
        <p:txBody>
          <a:bodyPr wrap="square" lIns="0" tIns="0" rIns="0" bIns="0" rtlCol="0">
            <a:noAutofit/>
          </a:bodyPr>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fld id="{81D60167-4931-47E6-BA6A-407CBD079E47}" type="slidenum">
              <a:rPr sz="1100" b="1" spc="0" dirty="0" smtClean="0">
                <a:latin typeface="Calibri"/>
                <a:cs typeface="Calibri"/>
              </a:rPr>
              <a:pPr marL="12700">
                <a:lnSpc>
                  <a:spcPct val="100000"/>
                </a:lnSpc>
              </a:pPr>
              <a:t>45</a:t>
            </a:fld>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3" name="object 3"/>
          <p:cNvGraphicFramePr>
            <a:graphicFrameLocks noGrp="1"/>
          </p:cNvGraphicFramePr>
          <p:nvPr/>
        </p:nvGraphicFramePr>
        <p:xfrm>
          <a:off x="362077" y="456819"/>
          <a:ext cx="9287255" cy="6709611"/>
        </p:xfrm>
        <a:graphic>
          <a:graphicData uri="http://schemas.openxmlformats.org/drawingml/2006/table">
            <a:tbl>
              <a:tblPr firstRow="1" bandRow="1">
                <a:tableStyleId>{2D5ABB26-0587-4C30-8999-92F81FD0307C}</a:tableStyleId>
              </a:tblPr>
              <a:tblGrid>
                <a:gridCol w="45720"/>
                <a:gridCol w="939038"/>
                <a:gridCol w="3658870"/>
                <a:gridCol w="914654"/>
                <a:gridCol w="3728973"/>
              </a:tblGrid>
              <a:tr h="208788">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1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5" dirty="0" smtClean="0">
                          <a:latin typeface="Calibri"/>
                          <a:cs typeface="Calibri"/>
                        </a:rPr>
                        <a:t>_</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a:t>
                      </a:r>
                      <a:r>
                        <a:rPr sz="1100" spc="-10" dirty="0" smtClean="0">
                          <a:latin typeface="Calibri"/>
                          <a:cs typeface="Calibri"/>
                        </a:rPr>
                        <a:t>t</a:t>
                      </a:r>
                      <a:r>
                        <a:rPr sz="1100" spc="-5" dirty="0" smtClean="0">
                          <a:latin typeface="Calibri"/>
                          <a:cs typeface="Calibri"/>
                        </a:rPr>
                        <a: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_</a:t>
                      </a:r>
                      <a:r>
                        <a:rPr sz="1100" spc="-10" dirty="0" smtClean="0">
                          <a:latin typeface="Calibri"/>
                          <a:cs typeface="Calibri"/>
                        </a:rPr>
                        <a:t>7</a:t>
                      </a:r>
                      <a:r>
                        <a:rPr sz="1100" spc="5" dirty="0" smtClean="0">
                          <a:latin typeface="Calibri"/>
                          <a:cs typeface="Calibri"/>
                        </a:rPr>
                        <a:t>.</a:t>
                      </a:r>
                      <a:r>
                        <a:rPr sz="1100" spc="-10" dirty="0" smtClean="0">
                          <a:latin typeface="Calibri"/>
                          <a:cs typeface="Calibri"/>
                        </a:rPr>
                        <a:t>8</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50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7810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a:t>
                      </a:r>
                      <a:r>
                        <a:rPr sz="1100" spc="-5" dirty="0" smtClean="0">
                          <a:latin typeface="Calibri"/>
                          <a:cs typeface="Calibri"/>
                        </a:rPr>
                        <a:t>t-</a:t>
                      </a:r>
                      <a:r>
                        <a:rPr sz="1100" spc="-15" dirty="0" smtClean="0">
                          <a:latin typeface="Calibri"/>
                          <a:cs typeface="Calibri"/>
                        </a:rPr>
                        <a:t>T</a:t>
                      </a:r>
                      <a:r>
                        <a:rPr sz="1100" spc="0" dirty="0" smtClean="0">
                          <a:latin typeface="Calibri"/>
                          <a:cs typeface="Calibri"/>
                        </a:rPr>
                        <a:t>est</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b="1" dirty="0" smtClean="0">
                          <a:latin typeface="Calibri"/>
                          <a:cs typeface="Calibri"/>
                        </a:rPr>
                        <a:t>1</a:t>
                      </a:r>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0" dirty="0" smtClean="0">
                          <a:latin typeface="Calibri"/>
                          <a:cs typeface="Calibri"/>
                        </a:rPr>
                        <a:t>1</a:t>
                      </a:r>
                      <a:endParaRPr sz="11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5265">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957828">
                <a:tc gridSpan="3">
                  <a:txBody>
                    <a:bodyPr/>
                    <a:lstStyle/>
                    <a:p>
                      <a:endParaRPr sz="1200" dirty="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200" b="1" spc="-10" dirty="0" smtClean="0">
                          <a:latin typeface="Calibri"/>
                          <a:cs typeface="Calibri"/>
                        </a:rPr>
                        <a:t>W</a:t>
                      </a:r>
                      <a:r>
                        <a:rPr sz="1200" b="1" spc="-5" dirty="0" smtClean="0">
                          <a:latin typeface="Calibri"/>
                          <a:cs typeface="Calibri"/>
                        </a:rPr>
                        <a:t>e</a:t>
                      </a:r>
                      <a:r>
                        <a:rPr sz="1200" b="1" spc="0" dirty="0" smtClean="0">
                          <a:latin typeface="Calibri"/>
                          <a:cs typeface="Calibri"/>
                        </a:rPr>
                        <a:t>b</a:t>
                      </a:r>
                      <a:r>
                        <a:rPr sz="1200" b="1" spc="-10" dirty="0" smtClean="0">
                          <a:latin typeface="Calibri"/>
                          <a:cs typeface="Calibri"/>
                        </a:rPr>
                        <a:t>-</a:t>
                      </a:r>
                      <a:r>
                        <a:rPr sz="1200" b="1" spc="0" dirty="0" smtClean="0">
                          <a:latin typeface="Calibri"/>
                          <a:cs typeface="Calibri"/>
                        </a:rPr>
                        <a:t>B</a:t>
                      </a:r>
                      <a:r>
                        <a:rPr sz="1200" b="1" spc="5" dirty="0" smtClean="0">
                          <a:latin typeface="Calibri"/>
                          <a:cs typeface="Calibri"/>
                        </a:rPr>
                        <a:t>a</a:t>
                      </a:r>
                      <a:r>
                        <a:rPr sz="1200" b="1" spc="0" dirty="0" smtClean="0">
                          <a:latin typeface="Calibri"/>
                          <a:cs typeface="Calibri"/>
                        </a:rPr>
                        <a:t>sed</a:t>
                      </a:r>
                      <a:r>
                        <a:rPr sz="1200" b="1" spc="-10" dirty="0" smtClean="0">
                          <a:latin typeface="Calibri"/>
                          <a:cs typeface="Calibri"/>
                        </a:rPr>
                        <a:t> </a:t>
                      </a:r>
                      <a:r>
                        <a:rPr sz="1200" b="1" spc="0" dirty="0" smtClean="0">
                          <a:latin typeface="Calibri"/>
                          <a:cs typeface="Calibri"/>
                        </a:rPr>
                        <a:t>Tr</a:t>
                      </a:r>
                      <a:r>
                        <a:rPr sz="1200" b="1" spc="5" dirty="0" smtClean="0">
                          <a:latin typeface="Calibri"/>
                          <a:cs typeface="Calibri"/>
                        </a:rPr>
                        <a:t>a</a:t>
                      </a:r>
                      <a:r>
                        <a:rPr sz="1200" b="1" spc="-10" dirty="0" smtClean="0">
                          <a:latin typeface="Calibri"/>
                          <a:cs typeface="Calibri"/>
                        </a:rPr>
                        <a:t>i</a:t>
                      </a:r>
                      <a:r>
                        <a:rPr sz="1200" b="1" spc="0" dirty="0" smtClean="0">
                          <a:latin typeface="Calibri"/>
                          <a:cs typeface="Calibri"/>
                        </a:rPr>
                        <a:t>n</a:t>
                      </a:r>
                      <a:r>
                        <a:rPr sz="1200" b="1" spc="-10" dirty="0" smtClean="0">
                          <a:latin typeface="Calibri"/>
                          <a:cs typeface="Calibri"/>
                        </a:rPr>
                        <a:t>i</a:t>
                      </a:r>
                      <a:r>
                        <a:rPr sz="1200" b="1" spc="0" dirty="0" smtClean="0">
                          <a:latin typeface="Calibri"/>
                          <a:cs typeface="Calibri"/>
                        </a:rPr>
                        <a:t>ng</a:t>
                      </a:r>
                      <a:r>
                        <a:rPr sz="1200" b="1" spc="5" dirty="0" smtClean="0">
                          <a:latin typeface="Calibri"/>
                          <a:cs typeface="Calibri"/>
                        </a:rPr>
                        <a:t> P</a:t>
                      </a:r>
                      <a:r>
                        <a:rPr sz="1200" b="1" spc="0" dirty="0" smtClean="0">
                          <a:latin typeface="Calibri"/>
                          <a:cs typeface="Calibri"/>
                        </a:rPr>
                        <a:t>os</a:t>
                      </a:r>
                      <a:r>
                        <a:rPr sz="1200" b="1" spc="-5" dirty="0" smtClean="0">
                          <a:latin typeface="Calibri"/>
                          <a:cs typeface="Calibri"/>
                        </a:rPr>
                        <a:t>t</a:t>
                      </a:r>
                      <a:r>
                        <a:rPr sz="1200" b="1" spc="-10" dirty="0" smtClean="0">
                          <a:latin typeface="Calibri"/>
                          <a:cs typeface="Calibri"/>
                        </a:rPr>
                        <a:t>-</a:t>
                      </a:r>
                      <a:r>
                        <a:rPr sz="1200" b="1" spc="0" dirty="0" smtClean="0">
                          <a:latin typeface="Calibri"/>
                          <a:cs typeface="Calibri"/>
                        </a:rPr>
                        <a:t>T</a:t>
                      </a:r>
                      <a:r>
                        <a:rPr sz="1200" b="1" spc="-5" dirty="0" smtClean="0">
                          <a:latin typeface="Calibri"/>
                          <a:cs typeface="Calibri"/>
                        </a:rPr>
                        <a:t>e</a:t>
                      </a:r>
                      <a:r>
                        <a:rPr sz="1200" b="1" spc="0" dirty="0" smtClean="0">
                          <a:latin typeface="Calibri"/>
                          <a:cs typeface="Calibri"/>
                        </a:rPr>
                        <a:t>st</a:t>
                      </a:r>
                      <a:endParaRPr sz="1200">
                        <a:latin typeface="Calibri"/>
                        <a:cs typeface="Calibri"/>
                      </a:endParaRPr>
                    </a:p>
                    <a:p>
                      <a:pPr>
                        <a:lnSpc>
                          <a:spcPts val="1200"/>
                        </a:lnSpc>
                        <a:spcBef>
                          <a:spcPts val="2"/>
                        </a:spcBef>
                      </a:pPr>
                      <a:endParaRPr sz="1200"/>
                    </a:p>
                    <a:p>
                      <a:pPr marL="57150" marR="267970" algn="just">
                        <a:lnSpc>
                          <a:spcPct val="101899"/>
                        </a:lnSpc>
                      </a:pPr>
                      <a:r>
                        <a:rPr sz="1100" spc="5" dirty="0" smtClean="0">
                          <a:latin typeface="Calibri"/>
                          <a:cs typeface="Calibri"/>
                        </a:rPr>
                        <a:t>N</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0" dirty="0" smtClean="0">
                          <a:latin typeface="Calibri"/>
                          <a:cs typeface="Calibri"/>
                        </a:rPr>
                        <a:t>u</a:t>
                      </a:r>
                      <a:r>
                        <a:rPr sz="1100" spc="-15"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5" dirty="0" smtClean="0">
                          <a:latin typeface="Calibri"/>
                          <a:cs typeface="Calibri"/>
                        </a:rPr>
                        <a:t>l</a:t>
                      </a:r>
                      <a:r>
                        <a:rPr sz="1100" spc="0" dirty="0" smtClean="0">
                          <a:latin typeface="Calibri"/>
                          <a:cs typeface="Calibri"/>
                        </a:rPr>
                        <a:t>l </a:t>
                      </a:r>
                      <a:r>
                        <a:rPr sz="1100" spc="-5" dirty="0" smtClean="0">
                          <a:latin typeface="Calibri"/>
                          <a:cs typeface="Calibri"/>
                        </a:rPr>
                        <a:t>b</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ak</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a</a:t>
                      </a:r>
                      <a:r>
                        <a:rPr sz="1100" spc="5"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a:t>
                      </a:r>
                      <a:r>
                        <a:rPr sz="1100" spc="-10" dirty="0" smtClean="0">
                          <a:latin typeface="Calibri"/>
                          <a:cs typeface="Calibri"/>
                        </a:rPr>
                        <a:t>t</a:t>
                      </a:r>
                      <a:r>
                        <a:rPr sz="1100" spc="-5" dirty="0" smtClean="0">
                          <a:latin typeface="Calibri"/>
                          <a:cs typeface="Calibri"/>
                        </a:rPr>
                        <a:t>-</a:t>
                      </a:r>
                      <a:r>
                        <a:rPr sz="1100" spc="-15" dirty="0" smtClean="0">
                          <a:latin typeface="Calibri"/>
                          <a:cs typeface="Calibri"/>
                        </a:rPr>
                        <a:t>T</a:t>
                      </a:r>
                      <a:r>
                        <a:rPr sz="1100" spc="0" dirty="0" smtClean="0">
                          <a:latin typeface="Calibri"/>
                          <a:cs typeface="Calibri"/>
                        </a:rPr>
                        <a:t>est</a:t>
                      </a:r>
                      <a:r>
                        <a:rPr sz="1100" spc="-20"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measure</a:t>
                      </a:r>
                      <a:r>
                        <a:rPr sz="1100" spc="-10"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r</a:t>
                      </a:r>
                      <a:r>
                        <a:rPr sz="1100" spc="10" dirty="0" smtClean="0">
                          <a:latin typeface="Calibri"/>
                          <a:cs typeface="Calibri"/>
                        </a:rPr>
                        <a:t> </a:t>
                      </a:r>
                      <a:r>
                        <a:rPr sz="1100" spc="-15" dirty="0" smtClean="0">
                          <a:latin typeface="Calibri"/>
                          <a:cs typeface="Calibri"/>
                        </a:rPr>
                        <a:t>c</a:t>
                      </a:r>
                      <a:r>
                        <a:rPr sz="1100" spc="15" dirty="0" smtClean="0">
                          <a:latin typeface="Calibri"/>
                          <a:cs typeface="Calibri"/>
                        </a:rPr>
                        <a:t>o</a:t>
                      </a:r>
                      <a:r>
                        <a:rPr sz="1100" spc="0" dirty="0" smtClean="0">
                          <a:latin typeface="Calibri"/>
                          <a:cs typeface="Calibri"/>
                        </a:rPr>
                        <a:t>m</a:t>
                      </a:r>
                      <a:r>
                        <a:rPr sz="1100" spc="-5" dirty="0" smtClean="0">
                          <a:latin typeface="Calibri"/>
                          <a:cs typeface="Calibri"/>
                        </a:rPr>
                        <a:t>p</a:t>
                      </a:r>
                      <a:r>
                        <a:rPr sz="1100" spc="0" dirty="0" smtClean="0">
                          <a:latin typeface="Calibri"/>
                          <a:cs typeface="Calibri"/>
                        </a:rPr>
                        <a:t>rehe</a:t>
                      </a:r>
                      <a:r>
                        <a:rPr sz="1100" spc="-5" dirty="0" smtClean="0">
                          <a:latin typeface="Calibri"/>
                          <a:cs typeface="Calibri"/>
                        </a:rPr>
                        <a:t>n</a:t>
                      </a:r>
                      <a:r>
                        <a:rPr sz="1100" spc="0" dirty="0" smtClean="0">
                          <a:latin typeface="Calibri"/>
                          <a:cs typeface="Calibri"/>
                        </a:rPr>
                        <a:t>s</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10" dirty="0" smtClean="0">
                          <a:latin typeface="Calibri"/>
                          <a:cs typeface="Calibri"/>
                        </a:rPr>
                        <a:t>o</a:t>
                      </a:r>
                      <a:r>
                        <a:rPr sz="1100" spc="0" dirty="0" smtClean="0">
                          <a:latin typeface="Calibri"/>
                          <a:cs typeface="Calibri"/>
                        </a:rPr>
                        <a:t>n</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 </a:t>
                      </a:r>
                      <a:r>
                        <a:rPr sz="1100" spc="-1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y</a:t>
                      </a:r>
                      <a:r>
                        <a:rPr sz="1100" spc="-5" dirty="0" smtClean="0">
                          <a:latin typeface="Calibri"/>
                          <a:cs typeface="Calibri"/>
                        </a:rPr>
                        <a:t>-bu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a:t>
                      </a:r>
                      <a:r>
                        <a:rPr sz="1100" spc="-25" dirty="0" smtClean="0">
                          <a:latin typeface="Calibri"/>
                          <a:cs typeface="Calibri"/>
                        </a:rPr>
                        <a:t>k</a:t>
                      </a:r>
                      <a:r>
                        <a:rPr sz="1100" spc="5" dirty="0" smtClean="0">
                          <a:latin typeface="Calibri"/>
                          <a:cs typeface="Calibri"/>
                        </a:rPr>
                        <a:t>i</a:t>
                      </a:r>
                      <a:r>
                        <a:rPr sz="1100" spc="-15" dirty="0" smtClean="0">
                          <a:latin typeface="Calibri"/>
                          <a:cs typeface="Calibri"/>
                        </a:rPr>
                        <a:t>l</a:t>
                      </a:r>
                      <a:r>
                        <a:rPr sz="1100" spc="5" dirty="0" smtClean="0">
                          <a:latin typeface="Calibri"/>
                          <a:cs typeface="Calibri"/>
                        </a:rPr>
                        <a:t>l</a:t>
                      </a:r>
                      <a:r>
                        <a:rPr sz="1100" spc="0" dirty="0" smtClean="0">
                          <a:latin typeface="Calibri"/>
                          <a:cs typeface="Calibri"/>
                        </a:rPr>
                        <a:t>s</a:t>
                      </a:r>
                      <a:r>
                        <a:rPr sz="1100" spc="-10" dirty="0" smtClean="0">
                          <a:latin typeface="Calibri"/>
                          <a:cs typeface="Calibri"/>
                        </a:rPr>
                        <a:t> 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20" dirty="0" smtClean="0">
                          <a:latin typeface="Calibri"/>
                          <a:cs typeface="Calibri"/>
                        </a:rPr>
                        <a:t>g</a:t>
                      </a:r>
                      <a:r>
                        <a:rPr sz="1100" spc="0" dirty="0" smtClean="0">
                          <a:latin typeface="Calibri"/>
                          <a:cs typeface="Calibri"/>
                        </a:rPr>
                        <a:t>.</a:t>
                      </a:r>
                      <a:r>
                        <a:rPr sz="1100" spc="-5" dirty="0" smtClean="0">
                          <a:latin typeface="Calibri"/>
                          <a:cs typeface="Calibri"/>
                        </a:rPr>
                        <a:t> </a:t>
                      </a:r>
                      <a:r>
                        <a:rPr sz="1100" spc="-15"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5" dirty="0" smtClean="0">
                          <a:latin typeface="Calibri"/>
                          <a:cs typeface="Calibri"/>
                        </a:rPr>
                        <a:t> </a:t>
                      </a:r>
                      <a:r>
                        <a:rPr sz="1100" spc="-10" dirty="0" smtClean="0">
                          <a:latin typeface="Calibri"/>
                          <a:cs typeface="Calibri"/>
                        </a:rPr>
                        <a:t>t</a:t>
                      </a:r>
                      <a:r>
                        <a:rPr sz="1100" spc="0" dirty="0" smtClean="0">
                          <a:latin typeface="Calibri"/>
                          <a:cs typeface="Calibri"/>
                        </a:rPr>
                        <a:t>est</a:t>
                      </a:r>
                      <a:r>
                        <a:rPr sz="1100" spc="-20" dirty="0" smtClean="0">
                          <a:latin typeface="Calibri"/>
                          <a:cs typeface="Calibri"/>
                        </a:rPr>
                        <a:t> </a:t>
                      </a:r>
                      <a:r>
                        <a:rPr sz="1100" spc="10" dirty="0" smtClean="0">
                          <a:latin typeface="Calibri"/>
                          <a:cs typeface="Calibri"/>
                        </a:rPr>
                        <a:t>c</a:t>
                      </a:r>
                      <a:r>
                        <a:rPr sz="1100" spc="-10" dirty="0" smtClean="0">
                          <a:latin typeface="Calibri"/>
                          <a:cs typeface="Calibri"/>
                        </a:rPr>
                        <a:t>o</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il</a:t>
                      </a:r>
                      <a:r>
                        <a:rPr sz="1100" spc="15" dirty="0" smtClean="0">
                          <a:latin typeface="Calibri"/>
                          <a:cs typeface="Calibri"/>
                        </a:rPr>
                        <a:t>l</a:t>
                      </a:r>
                      <a:r>
                        <a:rPr sz="1100" spc="-5" dirty="0" smtClean="0">
                          <a:latin typeface="Calibri"/>
                          <a:cs typeface="Calibri"/>
                        </a:rPr>
                        <a:t>-</a:t>
                      </a:r>
                      <a:r>
                        <a:rPr sz="1100" spc="10" dirty="0" smtClean="0">
                          <a:latin typeface="Calibri"/>
                          <a:cs typeface="Calibri"/>
                        </a:rPr>
                        <a:t>i</a:t>
                      </a:r>
                      <a:r>
                        <a:rPr sz="1100" spc="-30" dirty="0" smtClean="0">
                          <a:latin typeface="Calibri"/>
                          <a:cs typeface="Calibri"/>
                        </a:rPr>
                        <a:t>n</a:t>
                      </a:r>
                      <a:r>
                        <a:rPr sz="1100" spc="-5" dirty="0" smtClean="0">
                          <a:latin typeface="Calibri"/>
                          <a:cs typeface="Calibri"/>
                        </a:rPr>
                        <a:t>-</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5" dirty="0" smtClean="0">
                          <a:latin typeface="Calibri"/>
                          <a:cs typeface="Calibri"/>
                        </a:rPr>
                        <a:t>-b</a:t>
                      </a:r>
                      <a:r>
                        <a:rPr sz="1100" spc="5" dirty="0" smtClean="0">
                          <a:latin typeface="Calibri"/>
                          <a:cs typeface="Calibri"/>
                        </a:rPr>
                        <a:t>l</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ks,</a:t>
                      </a:r>
                      <a:r>
                        <a:rPr sz="1100" spc="-20" dirty="0" smtClean="0">
                          <a:latin typeface="Calibri"/>
                          <a:cs typeface="Calibri"/>
                        </a:rPr>
                        <a:t> </a:t>
                      </a:r>
                      <a:r>
                        <a:rPr sz="1100" spc="0" dirty="0" smtClean="0">
                          <a:latin typeface="Calibri"/>
                          <a:cs typeface="Calibri"/>
                        </a:rPr>
                        <a:t>m</a:t>
                      </a:r>
                      <a:r>
                        <a:rPr sz="1100" spc="-5" dirty="0" smtClean="0">
                          <a:latin typeface="Calibri"/>
                          <a:cs typeface="Calibri"/>
                        </a:rPr>
                        <a:t>u</a:t>
                      </a:r>
                      <a:r>
                        <a:rPr sz="1100" spc="5" dirty="0" smtClean="0">
                          <a:latin typeface="Calibri"/>
                          <a:cs typeface="Calibri"/>
                        </a:rPr>
                        <a:t>l</a:t>
                      </a:r>
                      <a:r>
                        <a:rPr sz="1100" spc="-10" dirty="0" smtClean="0">
                          <a:latin typeface="Calibri"/>
                          <a:cs typeface="Calibri"/>
                        </a:rPr>
                        <a:t>t</a:t>
                      </a:r>
                      <a:r>
                        <a:rPr sz="1100" spc="5" dirty="0" smtClean="0">
                          <a:latin typeface="Calibri"/>
                          <a:cs typeface="Calibri"/>
                        </a:rPr>
                        <a:t>i</a:t>
                      </a:r>
                      <a:r>
                        <a:rPr sz="1100" spc="-5" dirty="0" smtClean="0">
                          <a:latin typeface="Calibri"/>
                          <a:cs typeface="Calibri"/>
                        </a:rPr>
                        <a:t>p</a:t>
                      </a:r>
                      <a:r>
                        <a:rPr sz="1100" spc="5" dirty="0" smtClean="0">
                          <a:latin typeface="Calibri"/>
                          <a:cs typeface="Calibri"/>
                        </a:rPr>
                        <a:t>l</a:t>
                      </a:r>
                      <a:r>
                        <a:rPr sz="1100" spc="0" dirty="0" smtClean="0">
                          <a:latin typeface="Calibri"/>
                          <a:cs typeface="Calibri"/>
                        </a:rPr>
                        <a:t>e </a:t>
                      </a:r>
                      <a:r>
                        <a:rPr sz="1100" spc="-15" dirty="0" smtClean="0">
                          <a:latin typeface="Calibri"/>
                          <a:cs typeface="Calibri"/>
                        </a:rPr>
                        <a:t>c</a:t>
                      </a:r>
                      <a:r>
                        <a:rPr sz="1100" spc="-5" dirty="0" smtClean="0">
                          <a:latin typeface="Calibri"/>
                          <a:cs typeface="Calibri"/>
                        </a:rPr>
                        <a:t>h</a:t>
                      </a:r>
                      <a:r>
                        <a:rPr sz="1100" spc="-10" dirty="0" smtClean="0">
                          <a:latin typeface="Calibri"/>
                          <a:cs typeface="Calibri"/>
                        </a:rPr>
                        <a:t>o</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e,</a:t>
                      </a:r>
                      <a:r>
                        <a:rPr sz="1100" spc="-2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5" dirty="0" smtClean="0">
                          <a:latin typeface="Calibri"/>
                          <a:cs typeface="Calibri"/>
                        </a:rPr>
                        <a:t> </a:t>
                      </a:r>
                      <a:r>
                        <a:rPr sz="1100" spc="0" dirty="0" smtClean="0">
                          <a:latin typeface="Calibri"/>
                          <a:cs typeface="Calibri"/>
                        </a:rPr>
                        <a:t>sh</a:t>
                      </a:r>
                      <a:r>
                        <a:rPr sz="1100" spc="-10" dirty="0" smtClean="0">
                          <a:latin typeface="Calibri"/>
                          <a:cs typeface="Calibri"/>
                        </a:rPr>
                        <a:t>o</a:t>
                      </a:r>
                      <a:r>
                        <a:rPr sz="1100" spc="0" dirty="0" smtClean="0">
                          <a:latin typeface="Calibri"/>
                          <a:cs typeface="Calibri"/>
                        </a:rPr>
                        <a:t>rt</a:t>
                      </a:r>
                      <a:r>
                        <a:rPr sz="1100" spc="-2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sw</a:t>
                      </a:r>
                      <a:r>
                        <a:rPr sz="1100" spc="5" dirty="0" smtClean="0">
                          <a:latin typeface="Calibri"/>
                          <a:cs typeface="Calibri"/>
                        </a:rPr>
                        <a:t>e</a:t>
                      </a:r>
                      <a:r>
                        <a:rPr sz="1100" spc="0" dirty="0" smtClean="0">
                          <a:latin typeface="Calibri"/>
                          <a:cs typeface="Calibri"/>
                        </a:rPr>
                        <a:t>r</a:t>
                      </a:r>
                      <a:r>
                        <a:rPr sz="1100" spc="-10" dirty="0" smtClean="0">
                          <a:latin typeface="Calibri"/>
                          <a:cs typeface="Calibri"/>
                        </a:rPr>
                        <a:t> </a:t>
                      </a:r>
                      <a:r>
                        <a:rPr sz="1100" spc="-5" dirty="0" smtClean="0">
                          <a:latin typeface="Calibri"/>
                          <a:cs typeface="Calibri"/>
                        </a:rPr>
                        <a:t>qu</a:t>
                      </a:r>
                      <a:r>
                        <a:rPr sz="1100" spc="0" dirty="0" smtClean="0">
                          <a:latin typeface="Calibri"/>
                          <a:cs typeface="Calibri"/>
                        </a:rPr>
                        <a:t>e</a:t>
                      </a:r>
                      <a:r>
                        <a:rPr sz="1100" spc="25" dirty="0" smtClean="0">
                          <a:latin typeface="Calibri"/>
                          <a:cs typeface="Calibri"/>
                        </a:rPr>
                        <a:t>s</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endParaRPr sz="1100">
                        <a:latin typeface="Calibri"/>
                        <a:cs typeface="Calibri"/>
                      </a:endParaRPr>
                    </a:p>
                    <a:p>
                      <a:pPr marL="57150">
                        <a:lnSpc>
                          <a:spcPct val="100000"/>
                        </a:lnSpc>
                      </a:pPr>
                      <a:r>
                        <a:rPr sz="1100" b="1" spc="-15" dirty="0" smtClean="0">
                          <a:latin typeface="Calibri"/>
                          <a:cs typeface="Calibri"/>
                        </a:rPr>
                        <a:t>P</a:t>
                      </a:r>
                      <a:r>
                        <a:rPr sz="1100" b="1" spc="-10" dirty="0" smtClean="0">
                          <a:latin typeface="Calibri"/>
                          <a:cs typeface="Calibri"/>
                        </a:rPr>
                        <a:t>l</a:t>
                      </a:r>
                      <a:r>
                        <a:rPr sz="1100" b="1" spc="-5" dirty="0" smtClean="0">
                          <a:latin typeface="Calibri"/>
                          <a:cs typeface="Calibri"/>
                        </a:rPr>
                        <a:t>e</a:t>
                      </a:r>
                      <a:r>
                        <a:rPr sz="1100" b="1" spc="5" dirty="0" smtClean="0">
                          <a:latin typeface="Calibri"/>
                          <a:cs typeface="Calibri"/>
                        </a:rPr>
                        <a:t>a</a:t>
                      </a:r>
                      <a:r>
                        <a:rPr sz="1100" b="1" spc="-10" dirty="0" smtClean="0">
                          <a:latin typeface="Calibri"/>
                          <a:cs typeface="Calibri"/>
                        </a:rPr>
                        <a:t>s</a:t>
                      </a:r>
                      <a:r>
                        <a:rPr sz="1100" b="1" spc="0" dirty="0" smtClean="0">
                          <a:latin typeface="Calibri"/>
                          <a:cs typeface="Calibri"/>
                        </a:rPr>
                        <a:t>e</a:t>
                      </a:r>
                      <a:r>
                        <a:rPr sz="1100" b="1" spc="-15" dirty="0" smtClean="0">
                          <a:latin typeface="Calibri"/>
                          <a:cs typeface="Calibri"/>
                        </a:rPr>
                        <a:t> </a:t>
                      </a:r>
                      <a:r>
                        <a:rPr sz="1100" b="1" spc="5" dirty="0" smtClean="0">
                          <a:latin typeface="Calibri"/>
                          <a:cs typeface="Calibri"/>
                        </a:rPr>
                        <a:t>b</a:t>
                      </a:r>
                      <a:r>
                        <a:rPr sz="1100" b="1" spc="0" dirty="0" smtClean="0">
                          <a:latin typeface="Calibri"/>
                          <a:cs typeface="Calibri"/>
                        </a:rPr>
                        <a:t>e</a:t>
                      </a:r>
                      <a:r>
                        <a:rPr sz="1100" b="1" spc="-15" dirty="0" smtClean="0">
                          <a:latin typeface="Calibri"/>
                          <a:cs typeface="Calibri"/>
                        </a:rPr>
                        <a:t> </a:t>
                      </a:r>
                      <a:r>
                        <a:rPr sz="1100" b="1" spc="-10" dirty="0" smtClean="0">
                          <a:latin typeface="Calibri"/>
                          <a:cs typeface="Calibri"/>
                        </a:rPr>
                        <a:t>s</a:t>
                      </a:r>
                      <a:r>
                        <a:rPr sz="1100" b="1" spc="5" dirty="0" smtClean="0">
                          <a:latin typeface="Calibri"/>
                          <a:cs typeface="Calibri"/>
                        </a:rPr>
                        <a:t>u</a:t>
                      </a:r>
                      <a:r>
                        <a:rPr sz="1100" b="1" spc="-10" dirty="0" smtClean="0">
                          <a:latin typeface="Calibri"/>
                          <a:cs typeface="Calibri"/>
                        </a:rPr>
                        <a:t>r</a:t>
                      </a:r>
                      <a:r>
                        <a:rPr sz="1100" b="1" spc="0" dirty="0" smtClean="0">
                          <a:latin typeface="Calibri"/>
                          <a:cs typeface="Calibri"/>
                        </a:rPr>
                        <a:t>e</a:t>
                      </a:r>
                      <a:r>
                        <a:rPr sz="1100" b="1" spc="10" dirty="0" smtClean="0">
                          <a:latin typeface="Calibri"/>
                          <a:cs typeface="Calibri"/>
                        </a:rPr>
                        <a:t> </a:t>
                      </a:r>
                      <a:r>
                        <a:rPr sz="1100" b="1" spc="0" dirty="0" smtClean="0">
                          <a:latin typeface="Calibri"/>
                          <a:cs typeface="Calibri"/>
                        </a:rPr>
                        <a:t>t</a:t>
                      </a:r>
                      <a:r>
                        <a:rPr sz="1100" b="1" spc="5" dirty="0" smtClean="0">
                          <a:latin typeface="Calibri"/>
                          <a:cs typeface="Calibri"/>
                        </a:rPr>
                        <a:t>o</a:t>
                      </a:r>
                      <a:r>
                        <a:rPr sz="1100" b="1" spc="0" dirty="0" smtClean="0">
                          <a:latin typeface="Calibri"/>
                          <a:cs typeface="Calibri"/>
                        </a:rPr>
                        <a:t>:</a:t>
                      </a:r>
                      <a:endParaRPr sz="1100">
                        <a:latin typeface="Calibri"/>
                        <a:cs typeface="Calibri"/>
                      </a:endParaRPr>
                    </a:p>
                    <a:p>
                      <a:pPr marL="273685" indent="-228600">
                        <a:lnSpc>
                          <a:spcPct val="100000"/>
                        </a:lnSpc>
                        <a:spcBef>
                          <a:spcPts val="25"/>
                        </a:spcBef>
                        <a:buFont typeface="Wingdings"/>
                        <a:buChar char=""/>
                        <a:tabLst>
                          <a:tab pos="273685" algn="l"/>
                        </a:tabLst>
                      </a:pPr>
                      <a:r>
                        <a:rPr sz="1100" spc="0" dirty="0" smtClean="0">
                          <a:latin typeface="Calibri"/>
                          <a:cs typeface="Calibri"/>
                        </a:rPr>
                        <a:t>Read</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d</a:t>
                      </a:r>
                      <a:r>
                        <a:rPr sz="1100" spc="5" dirty="0" smtClean="0">
                          <a:latin typeface="Calibri"/>
                          <a:cs typeface="Calibri"/>
                        </a:rPr>
                        <a:t>i</a:t>
                      </a:r>
                      <a:r>
                        <a:rPr sz="1100" spc="0" dirty="0" smtClean="0">
                          <a:latin typeface="Calibri"/>
                          <a:cs typeface="Calibri"/>
                        </a:rPr>
                        <a:t>re</a:t>
                      </a:r>
                      <a:r>
                        <a:rPr sz="1100" spc="-10" dirty="0" smtClean="0">
                          <a:latin typeface="Calibri"/>
                          <a:cs typeface="Calibri"/>
                        </a:rPr>
                        <a:t>ct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ea</a:t>
                      </a:r>
                      <a:r>
                        <a:rPr sz="1100" spc="-10" dirty="0" smtClean="0">
                          <a:latin typeface="Calibri"/>
                          <a:cs typeface="Calibri"/>
                        </a:rPr>
                        <a:t>c</a:t>
                      </a:r>
                      <a:r>
                        <a:rPr sz="1100" spc="0" dirty="0" smtClean="0">
                          <a:latin typeface="Calibri"/>
                          <a:cs typeface="Calibri"/>
                        </a:rPr>
                        <a:t>h</a:t>
                      </a:r>
                      <a:r>
                        <a:rPr sz="1100" spc="5" dirty="0" smtClean="0">
                          <a:latin typeface="Calibri"/>
                          <a:cs typeface="Calibri"/>
                        </a:rPr>
                        <a:t> </a:t>
                      </a:r>
                      <a:r>
                        <a:rPr sz="1100" spc="-5" dirty="0" smtClean="0">
                          <a:latin typeface="Calibri"/>
                          <a:cs typeface="Calibri"/>
                        </a:rPr>
                        <a:t>qu</a:t>
                      </a:r>
                      <a:r>
                        <a:rPr sz="1100" spc="0" dirty="0" smtClean="0">
                          <a:latin typeface="Calibri"/>
                          <a:cs typeface="Calibri"/>
                        </a:rPr>
                        <a:t>es</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0" dirty="0" smtClean="0">
                          <a:latin typeface="Calibri"/>
                          <a:cs typeface="Calibri"/>
                        </a:rPr>
                        <a:t> </a:t>
                      </a:r>
                      <a:r>
                        <a:rPr sz="1100" spc="-15" dirty="0" smtClean="0">
                          <a:latin typeface="Calibri"/>
                          <a:cs typeface="Calibri"/>
                        </a:rPr>
                        <a:t>c</a:t>
                      </a:r>
                      <a:r>
                        <a:rPr sz="1100" spc="0" dirty="0" smtClean="0">
                          <a:latin typeface="Calibri"/>
                          <a:cs typeface="Calibri"/>
                        </a:rPr>
                        <a:t>aref</a:t>
                      </a:r>
                      <a:r>
                        <a:rPr sz="1100" spc="-5" dirty="0" smtClean="0">
                          <a:latin typeface="Calibri"/>
                          <a:cs typeface="Calibri"/>
                        </a:rPr>
                        <a:t>u</a:t>
                      </a:r>
                      <a:r>
                        <a:rPr sz="1100" spc="5" dirty="0" smtClean="0">
                          <a:latin typeface="Calibri"/>
                          <a:cs typeface="Calibri"/>
                        </a:rPr>
                        <a:t>ll</a:t>
                      </a:r>
                      <a:r>
                        <a:rPr sz="1100" spc="0" dirty="0" smtClean="0">
                          <a:latin typeface="Calibri"/>
                          <a:cs typeface="Calibri"/>
                        </a:rPr>
                        <a:t>y</a:t>
                      </a:r>
                      <a:endParaRPr sz="1100">
                        <a:latin typeface="Calibri"/>
                        <a:cs typeface="Calibri"/>
                      </a:endParaRPr>
                    </a:p>
                    <a:p>
                      <a:pPr marL="273685" indent="-228600">
                        <a:lnSpc>
                          <a:spcPct val="100000"/>
                        </a:lnSpc>
                        <a:spcBef>
                          <a:spcPts val="25"/>
                        </a:spcBef>
                        <a:buFont typeface="Wingdings"/>
                        <a:buChar char=""/>
                        <a:tabLst>
                          <a:tab pos="273685" algn="l"/>
                        </a:tabLst>
                      </a:pPr>
                      <a:r>
                        <a:rPr sz="1100" spc="0" dirty="0" smtClean="0">
                          <a:latin typeface="Calibri"/>
                          <a:cs typeface="Calibri"/>
                        </a:rPr>
                        <a:t>Resp</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ea</a:t>
                      </a:r>
                      <a:r>
                        <a:rPr sz="1100" spc="-10" dirty="0" smtClean="0">
                          <a:latin typeface="Calibri"/>
                          <a:cs typeface="Calibri"/>
                        </a:rPr>
                        <a:t>c</a:t>
                      </a:r>
                      <a:r>
                        <a:rPr sz="1100" spc="0" dirty="0" smtClean="0">
                          <a:latin typeface="Calibri"/>
                          <a:cs typeface="Calibri"/>
                        </a:rPr>
                        <a:t>h</a:t>
                      </a:r>
                      <a:r>
                        <a:rPr sz="1100" spc="5" dirty="0" smtClean="0">
                          <a:latin typeface="Calibri"/>
                          <a:cs typeface="Calibri"/>
                        </a:rPr>
                        <a:t> </a:t>
                      </a:r>
                      <a:r>
                        <a:rPr sz="1100" spc="-5" dirty="0" smtClean="0">
                          <a:latin typeface="Calibri"/>
                          <a:cs typeface="Calibri"/>
                        </a:rPr>
                        <a:t>qu</a:t>
                      </a:r>
                      <a:r>
                        <a:rPr sz="1100" spc="0" dirty="0" smtClean="0">
                          <a:latin typeface="Calibri"/>
                          <a:cs typeface="Calibri"/>
                        </a:rPr>
                        <a:t>es</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5" dirty="0" smtClean="0">
                          <a:latin typeface="Calibri"/>
                          <a:cs typeface="Calibri"/>
                        </a:rPr>
                        <a:t>b</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se</a:t>
                      </a:r>
                      <a:r>
                        <a:rPr sz="1100" spc="10" dirty="0" smtClean="0">
                          <a:latin typeface="Calibri"/>
                          <a:cs typeface="Calibri"/>
                        </a:rPr>
                        <a:t>l</a:t>
                      </a:r>
                      <a:r>
                        <a:rPr sz="1100" spc="0" dirty="0" smtClean="0">
                          <a:latin typeface="Calibri"/>
                          <a:cs typeface="Calibri"/>
                        </a:rPr>
                        <a:t>e</a:t>
                      </a:r>
                      <a:r>
                        <a:rPr sz="1100" spc="-10" dirty="0" smtClean="0">
                          <a:latin typeface="Calibri"/>
                          <a:cs typeface="Calibri"/>
                        </a:rPr>
                        <a:t>ct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est</a:t>
                      </a:r>
                      <a:r>
                        <a:rPr sz="1100" spc="5" dirty="0" smtClean="0">
                          <a:latin typeface="Calibri"/>
                          <a:cs typeface="Calibri"/>
                        </a:rPr>
                        <a:t> </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ss</a:t>
                      </a:r>
                      <a:r>
                        <a:rPr sz="1100" spc="10" dirty="0" smtClean="0">
                          <a:latin typeface="Calibri"/>
                          <a:cs typeface="Calibri"/>
                        </a:rPr>
                        <a:t>i</a:t>
                      </a:r>
                      <a:r>
                        <a:rPr sz="1100" spc="-5" dirty="0" smtClean="0">
                          <a:latin typeface="Calibri"/>
                          <a:cs typeface="Calibri"/>
                        </a:rPr>
                        <a:t>b</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sw</a:t>
                      </a:r>
                      <a:r>
                        <a:rPr sz="1100" spc="5" dirty="0" smtClean="0">
                          <a:latin typeface="Calibri"/>
                          <a:cs typeface="Calibri"/>
                        </a:rPr>
                        <a:t>e</a:t>
                      </a:r>
                      <a:r>
                        <a:rPr sz="1100" spc="0" dirty="0" smtClean="0">
                          <a:latin typeface="Calibri"/>
                          <a:cs typeface="Calibri"/>
                        </a:rPr>
                        <a:t>r.</a:t>
                      </a:r>
                      <a:endParaRPr sz="1100">
                        <a:latin typeface="Calibri"/>
                        <a:cs typeface="Calibri"/>
                      </a:endParaRPr>
                    </a:p>
                    <a:p>
                      <a:pPr marL="273685" indent="-228600">
                        <a:lnSpc>
                          <a:spcPct val="100000"/>
                        </a:lnSpc>
                        <a:spcBef>
                          <a:spcPts val="25"/>
                        </a:spcBef>
                        <a:buFont typeface="Wingdings"/>
                        <a:buChar char=""/>
                        <a:tabLst>
                          <a:tab pos="273685" algn="l"/>
                        </a:tabLst>
                      </a:pPr>
                      <a:r>
                        <a:rPr sz="1100" spc="10" dirty="0" smtClean="0">
                          <a:latin typeface="Calibri"/>
                          <a:cs typeface="Calibri"/>
                        </a:rPr>
                        <a:t>U</a:t>
                      </a:r>
                      <a:r>
                        <a:rPr sz="1100" spc="0" dirty="0" smtClean="0">
                          <a:latin typeface="Calibri"/>
                          <a:cs typeface="Calibri"/>
                        </a:rPr>
                        <a:t>se</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m</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u</a:t>
                      </a:r>
                      <a:r>
                        <a:rPr sz="1100" spc="5" dirty="0" smtClean="0">
                          <a:latin typeface="Calibri"/>
                          <a:cs typeface="Calibri"/>
                        </a:rPr>
                        <a:t>l</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n</a:t>
                      </a:r>
                      <a:r>
                        <a:rPr sz="1100" spc="-10" dirty="0" smtClean="0">
                          <a:latin typeface="Calibri"/>
                          <a:cs typeface="Calibri"/>
                        </a:rPr>
                        <a:t>ot</a:t>
                      </a:r>
                      <a:r>
                        <a:rPr sz="1100" spc="0" dirty="0" smtClean="0">
                          <a:latin typeface="Calibri"/>
                          <a:cs typeface="Calibri"/>
                        </a:rPr>
                        <a:t>es,</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f</a:t>
                      </a:r>
                      <a:r>
                        <a:rPr sz="1100" spc="-10" dirty="0" smtClean="0">
                          <a:latin typeface="Calibri"/>
                          <a:cs typeface="Calibri"/>
                        </a:rPr>
                        <a:t> </a:t>
                      </a:r>
                      <a:r>
                        <a:rPr sz="1100" spc="-5" dirty="0" smtClean="0">
                          <a:latin typeface="Calibri"/>
                          <a:cs typeface="Calibri"/>
                        </a:rPr>
                        <a:t>n</a:t>
                      </a:r>
                      <a:r>
                        <a:rPr sz="1100" spc="0" dirty="0" smtClean="0">
                          <a:latin typeface="Calibri"/>
                          <a:cs typeface="Calibri"/>
                        </a:rPr>
                        <a:t>ee</a:t>
                      </a:r>
                      <a:r>
                        <a:rPr sz="1100" spc="-5" dirty="0" smtClean="0">
                          <a:latin typeface="Calibri"/>
                          <a:cs typeface="Calibri"/>
                        </a:rPr>
                        <a:t>d</a:t>
                      </a:r>
                      <a:r>
                        <a:rPr sz="1100" spc="0" dirty="0" smtClean="0">
                          <a:latin typeface="Calibri"/>
                          <a:cs typeface="Calibri"/>
                        </a:rPr>
                        <a:t>ed, </a:t>
                      </a:r>
                      <a:r>
                        <a:rPr sz="1100" spc="-5" dirty="0" smtClean="0">
                          <a:latin typeface="Calibri"/>
                          <a:cs typeface="Calibri"/>
                        </a:rPr>
                        <a:t>du</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5" dirty="0" smtClean="0">
                          <a:latin typeface="Calibri"/>
                          <a:cs typeface="Calibri"/>
                        </a:rPr>
                        <a:t> </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a:t>
                      </a:r>
                      <a:endParaRPr sz="1100">
                        <a:latin typeface="Calibri"/>
                        <a:cs typeface="Calibri"/>
                      </a:endParaRPr>
                    </a:p>
                    <a:p>
                      <a:pPr marL="57150">
                        <a:lnSpc>
                          <a:spcPct val="100000"/>
                        </a:lnSpc>
                        <a:spcBef>
                          <a:spcPts val="25"/>
                        </a:spcBef>
                      </a:pPr>
                      <a:r>
                        <a:rPr sz="1100" b="1" dirty="0" smtClean="0">
                          <a:latin typeface="Calibri"/>
                          <a:cs typeface="Calibri"/>
                        </a:rPr>
                        <a:t>A</a:t>
                      </a:r>
                      <a:r>
                        <a:rPr sz="1100" b="1" spc="10" dirty="0" smtClean="0">
                          <a:latin typeface="Calibri"/>
                          <a:cs typeface="Calibri"/>
                        </a:rPr>
                        <a:t>f</a:t>
                      </a:r>
                      <a:r>
                        <a:rPr sz="1100" b="1" spc="0" dirty="0" smtClean="0">
                          <a:latin typeface="Calibri"/>
                          <a:cs typeface="Calibri"/>
                        </a:rPr>
                        <a:t>ter</a:t>
                      </a:r>
                      <a:r>
                        <a:rPr sz="1100" b="1" spc="-20" dirty="0" smtClean="0">
                          <a:latin typeface="Calibri"/>
                          <a:cs typeface="Calibri"/>
                        </a:rPr>
                        <a:t> </a:t>
                      </a:r>
                      <a:r>
                        <a:rPr sz="1100" b="1" spc="-10" dirty="0" smtClean="0">
                          <a:latin typeface="Calibri"/>
                          <a:cs typeface="Calibri"/>
                        </a:rPr>
                        <a:t>c</a:t>
                      </a:r>
                      <a:r>
                        <a:rPr sz="1100" b="1" spc="0" dirty="0" smtClean="0">
                          <a:latin typeface="Calibri"/>
                          <a:cs typeface="Calibri"/>
                        </a:rPr>
                        <a:t>o</a:t>
                      </a:r>
                      <a:r>
                        <a:rPr sz="1100" b="1" spc="-15" dirty="0" smtClean="0">
                          <a:latin typeface="Calibri"/>
                          <a:cs typeface="Calibri"/>
                        </a:rPr>
                        <a:t>m</a:t>
                      </a:r>
                      <a:r>
                        <a:rPr sz="1100" b="1" spc="5" dirty="0" smtClean="0">
                          <a:latin typeface="Calibri"/>
                          <a:cs typeface="Calibri"/>
                        </a:rPr>
                        <a:t>p</a:t>
                      </a:r>
                      <a:r>
                        <a:rPr sz="1100" b="1" spc="-10" dirty="0" smtClean="0">
                          <a:latin typeface="Calibri"/>
                          <a:cs typeface="Calibri"/>
                        </a:rPr>
                        <a:t>l</a:t>
                      </a:r>
                      <a:r>
                        <a:rPr sz="1100" b="1" spc="-5" dirty="0" smtClean="0">
                          <a:latin typeface="Calibri"/>
                          <a:cs typeface="Calibri"/>
                        </a:rPr>
                        <a:t>e</a:t>
                      </a:r>
                      <a:r>
                        <a:rPr sz="1100" b="1" spc="0" dirty="0" smtClean="0">
                          <a:latin typeface="Calibri"/>
                          <a:cs typeface="Calibri"/>
                        </a:rPr>
                        <a:t>t</a:t>
                      </a:r>
                      <a:r>
                        <a:rPr sz="1100" b="1" spc="-10" dirty="0" smtClean="0">
                          <a:latin typeface="Calibri"/>
                          <a:cs typeface="Calibri"/>
                        </a:rPr>
                        <a:t>i</a:t>
                      </a:r>
                      <a:r>
                        <a:rPr sz="1100" b="1" spc="5" dirty="0" smtClean="0">
                          <a:latin typeface="Calibri"/>
                          <a:cs typeface="Calibri"/>
                        </a:rPr>
                        <a:t>n</a:t>
                      </a:r>
                      <a:r>
                        <a:rPr sz="1100" b="1" spc="0" dirty="0" smtClean="0">
                          <a:latin typeface="Calibri"/>
                          <a:cs typeface="Calibri"/>
                        </a:rPr>
                        <a:t>g</a:t>
                      </a:r>
                      <a:r>
                        <a:rPr sz="1100" b="1" spc="-10" dirty="0" smtClean="0">
                          <a:latin typeface="Calibri"/>
                          <a:cs typeface="Calibri"/>
                        </a:rPr>
                        <a:t> </a:t>
                      </a:r>
                      <a:r>
                        <a:rPr sz="1100" b="1" spc="0" dirty="0" smtClean="0">
                          <a:latin typeface="Calibri"/>
                          <a:cs typeface="Calibri"/>
                        </a:rPr>
                        <a:t>t</a:t>
                      </a:r>
                      <a:r>
                        <a:rPr sz="1100" b="1" spc="5" dirty="0" smtClean="0">
                          <a:latin typeface="Calibri"/>
                          <a:cs typeface="Calibri"/>
                        </a:rPr>
                        <a:t>h</a:t>
                      </a:r>
                      <a:r>
                        <a:rPr sz="1100" b="1" spc="0" dirty="0" smtClean="0">
                          <a:latin typeface="Calibri"/>
                          <a:cs typeface="Calibri"/>
                        </a:rPr>
                        <a:t>e</a:t>
                      </a:r>
                      <a:r>
                        <a:rPr sz="1100" b="1" spc="-5" dirty="0" smtClean="0">
                          <a:latin typeface="Calibri"/>
                          <a:cs typeface="Calibri"/>
                        </a:rPr>
                        <a:t> </a:t>
                      </a:r>
                      <a:r>
                        <a:rPr sz="1100" b="1" spc="0" dirty="0" smtClean="0">
                          <a:latin typeface="Calibri"/>
                          <a:cs typeface="Calibri"/>
                        </a:rPr>
                        <a:t>te</a:t>
                      </a:r>
                      <a:r>
                        <a:rPr sz="1100" b="1" spc="-15" dirty="0" smtClean="0">
                          <a:latin typeface="Calibri"/>
                          <a:cs typeface="Calibri"/>
                        </a:rPr>
                        <a:t>s</a:t>
                      </a:r>
                      <a:r>
                        <a:rPr sz="1100" b="1" spc="0" dirty="0" smtClean="0">
                          <a:latin typeface="Calibri"/>
                          <a:cs typeface="Calibri"/>
                        </a:rPr>
                        <a:t>t:</a:t>
                      </a:r>
                      <a:endParaRPr sz="1100">
                        <a:latin typeface="Calibri"/>
                        <a:cs typeface="Calibri"/>
                      </a:endParaRPr>
                    </a:p>
                    <a:p>
                      <a:pPr marL="273685" indent="-228600">
                        <a:lnSpc>
                          <a:spcPct val="100000"/>
                        </a:lnSpc>
                        <a:spcBef>
                          <a:spcPts val="25"/>
                        </a:spcBef>
                        <a:buFont typeface="Wingdings"/>
                        <a:buChar char=""/>
                        <a:tabLst>
                          <a:tab pos="273685" algn="l"/>
                        </a:tabLst>
                      </a:pPr>
                      <a:r>
                        <a:rPr sz="1100" spc="10"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k</a:t>
                      </a:r>
                      <a:r>
                        <a:rPr sz="1100" spc="-10" dirty="0" smtClean="0">
                          <a:latin typeface="Calibri"/>
                          <a:cs typeface="Calibri"/>
                        </a:rPr>
                        <a:t> </a:t>
                      </a:r>
                      <a:r>
                        <a:rPr sz="1100" spc="-5" dirty="0" smtClean="0">
                          <a:latin typeface="Calibri"/>
                          <a:cs typeface="Calibri"/>
                        </a:rPr>
                        <a:t>“</a:t>
                      </a:r>
                      <a:r>
                        <a:rPr sz="1100" i="1" spc="-15" dirty="0" smtClean="0">
                          <a:latin typeface="Calibri"/>
                          <a:cs typeface="Calibri"/>
                        </a:rPr>
                        <a:t>E</a:t>
                      </a:r>
                      <a:r>
                        <a:rPr sz="1100" i="1" spc="5" dirty="0" smtClean="0">
                          <a:latin typeface="Calibri"/>
                          <a:cs typeface="Calibri"/>
                        </a:rPr>
                        <a:t>n</a:t>
                      </a:r>
                      <a:r>
                        <a:rPr sz="1100" i="1" spc="0" dirty="0" smtClean="0">
                          <a:latin typeface="Calibri"/>
                          <a:cs typeface="Calibri"/>
                        </a:rPr>
                        <a:t>d</a:t>
                      </a:r>
                      <a:r>
                        <a:rPr sz="1100" i="1" spc="-5" dirty="0" smtClean="0">
                          <a:latin typeface="Calibri"/>
                          <a:cs typeface="Calibri"/>
                        </a:rPr>
                        <a:t> </a:t>
                      </a:r>
                      <a:r>
                        <a:rPr sz="1100" i="1" spc="-10" dirty="0" smtClean="0">
                          <a:latin typeface="Calibri"/>
                          <a:cs typeface="Calibri"/>
                        </a:rPr>
                        <a:t>T</a:t>
                      </a:r>
                      <a:r>
                        <a:rPr sz="1100" i="1" spc="0" dirty="0" smtClean="0">
                          <a:latin typeface="Calibri"/>
                          <a:cs typeface="Calibri"/>
                        </a:rPr>
                        <a:t>es</a:t>
                      </a:r>
                      <a:r>
                        <a:rPr sz="1100" i="1" spc="-10" dirty="0" smtClean="0">
                          <a:latin typeface="Calibri"/>
                          <a:cs typeface="Calibri"/>
                        </a:rPr>
                        <a:t>t</a:t>
                      </a:r>
                      <a:r>
                        <a:rPr sz="1100" i="1" spc="0" dirty="0" smtClean="0">
                          <a:latin typeface="Calibri"/>
                          <a:cs typeface="Calibri"/>
                        </a:rPr>
                        <a:t>”</a:t>
                      </a:r>
                      <a:r>
                        <a:rPr sz="1100" i="1" spc="-15" dirty="0" smtClean="0">
                          <a:latin typeface="Calibri"/>
                          <a:cs typeface="Calibri"/>
                        </a:rPr>
                        <a:t> </a:t>
                      </a:r>
                      <a:r>
                        <a:rPr sz="1100" spc="0" dirty="0" smtClean="0">
                          <a:latin typeface="Calibri"/>
                          <a:cs typeface="Calibri"/>
                        </a:rPr>
                        <a:t>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15" dirty="0" smtClean="0">
                          <a:latin typeface="Calibri"/>
                          <a:cs typeface="Calibri"/>
                        </a:rPr>
                        <a:t>b</a:t>
                      </a:r>
                      <a:r>
                        <a:rPr sz="1100" spc="-10" dirty="0" smtClean="0">
                          <a:latin typeface="Calibri"/>
                          <a:cs typeface="Calibri"/>
                        </a:rPr>
                        <a:t>otto</a:t>
                      </a:r>
                      <a:r>
                        <a:rPr sz="1100" spc="0" dirty="0" smtClean="0">
                          <a:latin typeface="Calibri"/>
                          <a:cs typeface="Calibri"/>
                        </a:rPr>
                        <a:t>m</a:t>
                      </a:r>
                      <a:r>
                        <a:rPr sz="1100" spc="15"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5" dirty="0" smtClean="0">
                          <a:latin typeface="Calibri"/>
                          <a:cs typeface="Calibri"/>
                        </a:rPr>
                        <a:t>b</a:t>
                      </a:r>
                      <a:r>
                        <a:rPr sz="1100" spc="0" dirty="0" smtClean="0">
                          <a:latin typeface="Calibri"/>
                          <a:cs typeface="Calibri"/>
                        </a:rPr>
                        <a:t>e</a:t>
                      </a:r>
                      <a:r>
                        <a:rPr sz="1100" spc="15" dirty="0" smtClean="0">
                          <a:latin typeface="Calibri"/>
                          <a:cs typeface="Calibri"/>
                        </a:rPr>
                        <a:t> </a:t>
                      </a:r>
                      <a:r>
                        <a:rPr sz="1100" spc="-10" dirty="0" smtClean="0">
                          <a:latin typeface="Calibri"/>
                          <a:cs typeface="Calibri"/>
                        </a:rPr>
                        <a:t>t</a:t>
                      </a:r>
                      <a:r>
                        <a:rPr sz="1100" spc="0" dirty="0" smtClean="0">
                          <a:latin typeface="Calibri"/>
                          <a:cs typeface="Calibri"/>
                        </a:rPr>
                        <a:t>aken</a:t>
                      </a:r>
                      <a:r>
                        <a:rPr sz="1100" spc="-10" dirty="0" smtClean="0">
                          <a:latin typeface="Calibri"/>
                          <a:cs typeface="Calibri"/>
                        </a:rPr>
                        <a:t> t</a:t>
                      </a:r>
                      <a:r>
                        <a:rPr sz="1100" spc="0" dirty="0" smtClean="0">
                          <a:latin typeface="Calibri"/>
                          <a:cs typeface="Calibri"/>
                        </a:rPr>
                        <a:t>o</a:t>
                      </a:r>
                      <a:r>
                        <a:rPr sz="1100" spc="5"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0" dirty="0" smtClean="0">
                          <a:latin typeface="Calibri"/>
                          <a:cs typeface="Calibri"/>
                        </a:rPr>
                        <a:t>sum</a:t>
                      </a:r>
                      <a:r>
                        <a:rPr sz="1100" spc="5" dirty="0" smtClean="0">
                          <a:latin typeface="Calibri"/>
                          <a:cs typeface="Calibri"/>
                        </a:rPr>
                        <a:t>m</a:t>
                      </a:r>
                      <a:r>
                        <a:rPr sz="1100" spc="0" dirty="0" smtClean="0">
                          <a:latin typeface="Calibri"/>
                          <a:cs typeface="Calibri"/>
                        </a:rPr>
                        <a:t>ary</a:t>
                      </a:r>
                      <a:r>
                        <a:rPr sz="1100" spc="-10" dirty="0" smtClean="0">
                          <a:latin typeface="Calibri"/>
                          <a:cs typeface="Calibri"/>
                        </a:rPr>
                        <a:t> </a:t>
                      </a:r>
                      <a:r>
                        <a:rPr sz="1100" spc="-5" dirty="0" smtClean="0">
                          <a:latin typeface="Calibri"/>
                          <a:cs typeface="Calibri"/>
                        </a:rPr>
                        <a:t>p</a:t>
                      </a:r>
                      <a:r>
                        <a:rPr sz="1100" spc="0" dirty="0" smtClean="0">
                          <a:latin typeface="Calibri"/>
                          <a:cs typeface="Calibri"/>
                        </a:rPr>
                        <a:t>a</a:t>
                      </a:r>
                      <a:r>
                        <a:rPr sz="1100" spc="5" dirty="0" smtClean="0">
                          <a:latin typeface="Calibri"/>
                          <a:cs typeface="Calibri"/>
                        </a:rPr>
                        <a:t>g</a:t>
                      </a:r>
                      <a:r>
                        <a:rPr sz="1100" spc="0" dirty="0" smtClean="0">
                          <a:latin typeface="Calibri"/>
                          <a:cs typeface="Calibri"/>
                        </a:rPr>
                        <a:t>e.</a:t>
                      </a:r>
                      <a:endParaRPr sz="1100">
                        <a:latin typeface="Calibri"/>
                        <a:cs typeface="Calibri"/>
                      </a:endParaRPr>
                    </a:p>
                    <a:p>
                      <a:pPr marL="273685" indent="-228600">
                        <a:lnSpc>
                          <a:spcPct val="100000"/>
                        </a:lnSpc>
                        <a:spcBef>
                          <a:spcPts val="25"/>
                        </a:spcBef>
                        <a:buFont typeface="Wingdings"/>
                        <a:buChar char=""/>
                        <a:tabLst>
                          <a:tab pos="273685" algn="l"/>
                        </a:tabLst>
                      </a:pP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k</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a:t>
                      </a:r>
                      <a:r>
                        <a:rPr sz="1100" spc="-5" dirty="0" smtClean="0">
                          <a:latin typeface="Calibri"/>
                          <a:cs typeface="Calibri"/>
                        </a:rPr>
                        <a:t> </a:t>
                      </a:r>
                      <a:r>
                        <a:rPr sz="1100" i="1" spc="-10" dirty="0" smtClean="0">
                          <a:latin typeface="Calibri"/>
                          <a:cs typeface="Calibri"/>
                        </a:rPr>
                        <a:t>“</a:t>
                      </a:r>
                      <a:r>
                        <a:rPr sz="1100" i="1" spc="0" dirty="0" smtClean="0">
                          <a:latin typeface="Calibri"/>
                          <a:cs typeface="Calibri"/>
                        </a:rPr>
                        <a:t>Re</a:t>
                      </a:r>
                      <a:r>
                        <a:rPr sz="1100" i="1" spc="10" dirty="0" smtClean="0">
                          <a:latin typeface="Calibri"/>
                          <a:cs typeface="Calibri"/>
                        </a:rPr>
                        <a:t>v</a:t>
                      </a:r>
                      <a:r>
                        <a:rPr sz="1100" i="1" spc="5" dirty="0" smtClean="0">
                          <a:latin typeface="Calibri"/>
                          <a:cs typeface="Calibri"/>
                        </a:rPr>
                        <a:t>i</a:t>
                      </a:r>
                      <a:r>
                        <a:rPr sz="1100" i="1" spc="0" dirty="0" smtClean="0">
                          <a:latin typeface="Calibri"/>
                          <a:cs typeface="Calibri"/>
                        </a:rPr>
                        <a:t>ew</a:t>
                      </a:r>
                      <a:r>
                        <a:rPr sz="1100" i="1" spc="-10" dirty="0" smtClean="0">
                          <a:latin typeface="Calibri"/>
                          <a:cs typeface="Calibri"/>
                        </a:rPr>
                        <a:t> M</a:t>
                      </a:r>
                      <a:r>
                        <a:rPr sz="1100" i="1" spc="0" dirty="0" smtClean="0">
                          <a:latin typeface="Calibri"/>
                          <a:cs typeface="Calibri"/>
                        </a:rPr>
                        <a:t>y </a:t>
                      </a:r>
                      <a:r>
                        <a:rPr sz="1100" i="1" spc="5" dirty="0" smtClean="0">
                          <a:latin typeface="Calibri"/>
                          <a:cs typeface="Calibri"/>
                        </a:rPr>
                        <a:t>A</a:t>
                      </a:r>
                      <a:r>
                        <a:rPr sz="1100" i="1" spc="-20" dirty="0" smtClean="0">
                          <a:latin typeface="Calibri"/>
                          <a:cs typeface="Calibri"/>
                        </a:rPr>
                        <a:t>n</a:t>
                      </a:r>
                      <a:r>
                        <a:rPr sz="1100" i="1" spc="0" dirty="0" smtClean="0">
                          <a:latin typeface="Calibri"/>
                          <a:cs typeface="Calibri"/>
                        </a:rPr>
                        <a:t>swers”</a:t>
                      </a:r>
                      <a:r>
                        <a:rPr sz="1100" i="1" spc="-5" dirty="0" smtClean="0">
                          <a:latin typeface="Calibri"/>
                          <a:cs typeface="Calibri"/>
                        </a:rPr>
                        <a:t> </a:t>
                      </a:r>
                      <a:r>
                        <a:rPr sz="1100" spc="-5" dirty="0" smtClean="0">
                          <a:latin typeface="Calibri"/>
                          <a:cs typeface="Calibri"/>
                        </a:rPr>
                        <a:t>bu</a:t>
                      </a:r>
                      <a:r>
                        <a:rPr sz="1100" spc="-10" dirty="0" smtClean="0">
                          <a:latin typeface="Calibri"/>
                          <a:cs typeface="Calibri"/>
                        </a:rPr>
                        <a:t>tto</a:t>
                      </a:r>
                      <a:r>
                        <a:rPr sz="1100" spc="0" dirty="0" smtClean="0">
                          <a:latin typeface="Calibri"/>
                          <a:cs typeface="Calibri"/>
                        </a:rPr>
                        <a:t>n</a:t>
                      </a:r>
                      <a:r>
                        <a:rPr sz="1100" spc="-1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5" dirty="0" smtClean="0">
                          <a:latin typeface="Calibri"/>
                          <a:cs typeface="Calibri"/>
                        </a:rPr>
                        <a:t> </a:t>
                      </a:r>
                      <a:r>
                        <a:rPr sz="1100" spc="0" dirty="0" smtClean="0">
                          <a:latin typeface="Calibri"/>
                          <a:cs typeface="Calibri"/>
                        </a:rPr>
                        <a:t>re</a:t>
                      </a:r>
                      <a:r>
                        <a:rPr sz="1100" spc="5" dirty="0" smtClean="0">
                          <a:latin typeface="Calibri"/>
                          <a:cs typeface="Calibri"/>
                        </a:rPr>
                        <a:t>vi</a:t>
                      </a:r>
                      <a:r>
                        <a:rPr sz="1100" spc="0" dirty="0" smtClean="0">
                          <a:latin typeface="Calibri"/>
                          <a:cs typeface="Calibri"/>
                        </a:rPr>
                        <a:t>ew</a:t>
                      </a:r>
                      <a:r>
                        <a:rPr sz="1100" spc="-5"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sw</a:t>
                      </a:r>
                      <a:r>
                        <a:rPr sz="1100" spc="5" dirty="0" smtClean="0">
                          <a:latin typeface="Calibri"/>
                          <a:cs typeface="Calibri"/>
                        </a:rPr>
                        <a:t>e</a:t>
                      </a:r>
                      <a:r>
                        <a:rPr sz="1100" spc="0" dirty="0" smtClean="0">
                          <a:latin typeface="Calibri"/>
                          <a:cs typeface="Calibri"/>
                        </a:rPr>
                        <a:t>rs.</a:t>
                      </a:r>
                      <a:endParaRPr sz="1100">
                        <a:latin typeface="Calibri"/>
                        <a:cs typeface="Calibri"/>
                      </a:endParaRPr>
                    </a:p>
                    <a:p>
                      <a:pPr marL="273685" indent="-228600">
                        <a:lnSpc>
                          <a:spcPct val="100000"/>
                        </a:lnSpc>
                        <a:spcBef>
                          <a:spcPts val="25"/>
                        </a:spcBef>
                        <a:buFont typeface="Wingdings"/>
                        <a:buChar char=""/>
                        <a:tabLst>
                          <a:tab pos="273685" algn="l"/>
                        </a:tabLst>
                      </a:pPr>
                      <a:r>
                        <a:rPr sz="1100" spc="-15" dirty="0" smtClean="0">
                          <a:latin typeface="Calibri"/>
                          <a:cs typeface="Calibri"/>
                        </a:rPr>
                        <a:t>Y</a:t>
                      </a:r>
                      <a:r>
                        <a:rPr sz="1100" spc="-10" dirty="0" smtClean="0">
                          <a:latin typeface="Calibri"/>
                          <a:cs typeface="Calibri"/>
                        </a:rPr>
                        <a:t>o</a:t>
                      </a:r>
                      <a:r>
                        <a:rPr sz="1100" spc="0" dirty="0" smtClean="0">
                          <a:latin typeface="Calibri"/>
                          <a:cs typeface="Calibri"/>
                        </a:rPr>
                        <a:t>u</a:t>
                      </a:r>
                      <a:r>
                        <a:rPr sz="1100" spc="-15"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5" dirty="0" smtClean="0">
                          <a:latin typeface="Calibri"/>
                          <a:cs typeface="Calibri"/>
                        </a:rPr>
                        <a:t>l</a:t>
                      </a:r>
                      <a:r>
                        <a:rPr sz="1100" spc="0" dirty="0" smtClean="0">
                          <a:latin typeface="Calibri"/>
                          <a:cs typeface="Calibri"/>
                        </a:rPr>
                        <a:t>l </a:t>
                      </a:r>
                      <a:r>
                        <a:rPr sz="1100" spc="-5" dirty="0" smtClean="0">
                          <a:latin typeface="Calibri"/>
                          <a:cs typeface="Calibri"/>
                        </a:rPr>
                        <a:t>b</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d</a:t>
                      </a:r>
                      <a:r>
                        <a:rPr sz="1100" spc="5" dirty="0" smtClean="0">
                          <a:latin typeface="Calibri"/>
                          <a:cs typeface="Calibri"/>
                        </a:rPr>
                        <a:t>i</a:t>
                      </a:r>
                      <a:r>
                        <a:rPr sz="1100" spc="0" dirty="0" smtClean="0">
                          <a:latin typeface="Calibri"/>
                          <a:cs typeface="Calibri"/>
                        </a:rPr>
                        <a:t>re</a:t>
                      </a:r>
                      <a:r>
                        <a:rPr sz="1100" spc="-10" dirty="0" smtClean="0">
                          <a:latin typeface="Calibri"/>
                          <a:cs typeface="Calibri"/>
                        </a:rPr>
                        <a:t>ct</a:t>
                      </a:r>
                      <a:r>
                        <a:rPr sz="1100" spc="0" dirty="0" smtClean="0">
                          <a:latin typeface="Calibri"/>
                          <a:cs typeface="Calibri"/>
                        </a:rPr>
                        <a:t>ed</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5" dirty="0" smtClean="0">
                          <a:latin typeface="Calibri"/>
                          <a:cs typeface="Calibri"/>
                        </a:rPr>
                        <a:t> </a:t>
                      </a:r>
                      <a:r>
                        <a:rPr sz="1100" spc="-5" dirty="0" smtClean="0">
                          <a:latin typeface="Calibri"/>
                          <a:cs typeface="Calibri"/>
                        </a:rPr>
                        <a:t>b</a:t>
                      </a:r>
                      <a:r>
                        <a:rPr sz="1100" spc="0" dirty="0" smtClean="0">
                          <a:latin typeface="Calibri"/>
                          <a:cs typeface="Calibri"/>
                        </a:rPr>
                        <a:t>e</a:t>
                      </a:r>
                      <a:r>
                        <a:rPr sz="1100" spc="5" dirty="0" smtClean="0">
                          <a:latin typeface="Calibri"/>
                          <a:cs typeface="Calibri"/>
                        </a:rPr>
                        <a:t>gi</a:t>
                      </a:r>
                      <a:r>
                        <a:rPr sz="1100" spc="-5" dirty="0" smtClean="0">
                          <a:latin typeface="Calibri"/>
                          <a:cs typeface="Calibri"/>
                        </a:rPr>
                        <a:t>nn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a:t>
                      </a:r>
                      <a:endParaRPr sz="1100">
                        <a:latin typeface="Calibri"/>
                        <a:cs typeface="Calibri"/>
                      </a:endParaRPr>
                    </a:p>
                    <a:p>
                      <a:pPr marL="273685" marR="142240" indent="-228600">
                        <a:lnSpc>
                          <a:spcPct val="101800"/>
                        </a:lnSpc>
                        <a:buFont typeface="Wingdings"/>
                        <a:buChar char=""/>
                        <a:tabLst>
                          <a:tab pos="273685" algn="l"/>
                        </a:tabLst>
                      </a:pPr>
                      <a:r>
                        <a:rPr sz="1100" spc="5" dirty="0" smtClean="0">
                          <a:latin typeface="Calibri"/>
                          <a:cs typeface="Calibri"/>
                        </a:rPr>
                        <a:t>A</a:t>
                      </a:r>
                      <a:r>
                        <a:rPr sz="1100" spc="0" dirty="0" smtClean="0">
                          <a:latin typeface="Calibri"/>
                          <a:cs typeface="Calibri"/>
                        </a:rPr>
                        <a:t>f</a:t>
                      </a:r>
                      <a:r>
                        <a:rPr sz="1100" spc="-15" dirty="0" smtClean="0">
                          <a:latin typeface="Calibri"/>
                          <a:cs typeface="Calibri"/>
                        </a:rPr>
                        <a:t>t</a:t>
                      </a:r>
                      <a:r>
                        <a:rPr sz="1100" spc="0" dirty="0" smtClean="0">
                          <a:latin typeface="Calibri"/>
                          <a:cs typeface="Calibri"/>
                        </a:rPr>
                        <a:t>er</a:t>
                      </a:r>
                      <a:r>
                        <a:rPr sz="1100" spc="-10"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0" dirty="0" smtClean="0">
                          <a:latin typeface="Calibri"/>
                          <a:cs typeface="Calibri"/>
                        </a:rPr>
                        <a:t>u</a:t>
                      </a:r>
                      <a:r>
                        <a:rPr sz="1100" spc="-15" dirty="0" smtClean="0">
                          <a:latin typeface="Calibri"/>
                          <a:cs typeface="Calibri"/>
                        </a:rPr>
                        <a:t> </a:t>
                      </a:r>
                      <a:r>
                        <a:rPr sz="1100" spc="0" dirty="0" smtClean="0">
                          <a:latin typeface="Calibri"/>
                          <a:cs typeface="Calibri"/>
                        </a:rPr>
                        <a:t>re</a:t>
                      </a:r>
                      <a:r>
                        <a:rPr sz="1100" spc="5" dirty="0" smtClean="0">
                          <a:latin typeface="Calibri"/>
                          <a:cs typeface="Calibri"/>
                        </a:rPr>
                        <a:t>vi</a:t>
                      </a:r>
                      <a:r>
                        <a:rPr sz="1100" spc="0" dirty="0" smtClean="0">
                          <a:latin typeface="Calibri"/>
                          <a:cs typeface="Calibri"/>
                        </a:rPr>
                        <a:t>ew</a:t>
                      </a:r>
                      <a:r>
                        <a:rPr sz="1100" spc="-5" dirty="0" smtClean="0">
                          <a:latin typeface="Calibri"/>
                          <a:cs typeface="Calibri"/>
                        </a:rPr>
                        <a:t> </a:t>
                      </a:r>
                      <a:r>
                        <a:rPr sz="1100" spc="0" dirty="0" smtClean="0">
                          <a:latin typeface="Calibri"/>
                          <a:cs typeface="Calibri"/>
                        </a:rPr>
                        <a:t>a</a:t>
                      </a:r>
                      <a:r>
                        <a:rPr sz="1100" spc="-15" dirty="0" smtClean="0">
                          <a:latin typeface="Calibri"/>
                          <a:cs typeface="Calibri"/>
                        </a:rPr>
                        <a:t>l</a:t>
                      </a:r>
                      <a:r>
                        <a:rPr sz="1100" spc="0" dirty="0" smtClean="0">
                          <a:latin typeface="Calibri"/>
                          <a:cs typeface="Calibri"/>
                        </a:rPr>
                        <a:t>l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sw</a:t>
                      </a:r>
                      <a:r>
                        <a:rPr sz="1100" spc="5" dirty="0" smtClean="0">
                          <a:latin typeface="Calibri"/>
                          <a:cs typeface="Calibri"/>
                        </a:rPr>
                        <a:t>e</a:t>
                      </a:r>
                      <a:r>
                        <a:rPr sz="1100" spc="0" dirty="0" smtClean="0">
                          <a:latin typeface="Calibri"/>
                          <a:cs typeface="Calibri"/>
                        </a:rPr>
                        <a:t>rs,</a:t>
                      </a:r>
                      <a:r>
                        <a:rPr sz="1100" spc="-25" dirty="0" smtClean="0">
                          <a:latin typeface="Calibri"/>
                          <a:cs typeface="Calibri"/>
                        </a:rPr>
                        <a:t> </a:t>
                      </a:r>
                      <a:r>
                        <a:rPr sz="1100" spc="0" dirty="0" smtClean="0">
                          <a:latin typeface="Calibri"/>
                          <a:cs typeface="Calibri"/>
                        </a:rPr>
                        <a:t>se</a:t>
                      </a:r>
                      <a:r>
                        <a:rPr sz="1100" spc="10" dirty="0" smtClean="0">
                          <a:latin typeface="Calibri"/>
                          <a:cs typeface="Calibri"/>
                        </a:rPr>
                        <a:t>l</a:t>
                      </a:r>
                      <a:r>
                        <a:rPr sz="1100" spc="0" dirty="0" smtClean="0">
                          <a:latin typeface="Calibri"/>
                          <a:cs typeface="Calibri"/>
                        </a:rPr>
                        <a:t>e</a:t>
                      </a:r>
                      <a:r>
                        <a:rPr sz="1100" spc="-10" dirty="0" smtClean="0">
                          <a:latin typeface="Calibri"/>
                          <a:cs typeface="Calibri"/>
                        </a:rPr>
                        <a:t>c</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35" dirty="0" smtClean="0">
                          <a:latin typeface="Calibri"/>
                          <a:cs typeface="Calibri"/>
                        </a:rPr>
                        <a:t> </a:t>
                      </a:r>
                      <a:r>
                        <a:rPr sz="1100" i="1" spc="-10" dirty="0" smtClean="0">
                          <a:latin typeface="Calibri"/>
                          <a:cs typeface="Calibri"/>
                        </a:rPr>
                        <a:t>“</a:t>
                      </a:r>
                      <a:r>
                        <a:rPr sz="1100" i="1" spc="-15" dirty="0" smtClean="0">
                          <a:latin typeface="Calibri"/>
                          <a:cs typeface="Calibri"/>
                        </a:rPr>
                        <a:t>E</a:t>
                      </a:r>
                      <a:r>
                        <a:rPr sz="1100" i="1" spc="5" dirty="0" smtClean="0">
                          <a:latin typeface="Calibri"/>
                          <a:cs typeface="Calibri"/>
                        </a:rPr>
                        <a:t>n</a:t>
                      </a:r>
                      <a:r>
                        <a:rPr sz="1100" i="1" spc="0" dirty="0" smtClean="0">
                          <a:latin typeface="Calibri"/>
                          <a:cs typeface="Calibri"/>
                        </a:rPr>
                        <a:t>d</a:t>
                      </a:r>
                      <a:r>
                        <a:rPr sz="1100" i="1" spc="-5" dirty="0" smtClean="0">
                          <a:latin typeface="Calibri"/>
                          <a:cs typeface="Calibri"/>
                        </a:rPr>
                        <a:t> </a:t>
                      </a:r>
                      <a:r>
                        <a:rPr sz="1100" i="1" spc="10" dirty="0" smtClean="0">
                          <a:latin typeface="Calibri"/>
                          <a:cs typeface="Calibri"/>
                        </a:rPr>
                        <a:t>T</a:t>
                      </a:r>
                      <a:r>
                        <a:rPr sz="1100" i="1" spc="0" dirty="0" smtClean="0">
                          <a:latin typeface="Calibri"/>
                          <a:cs typeface="Calibri"/>
                        </a:rPr>
                        <a:t>es</a:t>
                      </a:r>
                      <a:r>
                        <a:rPr sz="1100" i="1" spc="-10" dirty="0" smtClean="0">
                          <a:latin typeface="Calibri"/>
                          <a:cs typeface="Calibri"/>
                        </a:rPr>
                        <a:t>t</a:t>
                      </a:r>
                      <a:r>
                        <a:rPr sz="1100" i="1" spc="0" dirty="0" smtClean="0">
                          <a:latin typeface="Calibri"/>
                          <a:cs typeface="Calibri"/>
                        </a:rPr>
                        <a:t>”</a:t>
                      </a:r>
                      <a:r>
                        <a:rPr sz="1100" i="1" spc="-10" dirty="0" smtClean="0">
                          <a:latin typeface="Calibri"/>
                          <a:cs typeface="Calibri"/>
                        </a:rPr>
                        <a:t> </a:t>
                      </a:r>
                      <a:r>
                        <a:rPr sz="1100" spc="-5" dirty="0" smtClean="0">
                          <a:latin typeface="Calibri"/>
                          <a:cs typeface="Calibri"/>
                        </a:rPr>
                        <a:t>bu</a:t>
                      </a:r>
                      <a:r>
                        <a:rPr sz="1100" spc="-10" dirty="0" smtClean="0">
                          <a:latin typeface="Calibri"/>
                          <a:cs typeface="Calibri"/>
                        </a:rPr>
                        <a:t>t</a:t>
                      </a:r>
                      <a:r>
                        <a:rPr sz="1100" spc="10" dirty="0" smtClean="0">
                          <a:latin typeface="Calibri"/>
                          <a:cs typeface="Calibri"/>
                        </a:rPr>
                        <a:t>t</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a</a:t>
                      </a:r>
                      <a:r>
                        <a:rPr sz="1100" spc="5" dirty="0" smtClean="0">
                          <a:latin typeface="Calibri"/>
                          <a:cs typeface="Calibri"/>
                        </a:rPr>
                        <a:t>g</a:t>
                      </a:r>
                      <a:r>
                        <a:rPr sz="1100" spc="0" dirty="0" smtClean="0">
                          <a:latin typeface="Calibri"/>
                          <a:cs typeface="Calibri"/>
                        </a:rPr>
                        <a:t>a</a:t>
                      </a:r>
                      <a:r>
                        <a:rPr sz="1100" spc="5" dirty="0" smtClean="0">
                          <a:latin typeface="Calibri"/>
                          <a:cs typeface="Calibri"/>
                        </a:rPr>
                        <a:t>i</a:t>
                      </a:r>
                      <a:r>
                        <a:rPr sz="1100" spc="0" dirty="0" smtClean="0">
                          <a:latin typeface="Calibri"/>
                          <a:cs typeface="Calibri"/>
                        </a:rPr>
                        <a:t>n</a:t>
                      </a:r>
                      <a:r>
                        <a:rPr sz="1100" spc="-15" dirty="0" smtClean="0">
                          <a:latin typeface="Calibri"/>
                          <a:cs typeface="Calibri"/>
                        </a:rPr>
                        <a:t> </a:t>
                      </a:r>
                      <a:r>
                        <a:rPr sz="1100" spc="-10" dirty="0" smtClean="0">
                          <a:latin typeface="Calibri"/>
                          <a:cs typeface="Calibri"/>
                        </a:rPr>
                        <a:t>t</a:t>
                      </a:r>
                      <a:r>
                        <a:rPr sz="1100" spc="0" dirty="0" smtClean="0">
                          <a:latin typeface="Calibri"/>
                          <a:cs typeface="Calibri"/>
                        </a:rPr>
                        <a:t>o re</a:t>
                      </a:r>
                      <a:r>
                        <a:rPr sz="1100" spc="-10" dirty="0" smtClean="0">
                          <a:latin typeface="Calibri"/>
                          <a:cs typeface="Calibri"/>
                        </a:rPr>
                        <a:t>t</a:t>
                      </a:r>
                      <a:r>
                        <a:rPr sz="1100" spc="-5" dirty="0" smtClean="0">
                          <a:latin typeface="Calibri"/>
                          <a:cs typeface="Calibri"/>
                        </a:rPr>
                        <a:t>u</a:t>
                      </a:r>
                      <a:r>
                        <a:rPr sz="1100" spc="0" dirty="0" smtClean="0">
                          <a:latin typeface="Calibri"/>
                          <a:cs typeface="Calibri"/>
                        </a:rPr>
                        <a:t>rn</a:t>
                      </a:r>
                      <a:r>
                        <a:rPr sz="1100" spc="-1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sum</a:t>
                      </a:r>
                      <a:r>
                        <a:rPr sz="1100" spc="5" dirty="0" smtClean="0">
                          <a:latin typeface="Calibri"/>
                          <a:cs typeface="Calibri"/>
                        </a:rPr>
                        <a:t>m</a:t>
                      </a:r>
                      <a:r>
                        <a:rPr sz="1100" spc="0" dirty="0" smtClean="0">
                          <a:latin typeface="Calibri"/>
                          <a:cs typeface="Calibri"/>
                        </a:rPr>
                        <a:t>ary</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endParaRPr sz="1100">
                        <a:latin typeface="Calibri"/>
                        <a:cs typeface="Calibri"/>
                      </a:endParaRPr>
                    </a:p>
                    <a:p>
                      <a:pPr marL="273685" marR="161290" indent="-228600">
                        <a:lnSpc>
                          <a:spcPct val="101800"/>
                        </a:lnSpc>
                        <a:buFont typeface="Wingdings"/>
                        <a:buChar char=""/>
                        <a:tabLst>
                          <a:tab pos="273685" algn="l"/>
                        </a:tabLst>
                      </a:pPr>
                      <a:r>
                        <a:rPr sz="1100" spc="-15"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su</a:t>
                      </a:r>
                      <a:r>
                        <a:rPr sz="1100" spc="-10" dirty="0" smtClean="0">
                          <a:latin typeface="Calibri"/>
                          <a:cs typeface="Calibri"/>
                        </a:rPr>
                        <a:t>b</a:t>
                      </a:r>
                      <a:r>
                        <a:rPr sz="1100" spc="0" dirty="0" smtClean="0">
                          <a:latin typeface="Calibri"/>
                          <a:cs typeface="Calibri"/>
                        </a:rPr>
                        <a:t>m</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r</a:t>
                      </a:r>
                      <a:r>
                        <a:rPr sz="1100" spc="-10" dirty="0" smtClean="0">
                          <a:latin typeface="Calibri"/>
                          <a:cs typeface="Calibri"/>
                        </a:rPr>
                        <a:t> t</a:t>
                      </a:r>
                      <a:r>
                        <a:rPr sz="1100" spc="0" dirty="0" smtClean="0">
                          <a:latin typeface="Calibri"/>
                          <a:cs typeface="Calibri"/>
                        </a:rPr>
                        <a:t>e</a:t>
                      </a:r>
                      <a:r>
                        <a:rPr sz="1100" spc="25" dirty="0" smtClean="0">
                          <a:latin typeface="Calibri"/>
                          <a:cs typeface="Calibri"/>
                        </a:rPr>
                        <a:t>s</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0" dirty="0" smtClean="0">
                          <a:latin typeface="Calibri"/>
                          <a:cs typeface="Calibri"/>
                        </a:rPr>
                        <a:t>se</a:t>
                      </a:r>
                      <a:r>
                        <a:rPr sz="1100" spc="10" dirty="0" smtClean="0">
                          <a:latin typeface="Calibri"/>
                          <a:cs typeface="Calibri"/>
                        </a:rPr>
                        <a:t>l</a:t>
                      </a:r>
                      <a:r>
                        <a:rPr sz="1100" spc="0" dirty="0" smtClean="0">
                          <a:latin typeface="Calibri"/>
                          <a:cs typeface="Calibri"/>
                        </a:rPr>
                        <a:t>e</a:t>
                      </a:r>
                      <a:r>
                        <a:rPr sz="1100" spc="-10" dirty="0" smtClean="0">
                          <a:latin typeface="Calibri"/>
                          <a:cs typeface="Calibri"/>
                        </a:rPr>
                        <a:t>c</a:t>
                      </a:r>
                      <a:r>
                        <a:rPr sz="1100" spc="0" dirty="0" smtClean="0">
                          <a:latin typeface="Calibri"/>
                          <a:cs typeface="Calibri"/>
                        </a:rPr>
                        <a:t>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5" dirty="0" smtClean="0">
                          <a:latin typeface="Calibri"/>
                          <a:cs typeface="Calibri"/>
                        </a:rPr>
                        <a:t> </a:t>
                      </a:r>
                      <a:r>
                        <a:rPr sz="1100" i="1" spc="-10" dirty="0" smtClean="0">
                          <a:latin typeface="Calibri"/>
                          <a:cs typeface="Calibri"/>
                        </a:rPr>
                        <a:t>“</a:t>
                      </a:r>
                      <a:r>
                        <a:rPr sz="1100" i="1" spc="0" dirty="0" smtClean="0">
                          <a:latin typeface="Calibri"/>
                          <a:cs typeface="Calibri"/>
                        </a:rPr>
                        <a:t>S</a:t>
                      </a:r>
                      <a:r>
                        <a:rPr sz="1100" i="1" spc="5" dirty="0" smtClean="0">
                          <a:latin typeface="Calibri"/>
                          <a:cs typeface="Calibri"/>
                        </a:rPr>
                        <a:t>ub</a:t>
                      </a:r>
                      <a:r>
                        <a:rPr sz="1100" i="1" spc="-10" dirty="0" smtClean="0">
                          <a:latin typeface="Calibri"/>
                          <a:cs typeface="Calibri"/>
                        </a:rPr>
                        <a:t>m</a:t>
                      </a:r>
                      <a:r>
                        <a:rPr sz="1100" i="1" spc="5" dirty="0" smtClean="0">
                          <a:latin typeface="Calibri"/>
                          <a:cs typeface="Calibri"/>
                        </a:rPr>
                        <a:t>i</a:t>
                      </a:r>
                      <a:r>
                        <a:rPr sz="1100" i="1" spc="0" dirty="0" smtClean="0">
                          <a:latin typeface="Calibri"/>
                          <a:cs typeface="Calibri"/>
                        </a:rPr>
                        <a:t>t</a:t>
                      </a:r>
                      <a:r>
                        <a:rPr sz="1100" i="1" spc="-20" dirty="0" smtClean="0">
                          <a:latin typeface="Calibri"/>
                          <a:cs typeface="Calibri"/>
                        </a:rPr>
                        <a:t> </a:t>
                      </a:r>
                      <a:r>
                        <a:rPr sz="1100" i="1" spc="-10" dirty="0" smtClean="0">
                          <a:latin typeface="Calibri"/>
                          <a:cs typeface="Calibri"/>
                        </a:rPr>
                        <a:t>T</a:t>
                      </a:r>
                      <a:r>
                        <a:rPr sz="1100" i="1" spc="0" dirty="0" smtClean="0">
                          <a:latin typeface="Calibri"/>
                          <a:cs typeface="Calibri"/>
                        </a:rPr>
                        <a:t>es</a:t>
                      </a:r>
                      <a:r>
                        <a:rPr sz="1100" i="1" spc="-10" dirty="0" smtClean="0">
                          <a:latin typeface="Calibri"/>
                          <a:cs typeface="Calibri"/>
                        </a:rPr>
                        <a:t>t</a:t>
                      </a:r>
                      <a:r>
                        <a:rPr sz="1100" i="1" spc="0" dirty="0" smtClean="0">
                          <a:latin typeface="Calibri"/>
                          <a:cs typeface="Calibri"/>
                        </a:rPr>
                        <a:t>”</a:t>
                      </a:r>
                      <a:r>
                        <a:rPr sz="1100" i="1" spc="15" dirty="0" smtClean="0">
                          <a:latin typeface="Calibri"/>
                          <a:cs typeface="Calibri"/>
                        </a:rPr>
                        <a:t> </a:t>
                      </a:r>
                      <a:r>
                        <a:rPr sz="1100" spc="-5" dirty="0" smtClean="0">
                          <a:latin typeface="Calibri"/>
                          <a:cs typeface="Calibri"/>
                        </a:rPr>
                        <a:t>bu</a:t>
                      </a:r>
                      <a:r>
                        <a:rPr sz="1100" spc="-10" dirty="0" smtClean="0">
                          <a:latin typeface="Calibri"/>
                          <a:cs typeface="Calibri"/>
                        </a:rPr>
                        <a:t>tt</a:t>
                      </a:r>
                      <a:r>
                        <a:rPr sz="1100" spc="15"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2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c</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f</a:t>
                      </a:r>
                      <a:r>
                        <a:rPr sz="1100" spc="5" dirty="0" smtClean="0">
                          <a:latin typeface="Calibri"/>
                          <a:cs typeface="Calibri"/>
                        </a:rPr>
                        <a:t>i</a:t>
                      </a:r>
                      <a:r>
                        <a:rPr sz="1100" spc="0" dirty="0" smtClean="0">
                          <a:latin typeface="Calibri"/>
                          <a:cs typeface="Calibri"/>
                        </a:rPr>
                        <a:t>rm</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at y</a:t>
                      </a:r>
                      <a:r>
                        <a:rPr sz="1100" spc="-10" dirty="0" smtClean="0">
                          <a:latin typeface="Calibri"/>
                          <a:cs typeface="Calibri"/>
                        </a:rPr>
                        <a:t>o</a:t>
                      </a:r>
                      <a:r>
                        <a:rPr sz="1100" spc="0" dirty="0" smtClean="0">
                          <a:latin typeface="Calibri"/>
                          <a:cs typeface="Calibri"/>
                        </a:rPr>
                        <a:t>u w</a:t>
                      </a:r>
                      <a:r>
                        <a:rPr sz="1100" spc="10" dirty="0" smtClean="0">
                          <a:latin typeface="Calibri"/>
                          <a:cs typeface="Calibri"/>
                        </a:rPr>
                        <a:t>i</a:t>
                      </a:r>
                      <a:r>
                        <a:rPr sz="1100" spc="0" dirty="0" smtClean="0">
                          <a:latin typeface="Calibri"/>
                          <a:cs typeface="Calibri"/>
                        </a:rPr>
                        <a:t>sh</a:t>
                      </a:r>
                      <a:r>
                        <a:rPr sz="1100" spc="-1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su</a:t>
                      </a:r>
                      <a:r>
                        <a:rPr sz="1100" spc="-10" dirty="0" smtClean="0">
                          <a:latin typeface="Calibri"/>
                          <a:cs typeface="Calibri"/>
                        </a:rPr>
                        <a:t>b</a:t>
                      </a:r>
                      <a:r>
                        <a:rPr sz="1100" spc="0" dirty="0" smtClean="0">
                          <a:latin typeface="Calibri"/>
                          <a:cs typeface="Calibri"/>
                        </a:rPr>
                        <a:t>m</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r</a:t>
                      </a:r>
                      <a:r>
                        <a:rPr sz="1100" spc="-10" dirty="0" smtClean="0">
                          <a:latin typeface="Calibri"/>
                          <a:cs typeface="Calibri"/>
                        </a:rPr>
                        <a:t> 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a:t>
                      </a:r>
                      <a:endParaRPr sz="1100">
                        <a:latin typeface="Calibri"/>
                        <a:cs typeface="Calibri"/>
                      </a:endParaRPr>
                    </a:p>
                    <a:p>
                      <a:pPr marL="57150" marR="73025">
                        <a:lnSpc>
                          <a:spcPct val="101800"/>
                        </a:lnSpc>
                      </a:pPr>
                      <a:r>
                        <a:rPr sz="1100" spc="-15" dirty="0" smtClean="0">
                          <a:latin typeface="Calibri"/>
                          <a:cs typeface="Calibri"/>
                        </a:rPr>
                        <a:t>O</a:t>
                      </a:r>
                      <a:r>
                        <a:rPr sz="1100" spc="-5" dirty="0" smtClean="0">
                          <a:latin typeface="Calibri"/>
                          <a:cs typeface="Calibri"/>
                        </a:rPr>
                        <a:t>n</a:t>
                      </a:r>
                      <a:r>
                        <a:rPr sz="1100" spc="-15" dirty="0" smtClean="0">
                          <a:latin typeface="Calibri"/>
                          <a:cs typeface="Calibri"/>
                        </a:rPr>
                        <a:t>c</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a:t>
                      </a:r>
                      <a:r>
                        <a:rPr sz="1100" spc="20" dirty="0" smtClean="0">
                          <a:latin typeface="Calibri"/>
                          <a:cs typeface="Calibri"/>
                        </a:rPr>
                        <a:t> </a:t>
                      </a:r>
                      <a:r>
                        <a:rPr sz="1100" spc="-10" dirty="0" smtClean="0">
                          <a:latin typeface="Calibri"/>
                          <a:cs typeface="Calibri"/>
                        </a:rPr>
                        <a:t>t</a:t>
                      </a:r>
                      <a:r>
                        <a:rPr sz="1100" spc="0" dirty="0" smtClean="0">
                          <a:latin typeface="Calibri"/>
                          <a:cs typeface="Calibri"/>
                        </a:rPr>
                        <a:t>est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as</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een</a:t>
                      </a:r>
                      <a:r>
                        <a:rPr sz="1100" spc="-15" dirty="0" smtClean="0">
                          <a:latin typeface="Calibri"/>
                          <a:cs typeface="Calibri"/>
                        </a:rPr>
                        <a:t> </a:t>
                      </a:r>
                      <a:r>
                        <a:rPr sz="1100" spc="0" dirty="0" smtClean="0">
                          <a:latin typeface="Calibri"/>
                          <a:cs typeface="Calibri"/>
                        </a:rPr>
                        <a:t>su</a:t>
                      </a:r>
                      <a:r>
                        <a:rPr sz="1100" spc="-10" dirty="0" smtClean="0">
                          <a:latin typeface="Calibri"/>
                          <a:cs typeface="Calibri"/>
                        </a:rPr>
                        <a:t>b</a:t>
                      </a:r>
                      <a:r>
                        <a:rPr sz="1100" spc="0" dirty="0" smtClean="0">
                          <a:latin typeface="Calibri"/>
                          <a:cs typeface="Calibri"/>
                        </a:rPr>
                        <a:t>m</a:t>
                      </a:r>
                      <a:r>
                        <a:rPr sz="1100" spc="5" dirty="0" smtClean="0">
                          <a:latin typeface="Calibri"/>
                          <a:cs typeface="Calibri"/>
                        </a:rPr>
                        <a:t>i</a:t>
                      </a:r>
                      <a:r>
                        <a:rPr sz="1100" spc="-10" dirty="0" smtClean="0">
                          <a:latin typeface="Calibri"/>
                          <a:cs typeface="Calibri"/>
                        </a:rPr>
                        <a:t>tt</a:t>
                      </a:r>
                      <a:r>
                        <a:rPr sz="1100" spc="0" dirty="0" smtClean="0">
                          <a:latin typeface="Calibri"/>
                          <a:cs typeface="Calibri"/>
                        </a:rPr>
                        <a:t>ed,</a:t>
                      </a:r>
                      <a:r>
                        <a:rPr sz="1100" spc="-25" dirty="0" smtClean="0">
                          <a:latin typeface="Calibri"/>
                          <a:cs typeface="Calibri"/>
                        </a:rPr>
                        <a:t> </a:t>
                      </a:r>
                      <a:r>
                        <a:rPr sz="1100" spc="5" dirty="0" smtClean="0">
                          <a:latin typeface="Calibri"/>
                          <a:cs typeface="Calibri"/>
                        </a:rPr>
                        <a:t>i</a:t>
                      </a:r>
                      <a:r>
                        <a:rPr sz="1100" spc="0" dirty="0" smtClean="0">
                          <a:latin typeface="Calibri"/>
                          <a:cs typeface="Calibri"/>
                        </a:rPr>
                        <a:t>t w</a:t>
                      </a:r>
                      <a:r>
                        <a:rPr sz="1100" spc="10" dirty="0" smtClean="0">
                          <a:latin typeface="Calibri"/>
                          <a:cs typeface="Calibri"/>
                        </a:rPr>
                        <a:t>i</a:t>
                      </a:r>
                      <a:r>
                        <a:rPr sz="1100" spc="5" dirty="0" smtClean="0">
                          <a:latin typeface="Calibri"/>
                          <a:cs typeface="Calibri"/>
                        </a:rPr>
                        <a:t>l</a:t>
                      </a:r>
                      <a:r>
                        <a:rPr sz="1100" spc="0" dirty="0" smtClean="0">
                          <a:latin typeface="Calibri"/>
                          <a:cs typeface="Calibri"/>
                        </a:rPr>
                        <a:t>l </a:t>
                      </a:r>
                      <a:r>
                        <a:rPr sz="1100" spc="-5" dirty="0" smtClean="0">
                          <a:latin typeface="Calibri"/>
                          <a:cs typeface="Calibri"/>
                        </a:rPr>
                        <a:t>b</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t</a:t>
                      </a:r>
                      <a:r>
                        <a:rPr sz="1100" spc="0" dirty="0" smtClean="0">
                          <a:latin typeface="Calibri"/>
                          <a:cs typeface="Calibri"/>
                        </a:rPr>
                        <a:t>ed</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5" dirty="0" smtClean="0">
                          <a:latin typeface="Calibri"/>
                          <a:cs typeface="Calibri"/>
                        </a:rPr>
                        <a:t> </a:t>
                      </a:r>
                      <a:r>
                        <a:rPr sz="1100" spc="0" dirty="0" smtClean="0">
                          <a:latin typeface="Calibri"/>
                          <a:cs typeface="Calibri"/>
                        </a:rPr>
                        <a:t>F</a:t>
                      </a:r>
                      <a:r>
                        <a:rPr sz="1100" spc="-15" dirty="0" smtClean="0">
                          <a:latin typeface="Calibri"/>
                          <a:cs typeface="Calibri"/>
                        </a:rPr>
                        <a:t>2</a:t>
                      </a:r>
                      <a:r>
                        <a:rPr sz="1100" spc="0" dirty="0" smtClean="0">
                          <a:latin typeface="Calibri"/>
                          <a:cs typeface="Calibri"/>
                        </a:rPr>
                        <a:t>F</a:t>
                      </a:r>
                      <a:r>
                        <a:rPr sz="1100" spc="-10" dirty="0" smtClean="0">
                          <a:latin typeface="Calibri"/>
                          <a:cs typeface="Calibri"/>
                        </a:rPr>
                        <a:t> </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s</a:t>
                      </a:r>
                      <a:r>
                        <a:rPr sz="1100" spc="-10" dirty="0" smtClean="0">
                          <a:latin typeface="Calibri"/>
                          <a:cs typeface="Calibri"/>
                        </a:rPr>
                        <a:t>t</a:t>
                      </a:r>
                      <a:r>
                        <a:rPr sz="1100" spc="0" dirty="0" smtClean="0">
                          <a:latin typeface="Calibri"/>
                          <a:cs typeface="Calibri"/>
                        </a:rPr>
                        <a:t>r</a:t>
                      </a:r>
                      <a:r>
                        <a:rPr sz="1100" spc="-5" dirty="0" smtClean="0">
                          <a:latin typeface="Calibri"/>
                          <a:cs typeface="Calibri"/>
                        </a:rPr>
                        <a:t>u</a:t>
                      </a:r>
                      <a:r>
                        <a:rPr sz="1100" spc="10" dirty="0" smtClean="0">
                          <a:latin typeface="Calibri"/>
                          <a:cs typeface="Calibri"/>
                        </a:rPr>
                        <a:t>c</a:t>
                      </a:r>
                      <a:r>
                        <a:rPr sz="1100" spc="-10" dirty="0" smtClean="0">
                          <a:latin typeface="Calibri"/>
                          <a:cs typeface="Calibri"/>
                        </a:rPr>
                        <a:t>to</a:t>
                      </a:r>
                      <a:r>
                        <a:rPr sz="1100" spc="0" dirty="0" smtClean="0">
                          <a:latin typeface="Calibri"/>
                          <a:cs typeface="Calibri"/>
                        </a:rPr>
                        <a:t>r</a:t>
                      </a:r>
                      <a:r>
                        <a:rPr sz="1100" spc="-10"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0" dirty="0" smtClean="0">
                          <a:latin typeface="Calibri"/>
                          <a:cs typeface="Calibri"/>
                        </a:rPr>
                        <a:t>r e</a:t>
                      </a:r>
                      <a:r>
                        <a:rPr sz="1100" spc="5" dirty="0" smtClean="0">
                          <a:latin typeface="Calibri"/>
                          <a:cs typeface="Calibri"/>
                        </a:rPr>
                        <a:t>v</a:t>
                      </a:r>
                      <a:r>
                        <a:rPr sz="1100" spc="0" dirty="0" smtClean="0">
                          <a:latin typeface="Calibri"/>
                          <a:cs typeface="Calibri"/>
                        </a:rPr>
                        <a:t>a</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5" dirty="0" smtClean="0">
                          <a:latin typeface="Calibri"/>
                          <a:cs typeface="Calibri"/>
                        </a:rPr>
                        <a:t> </a:t>
                      </a:r>
                      <a:r>
                        <a:rPr sz="1100" spc="-15" dirty="0" smtClean="0">
                          <a:latin typeface="Calibri"/>
                          <a:cs typeface="Calibri"/>
                        </a:rPr>
                        <a:t>Y</a:t>
                      </a:r>
                      <a:r>
                        <a:rPr sz="1100" spc="-10" dirty="0" smtClean="0">
                          <a:latin typeface="Calibri"/>
                          <a:cs typeface="Calibri"/>
                        </a:rPr>
                        <a:t>o</a:t>
                      </a:r>
                      <a:r>
                        <a:rPr sz="1100" spc="0" dirty="0" smtClean="0">
                          <a:latin typeface="Calibri"/>
                          <a:cs typeface="Calibri"/>
                        </a:rPr>
                        <a:t>u</a:t>
                      </a:r>
                      <a:r>
                        <a:rPr sz="1100" spc="-15"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5" dirty="0" smtClean="0">
                          <a:latin typeface="Calibri"/>
                          <a:cs typeface="Calibri"/>
                        </a:rPr>
                        <a:t>l</a:t>
                      </a:r>
                      <a:r>
                        <a:rPr sz="1100" spc="0" dirty="0" smtClean="0">
                          <a:latin typeface="Calibri"/>
                          <a:cs typeface="Calibri"/>
                        </a:rPr>
                        <a:t>l re</a:t>
                      </a:r>
                      <a:r>
                        <a:rPr sz="1100" spc="-10" dirty="0" smtClean="0">
                          <a:latin typeface="Calibri"/>
                          <a:cs typeface="Calibri"/>
                        </a:rPr>
                        <a:t>c</a:t>
                      </a:r>
                      <a:r>
                        <a:rPr sz="1100" spc="0" dirty="0" smtClean="0">
                          <a:latin typeface="Calibri"/>
                          <a:cs typeface="Calibri"/>
                        </a:rPr>
                        <a:t>e</a:t>
                      </a:r>
                      <a:r>
                        <a:rPr sz="1100" spc="10" dirty="0" smtClean="0">
                          <a:latin typeface="Calibri"/>
                          <a:cs typeface="Calibri"/>
                        </a:rPr>
                        <a:t>i</a:t>
                      </a:r>
                      <a:r>
                        <a:rPr sz="1100" spc="0" dirty="0" smtClean="0">
                          <a:latin typeface="Calibri"/>
                          <a:cs typeface="Calibri"/>
                        </a:rPr>
                        <a:t>ve</a:t>
                      </a:r>
                      <a:r>
                        <a:rPr sz="1100" spc="-10"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r</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10" dirty="0" smtClean="0">
                          <a:latin typeface="Calibri"/>
                          <a:cs typeface="Calibri"/>
                        </a:rPr>
                        <a:t>o</a:t>
                      </a:r>
                      <a:r>
                        <a:rPr sz="1100" spc="0" dirty="0" smtClean="0">
                          <a:latin typeface="Calibri"/>
                          <a:cs typeface="Calibri"/>
                        </a:rPr>
                        <a:t>res</a:t>
                      </a:r>
                      <a:r>
                        <a:rPr sz="1100" spc="-10" dirty="0" smtClean="0">
                          <a:latin typeface="Calibri"/>
                          <a:cs typeface="Calibri"/>
                        </a:rPr>
                        <a:t> </a:t>
                      </a:r>
                      <a:r>
                        <a:rPr sz="1100" spc="0" dirty="0" smtClean="0">
                          <a:latin typeface="Calibri"/>
                          <a:cs typeface="Calibri"/>
                        </a:rPr>
                        <a:t>v</a:t>
                      </a:r>
                      <a:r>
                        <a:rPr sz="1100" spc="5" dirty="0" smtClean="0">
                          <a:latin typeface="Calibri"/>
                          <a:cs typeface="Calibri"/>
                        </a:rPr>
                        <a:t>i</a:t>
                      </a:r>
                      <a:r>
                        <a:rPr sz="1100" spc="0" dirty="0" smtClean="0">
                          <a:latin typeface="Calibri"/>
                          <a:cs typeface="Calibri"/>
                        </a:rPr>
                        <a:t>a</a:t>
                      </a:r>
                      <a:r>
                        <a:rPr sz="1100" spc="-10" dirty="0" smtClean="0">
                          <a:latin typeface="Calibri"/>
                          <a:cs typeface="Calibri"/>
                        </a:rPr>
                        <a:t> </a:t>
                      </a:r>
                      <a:r>
                        <a:rPr sz="1100" spc="0" dirty="0" smtClean="0">
                          <a:latin typeface="Calibri"/>
                          <a:cs typeface="Calibri"/>
                        </a:rPr>
                        <a:t>e</a:t>
                      </a:r>
                      <a:r>
                        <a:rPr sz="1100" spc="5" dirty="0" smtClean="0">
                          <a:latin typeface="Calibri"/>
                          <a:cs typeface="Calibri"/>
                        </a:rPr>
                        <a:t>m</a:t>
                      </a:r>
                      <a:r>
                        <a:rPr sz="1100" spc="-25" dirty="0" smtClean="0">
                          <a:latin typeface="Calibri"/>
                          <a:cs typeface="Calibri"/>
                        </a:rPr>
                        <a:t>a</a:t>
                      </a:r>
                      <a:r>
                        <a:rPr sz="1100" spc="5" dirty="0" smtClean="0">
                          <a:latin typeface="Calibri"/>
                          <a:cs typeface="Calibri"/>
                        </a:rPr>
                        <a:t>i</a:t>
                      </a:r>
                      <a:r>
                        <a:rPr sz="1100" spc="0" dirty="0" smtClean="0">
                          <a:latin typeface="Calibri"/>
                          <a:cs typeface="Calibri"/>
                        </a:rPr>
                        <a:t>l </a:t>
                      </a:r>
                      <a:r>
                        <a:rPr sz="1100" spc="5" dirty="0" smtClean="0">
                          <a:latin typeface="Calibri"/>
                          <a:cs typeface="Calibri"/>
                        </a:rPr>
                        <a:t>i</a:t>
                      </a:r>
                      <a:r>
                        <a:rPr sz="1100" spc="-5" dirty="0" smtClean="0">
                          <a:latin typeface="Calibri"/>
                          <a:cs typeface="Calibri"/>
                        </a:rPr>
                        <a:t>n</a:t>
                      </a:r>
                      <a:r>
                        <a:rPr sz="1100" spc="-30" dirty="0" smtClean="0">
                          <a:latin typeface="Calibri"/>
                          <a:cs typeface="Calibri"/>
                        </a:rPr>
                        <a:t>d</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whe</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er</a:t>
                      </a:r>
                      <a:r>
                        <a:rPr sz="1100" spc="-10" dirty="0" smtClean="0">
                          <a:latin typeface="Calibri"/>
                          <a:cs typeface="Calibri"/>
                        </a:rPr>
                        <a:t> o</a:t>
                      </a:r>
                      <a:r>
                        <a:rPr sz="1100" spc="0" dirty="0" smtClean="0">
                          <a:latin typeface="Calibri"/>
                          <a:cs typeface="Calibri"/>
                        </a:rPr>
                        <a:t>r</a:t>
                      </a:r>
                      <a:r>
                        <a:rPr sz="1100" spc="-10"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0" dirty="0" smtClean="0">
                          <a:latin typeface="Calibri"/>
                          <a:cs typeface="Calibri"/>
                        </a:rPr>
                        <a:t>u </a:t>
                      </a:r>
                      <a:r>
                        <a:rPr sz="1100" spc="-5" dirty="0" smtClean="0">
                          <a:latin typeface="Calibri"/>
                          <a:cs typeface="Calibri"/>
                        </a:rPr>
                        <a:t>h</a:t>
                      </a:r>
                      <a:r>
                        <a:rPr sz="1100" spc="0" dirty="0" smtClean="0">
                          <a:latin typeface="Calibri"/>
                          <a:cs typeface="Calibri"/>
                        </a:rPr>
                        <a:t>ave</a:t>
                      </a:r>
                      <a:r>
                        <a:rPr sz="1100" spc="-10" dirty="0" smtClean="0">
                          <a:latin typeface="Calibri"/>
                          <a:cs typeface="Calibri"/>
                        </a:rPr>
                        <a:t> </a:t>
                      </a:r>
                      <a:r>
                        <a:rPr sz="1100" spc="0" dirty="0" smtClean="0">
                          <a:latin typeface="Calibri"/>
                          <a:cs typeface="Calibri"/>
                        </a:rPr>
                        <a:t>su</a:t>
                      </a:r>
                      <a:r>
                        <a:rPr sz="1100" spc="-15" dirty="0" smtClean="0">
                          <a:latin typeface="Calibri"/>
                          <a:cs typeface="Calibri"/>
                        </a:rPr>
                        <a:t>cc</a:t>
                      </a:r>
                      <a:r>
                        <a:rPr sz="1100" spc="0" dirty="0" smtClean="0">
                          <a:latin typeface="Calibri"/>
                          <a:cs typeface="Calibri"/>
                        </a:rPr>
                        <a:t>essfu</a:t>
                      </a:r>
                      <a:r>
                        <a:rPr sz="1100" spc="5" dirty="0" smtClean="0">
                          <a:latin typeface="Calibri"/>
                          <a:cs typeface="Calibri"/>
                        </a:rPr>
                        <a:t>ll</a:t>
                      </a:r>
                      <a:r>
                        <a:rPr sz="1100" spc="0" dirty="0" smtClean="0">
                          <a:latin typeface="Calibri"/>
                          <a:cs typeface="Calibri"/>
                        </a:rPr>
                        <a:t>y </a:t>
                      </a:r>
                      <a:r>
                        <a:rPr sz="1100" spc="-15" dirty="0" smtClean="0">
                          <a:latin typeface="Calibri"/>
                          <a:cs typeface="Calibri"/>
                        </a:rPr>
                        <a:t>c</a:t>
                      </a:r>
                      <a:r>
                        <a:rPr sz="1100" spc="-10" dirty="0" smtClean="0">
                          <a:latin typeface="Calibri"/>
                          <a:cs typeface="Calibri"/>
                        </a:rPr>
                        <a:t>o</a:t>
                      </a:r>
                      <a:r>
                        <a:rPr sz="1100" spc="0" dirty="0" smtClean="0">
                          <a:latin typeface="Calibri"/>
                          <a:cs typeface="Calibri"/>
                        </a:rPr>
                        <a:t>m</a:t>
                      </a:r>
                      <a:r>
                        <a:rPr sz="1100" spc="-5" dirty="0" smtClean="0">
                          <a:latin typeface="Calibri"/>
                          <a:cs typeface="Calibri"/>
                        </a:rPr>
                        <a:t>p</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t</a:t>
                      </a:r>
                      <a:r>
                        <a:rPr sz="1100" spc="0" dirty="0" smtClean="0">
                          <a:latin typeface="Calibri"/>
                          <a:cs typeface="Calibri"/>
                        </a:rPr>
                        <a:t>ed</a:t>
                      </a:r>
                      <a:r>
                        <a:rPr sz="1100" spc="-10" dirty="0" smtClean="0">
                          <a:latin typeface="Calibri"/>
                          <a:cs typeface="Calibri"/>
                        </a:rPr>
                        <a:t> 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20" dirty="0" smtClean="0">
                          <a:latin typeface="Calibri"/>
                          <a:cs typeface="Calibri"/>
                        </a:rPr>
                        <a:t>g</a:t>
                      </a:r>
                      <a:r>
                        <a:rPr sz="1100" spc="0" dirty="0" smtClean="0">
                          <a:latin typeface="Calibri"/>
                          <a:cs typeface="Calibri"/>
                        </a:rPr>
                        <a:t>.</a:t>
                      </a:r>
                      <a:r>
                        <a:rPr sz="1100" spc="-5" dirty="0" smtClean="0">
                          <a:latin typeface="Calibri"/>
                          <a:cs typeface="Calibri"/>
                        </a:rPr>
                        <a:t> </a:t>
                      </a:r>
                      <a:r>
                        <a:rPr sz="1100" spc="5" dirty="0" smtClean="0">
                          <a:latin typeface="Calibri"/>
                          <a:cs typeface="Calibri"/>
                        </a:rPr>
                        <a:t>I</a:t>
                      </a:r>
                      <a:r>
                        <a:rPr sz="1100" spc="0" dirty="0" smtClean="0">
                          <a:latin typeface="Calibri"/>
                          <a:cs typeface="Calibri"/>
                        </a:rPr>
                        <a:t>f</a:t>
                      </a:r>
                      <a:r>
                        <a:rPr sz="1100" spc="-10" dirty="0" smtClean="0">
                          <a:latin typeface="Calibri"/>
                          <a:cs typeface="Calibri"/>
                        </a:rPr>
                        <a:t> </a:t>
                      </a:r>
                      <a:r>
                        <a:rPr sz="1100" spc="0" dirty="0" smtClean="0">
                          <a:latin typeface="Calibri"/>
                          <a:cs typeface="Calibri"/>
                        </a:rPr>
                        <a:t>su</a:t>
                      </a:r>
                      <a:r>
                        <a:rPr sz="1100" spc="-15" dirty="0" smtClean="0">
                          <a:latin typeface="Calibri"/>
                          <a:cs typeface="Calibri"/>
                        </a:rPr>
                        <a:t>cc</a:t>
                      </a:r>
                      <a:r>
                        <a:rPr sz="1100" spc="0" dirty="0" smtClean="0">
                          <a:latin typeface="Calibri"/>
                          <a:cs typeface="Calibri"/>
                        </a:rPr>
                        <a:t>essfu</a:t>
                      </a:r>
                      <a:r>
                        <a:rPr sz="1100" spc="5" dirty="0" smtClean="0">
                          <a:latin typeface="Calibri"/>
                          <a:cs typeface="Calibri"/>
                        </a:rPr>
                        <a:t>l</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e</a:t>
                      </a:r>
                      <a:r>
                        <a:rPr sz="1100" spc="5" dirty="0" smtClean="0">
                          <a:latin typeface="Calibri"/>
                          <a:cs typeface="Calibri"/>
                        </a:rPr>
                        <a:t>m</a:t>
                      </a:r>
                      <a:r>
                        <a:rPr sz="1100" spc="0" dirty="0" smtClean="0">
                          <a:latin typeface="Calibri"/>
                          <a:cs typeface="Calibri"/>
                        </a:rPr>
                        <a:t>a</a:t>
                      </a:r>
                      <a:r>
                        <a:rPr sz="1100" spc="5" dirty="0" smtClean="0">
                          <a:latin typeface="Calibri"/>
                          <a:cs typeface="Calibri"/>
                        </a:rPr>
                        <a:t>i</a:t>
                      </a:r>
                      <a:r>
                        <a:rPr sz="1100" spc="0" dirty="0" smtClean="0">
                          <a:latin typeface="Calibri"/>
                          <a:cs typeface="Calibri"/>
                        </a:rPr>
                        <a:t>l w</a:t>
                      </a:r>
                      <a:r>
                        <a:rPr sz="1100" spc="-15" dirty="0" smtClean="0">
                          <a:latin typeface="Calibri"/>
                          <a:cs typeface="Calibri"/>
                        </a:rPr>
                        <a:t>i</a:t>
                      </a:r>
                      <a:r>
                        <a:rPr sz="1100" spc="5" dirty="0" smtClean="0">
                          <a:latin typeface="Calibri"/>
                          <a:cs typeface="Calibri"/>
                        </a:rPr>
                        <a:t>l</a:t>
                      </a:r>
                      <a:r>
                        <a:rPr sz="1100" spc="0" dirty="0" smtClean="0">
                          <a:latin typeface="Calibri"/>
                          <a:cs typeface="Calibri"/>
                        </a:rPr>
                        <a:t>l </a:t>
                      </a:r>
                      <a:r>
                        <a:rPr sz="1100" spc="-15" dirty="0" smtClean="0">
                          <a:latin typeface="Calibri"/>
                          <a:cs typeface="Calibri"/>
                        </a:rPr>
                        <a:t>c</a:t>
                      </a:r>
                      <a:r>
                        <a:rPr sz="1100" spc="-10" dirty="0" smtClean="0">
                          <a:latin typeface="Calibri"/>
                          <a:cs typeface="Calibri"/>
                        </a:rPr>
                        <a:t>o</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a:t>
                      </a:r>
                      <a:r>
                        <a:rPr sz="1100" spc="5" dirty="0" smtClean="0">
                          <a:latin typeface="Calibri"/>
                          <a:cs typeface="Calibri"/>
                        </a:rPr>
                        <a:t>i</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a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5" dirty="0" smtClean="0">
                          <a:latin typeface="Calibri"/>
                          <a:cs typeface="Calibri"/>
                        </a:rPr>
                        <a:t>p</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15" dirty="0" smtClean="0">
                          <a:latin typeface="Calibri"/>
                          <a:cs typeface="Calibri"/>
                        </a:rPr>
                        <a:t>c</a:t>
                      </a:r>
                      <a:r>
                        <a:rPr sz="1100" spc="0" dirty="0" smtClean="0">
                          <a:latin typeface="Calibri"/>
                          <a:cs typeface="Calibri"/>
                        </a:rPr>
                        <a:t>er</a:t>
                      </a:r>
                      <a:r>
                        <a:rPr sz="1100" spc="-10" dirty="0" smtClean="0">
                          <a:latin typeface="Calibri"/>
                          <a:cs typeface="Calibri"/>
                        </a:rPr>
                        <a:t>t</a:t>
                      </a:r>
                      <a:r>
                        <a:rPr sz="1100" spc="5" dirty="0" smtClean="0">
                          <a:latin typeface="Calibri"/>
                          <a:cs typeface="Calibri"/>
                        </a:rPr>
                        <a:t>i</a:t>
                      </a:r>
                      <a:r>
                        <a:rPr sz="1100" spc="0" dirty="0" smtClean="0">
                          <a:latin typeface="Calibri"/>
                          <a:cs typeface="Calibri"/>
                        </a:rPr>
                        <a:t>f</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a</a:t>
                      </a:r>
                      <a:r>
                        <a:rPr sz="1100" spc="-15" dirty="0" smtClean="0">
                          <a:latin typeface="Calibri"/>
                          <a:cs typeface="Calibri"/>
                        </a:rPr>
                        <a:t>t</a:t>
                      </a:r>
                      <a:r>
                        <a:rPr sz="1100" spc="0" dirty="0" smtClean="0">
                          <a:latin typeface="Calibri"/>
                          <a:cs typeface="Calibri"/>
                        </a:rPr>
                        <a:t>e.</a:t>
                      </a:r>
                      <a:endParaRPr sz="1100">
                        <a:latin typeface="Calibri"/>
                        <a:cs typeface="Calibri"/>
                      </a:endParaRPr>
                    </a:p>
                    <a:p>
                      <a:pPr marL="57150" marR="346075">
                        <a:lnSpc>
                          <a:spcPts val="1350"/>
                        </a:lnSpc>
                        <a:spcBef>
                          <a:spcPts val="45"/>
                        </a:spcBef>
                      </a:pP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k</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a:t>
                      </a:r>
                      <a:r>
                        <a:rPr sz="1100" spc="-5" dirty="0" smtClean="0">
                          <a:latin typeface="Calibri"/>
                          <a:cs typeface="Calibri"/>
                        </a:rPr>
                        <a:t> </a:t>
                      </a:r>
                      <a:r>
                        <a:rPr sz="1100" i="1" spc="-10" dirty="0" smtClean="0">
                          <a:latin typeface="Calibri"/>
                          <a:cs typeface="Calibri"/>
                        </a:rPr>
                        <a:t>“T</a:t>
                      </a:r>
                      <a:r>
                        <a:rPr sz="1100" i="1" spc="5" dirty="0" smtClean="0">
                          <a:latin typeface="Calibri"/>
                          <a:cs typeface="Calibri"/>
                        </a:rPr>
                        <a:t>a</a:t>
                      </a:r>
                      <a:r>
                        <a:rPr sz="1100" i="1" spc="0" dirty="0" smtClean="0">
                          <a:latin typeface="Calibri"/>
                          <a:cs typeface="Calibri"/>
                        </a:rPr>
                        <a:t>ke</a:t>
                      </a:r>
                      <a:r>
                        <a:rPr sz="1100" i="1" spc="-10" dirty="0" smtClean="0">
                          <a:latin typeface="Calibri"/>
                          <a:cs typeface="Calibri"/>
                        </a:rPr>
                        <a:t> T</a:t>
                      </a:r>
                      <a:r>
                        <a:rPr sz="1100" i="1" spc="5" dirty="0" smtClean="0">
                          <a:latin typeface="Calibri"/>
                          <a:cs typeface="Calibri"/>
                        </a:rPr>
                        <a:t>h</a:t>
                      </a:r>
                      <a:r>
                        <a:rPr sz="1100" i="1" spc="0" dirty="0" smtClean="0">
                          <a:latin typeface="Calibri"/>
                          <a:cs typeface="Calibri"/>
                        </a:rPr>
                        <a:t>e</a:t>
                      </a:r>
                      <a:r>
                        <a:rPr sz="1100" i="1" spc="-10" dirty="0" smtClean="0">
                          <a:latin typeface="Calibri"/>
                          <a:cs typeface="Calibri"/>
                        </a:rPr>
                        <a:t> T</a:t>
                      </a:r>
                      <a:r>
                        <a:rPr sz="1100" i="1" spc="0" dirty="0" smtClean="0">
                          <a:latin typeface="Calibri"/>
                          <a:cs typeface="Calibri"/>
                        </a:rPr>
                        <a:t>es</a:t>
                      </a:r>
                      <a:r>
                        <a:rPr sz="1100" i="1" spc="-5" dirty="0" smtClean="0">
                          <a:latin typeface="Calibri"/>
                          <a:cs typeface="Calibri"/>
                        </a:rPr>
                        <a:t>t</a:t>
                      </a:r>
                      <a:r>
                        <a:rPr sz="1100" i="1" spc="0" dirty="0" smtClean="0">
                          <a:latin typeface="Calibri"/>
                          <a:cs typeface="Calibri"/>
                        </a:rPr>
                        <a:t>”</a:t>
                      </a:r>
                      <a:r>
                        <a:rPr sz="1100" i="1" spc="10" dirty="0" smtClean="0">
                          <a:latin typeface="Calibri"/>
                          <a:cs typeface="Calibri"/>
                        </a:rPr>
                        <a:t> </a:t>
                      </a:r>
                      <a:r>
                        <a:rPr sz="1100" spc="-5" dirty="0" smtClean="0">
                          <a:latin typeface="Calibri"/>
                          <a:cs typeface="Calibri"/>
                        </a:rPr>
                        <a:t>bu</a:t>
                      </a:r>
                      <a:r>
                        <a:rPr sz="1100" spc="10" dirty="0" smtClean="0">
                          <a:latin typeface="Calibri"/>
                          <a:cs typeface="Calibri"/>
                        </a:rPr>
                        <a:t>t</a:t>
                      </a:r>
                      <a:r>
                        <a:rPr sz="1100" spc="-10" dirty="0" smtClean="0">
                          <a:latin typeface="Calibri"/>
                          <a:cs typeface="Calibri"/>
                        </a:rPr>
                        <a:t>to</a:t>
                      </a:r>
                      <a:r>
                        <a:rPr sz="1100" spc="0" dirty="0" smtClean="0">
                          <a:latin typeface="Calibri"/>
                          <a:cs typeface="Calibri"/>
                        </a:rPr>
                        <a:t>n</a:t>
                      </a:r>
                      <a:r>
                        <a:rPr sz="1100" spc="10"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5" dirty="0" smtClean="0">
                          <a:latin typeface="Calibri"/>
                          <a:cs typeface="Calibri"/>
                        </a:rPr>
                        <a:t>b</a:t>
                      </a:r>
                      <a:r>
                        <a:rPr sz="1100" spc="0" dirty="0" smtClean="0">
                          <a:latin typeface="Calibri"/>
                          <a:cs typeface="Calibri"/>
                        </a:rPr>
                        <a:t>e</a:t>
                      </a:r>
                      <a:r>
                        <a:rPr sz="1100" spc="5" dirty="0" smtClean="0">
                          <a:latin typeface="Calibri"/>
                          <a:cs typeface="Calibri"/>
                        </a:rPr>
                        <a:t>gi</a:t>
                      </a:r>
                      <a:r>
                        <a:rPr sz="1100" spc="0" dirty="0" smtClean="0">
                          <a:latin typeface="Calibri"/>
                          <a:cs typeface="Calibri"/>
                        </a:rPr>
                        <a:t>n</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5"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a:t>
                      </a:r>
                      <a:r>
                        <a:rPr sz="1100" spc="-10" dirty="0" smtClean="0">
                          <a:latin typeface="Calibri"/>
                          <a:cs typeface="Calibri"/>
                        </a:rPr>
                        <a:t>t</a:t>
                      </a:r>
                      <a:r>
                        <a:rPr sz="1100" spc="20" dirty="0" smtClean="0">
                          <a:latin typeface="Calibri"/>
                          <a:cs typeface="Calibri"/>
                        </a:rPr>
                        <a:t>-</a:t>
                      </a:r>
                      <a:r>
                        <a:rPr sz="1100" spc="-10" dirty="0" smtClean="0">
                          <a:latin typeface="Calibri"/>
                          <a:cs typeface="Calibri"/>
                        </a:rPr>
                        <a:t>T</a:t>
                      </a:r>
                      <a:r>
                        <a:rPr sz="1100" spc="0" dirty="0" smtClean="0">
                          <a:latin typeface="Calibri"/>
                          <a:cs typeface="Calibri"/>
                        </a:rPr>
                        <a:t>es</a:t>
                      </a:r>
                      <a:r>
                        <a:rPr sz="1100" spc="15" dirty="0" smtClean="0">
                          <a:latin typeface="Calibri"/>
                          <a:cs typeface="Calibri"/>
                        </a:rPr>
                        <a:t>t</a:t>
                      </a:r>
                      <a:r>
                        <a:rPr sz="1100" spc="0" dirty="0" smtClean="0">
                          <a:latin typeface="Calibri"/>
                          <a:cs typeface="Calibri"/>
                        </a:rPr>
                        <a:t>.</a:t>
                      </a:r>
                      <a:r>
                        <a:rPr sz="1100" spc="-5" dirty="0" smtClean="0">
                          <a:latin typeface="Calibri"/>
                          <a:cs typeface="Calibri"/>
                        </a:rPr>
                        <a:t> </a:t>
                      </a:r>
                      <a:r>
                        <a:rPr sz="1100" spc="0" dirty="0" smtClean="0">
                          <a:latin typeface="Calibri"/>
                          <a:cs typeface="Calibri"/>
                        </a:rPr>
                        <a:t>G</a:t>
                      </a:r>
                      <a:r>
                        <a:rPr sz="1100" spc="-10" dirty="0" smtClean="0">
                          <a:latin typeface="Calibri"/>
                          <a:cs typeface="Calibri"/>
                        </a:rPr>
                        <a:t>oo</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L</a:t>
                      </a:r>
                      <a:r>
                        <a:rPr sz="1100" spc="-5" dirty="0" smtClean="0">
                          <a:latin typeface="Calibri"/>
                          <a:cs typeface="Calibri"/>
                        </a:rPr>
                        <a:t>u</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 </a:t>
                      </a:r>
                      <a:r>
                        <a:rPr sz="1100" i="1" spc="0" dirty="0" smtClean="0">
                          <a:latin typeface="Calibri"/>
                          <a:cs typeface="Calibri"/>
                        </a:rPr>
                        <a:t>(</a:t>
                      </a:r>
                      <a:r>
                        <a:rPr sz="1100" i="1" spc="5" dirty="0" smtClean="0">
                          <a:latin typeface="Calibri"/>
                          <a:cs typeface="Calibri"/>
                        </a:rPr>
                        <a:t>In</a:t>
                      </a:r>
                      <a:r>
                        <a:rPr sz="1100" i="1" spc="0" dirty="0" smtClean="0">
                          <a:latin typeface="Calibri"/>
                          <a:cs typeface="Calibri"/>
                        </a:rPr>
                        <a:t>se</a:t>
                      </a:r>
                      <a:r>
                        <a:rPr sz="1100" i="1" spc="5" dirty="0" smtClean="0">
                          <a:latin typeface="Calibri"/>
                          <a:cs typeface="Calibri"/>
                        </a:rPr>
                        <a:t>r</a:t>
                      </a:r>
                      <a:r>
                        <a:rPr sz="1100" i="1" spc="0" dirty="0" smtClean="0">
                          <a:latin typeface="Calibri"/>
                          <a:cs typeface="Calibri"/>
                        </a:rPr>
                        <a:t>t </a:t>
                      </a:r>
                      <a:r>
                        <a:rPr sz="1100" i="1" spc="-15" dirty="0" smtClean="0">
                          <a:latin typeface="Calibri"/>
                          <a:cs typeface="Calibri"/>
                        </a:rPr>
                        <a:t>‘T</a:t>
                      </a:r>
                      <a:r>
                        <a:rPr sz="1100" i="1" spc="5" dirty="0" smtClean="0">
                          <a:latin typeface="Calibri"/>
                          <a:cs typeface="Calibri"/>
                        </a:rPr>
                        <a:t>a</a:t>
                      </a:r>
                      <a:r>
                        <a:rPr sz="1100" i="1" spc="0" dirty="0" smtClean="0">
                          <a:latin typeface="Calibri"/>
                          <a:cs typeface="Calibri"/>
                        </a:rPr>
                        <a:t>ke</a:t>
                      </a:r>
                      <a:r>
                        <a:rPr sz="1100" i="1" spc="-5" dirty="0" smtClean="0">
                          <a:latin typeface="Calibri"/>
                          <a:cs typeface="Calibri"/>
                        </a:rPr>
                        <a:t> </a:t>
                      </a:r>
                      <a:r>
                        <a:rPr sz="1100" i="1" spc="-10" dirty="0" smtClean="0">
                          <a:latin typeface="Calibri"/>
                          <a:cs typeface="Calibri"/>
                        </a:rPr>
                        <a:t>T</a:t>
                      </a:r>
                      <a:r>
                        <a:rPr sz="1100" i="1" spc="5" dirty="0" smtClean="0">
                          <a:latin typeface="Calibri"/>
                          <a:cs typeface="Calibri"/>
                        </a:rPr>
                        <a:t>h</a:t>
                      </a:r>
                      <a:r>
                        <a:rPr sz="1100" i="1" spc="0" dirty="0" smtClean="0">
                          <a:latin typeface="Calibri"/>
                          <a:cs typeface="Calibri"/>
                        </a:rPr>
                        <a:t>e</a:t>
                      </a:r>
                      <a:r>
                        <a:rPr sz="1100" i="1" spc="-10" dirty="0" smtClean="0">
                          <a:latin typeface="Calibri"/>
                          <a:cs typeface="Calibri"/>
                        </a:rPr>
                        <a:t> T</a:t>
                      </a:r>
                      <a:r>
                        <a:rPr sz="1100" i="1" spc="0" dirty="0" smtClean="0">
                          <a:latin typeface="Calibri"/>
                          <a:cs typeface="Calibri"/>
                        </a:rPr>
                        <a:t>es</a:t>
                      </a:r>
                      <a:r>
                        <a:rPr sz="1100" i="1" spc="-10" dirty="0" smtClean="0">
                          <a:latin typeface="Calibri"/>
                          <a:cs typeface="Calibri"/>
                        </a:rPr>
                        <a:t>t</a:t>
                      </a:r>
                      <a:r>
                        <a:rPr sz="1100" i="1" spc="0" dirty="0" smtClean="0">
                          <a:latin typeface="Calibri"/>
                          <a:cs typeface="Calibri"/>
                        </a:rPr>
                        <a:t>’</a:t>
                      </a:r>
                      <a:r>
                        <a:rPr sz="1100" i="1" spc="5" dirty="0" smtClean="0">
                          <a:latin typeface="Calibri"/>
                          <a:cs typeface="Calibri"/>
                        </a:rPr>
                        <a:t> bu</a:t>
                      </a:r>
                      <a:r>
                        <a:rPr sz="1100" i="1" spc="-10" dirty="0" smtClean="0">
                          <a:latin typeface="Calibri"/>
                          <a:cs typeface="Calibri"/>
                        </a:rPr>
                        <a:t>tt</a:t>
                      </a:r>
                      <a:r>
                        <a:rPr sz="1100" i="1" spc="5" dirty="0" smtClean="0">
                          <a:latin typeface="Calibri"/>
                          <a:cs typeface="Calibri"/>
                        </a:rPr>
                        <a:t>on</a:t>
                      </a:r>
                      <a:r>
                        <a:rPr sz="1100" i="1" spc="0" dirty="0" smtClean="0">
                          <a:latin typeface="Calibri"/>
                          <a:cs typeface="Calibri"/>
                        </a:rPr>
                        <a:t>)</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r>
              <a:tr h="227076">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728725">
                <a:tc gridSpan="3">
                  <a:txBody>
                    <a:bodyPr/>
                    <a:lstStyle/>
                    <a:p>
                      <a:pPr marL="50800" marR="334010">
                        <a:lnSpc>
                          <a:spcPct val="101899"/>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p</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vi</a:t>
                      </a:r>
                      <a:r>
                        <a:rPr sz="1100" spc="-5" dirty="0" smtClean="0">
                          <a:latin typeface="Calibri"/>
                          <a:cs typeface="Calibri"/>
                        </a:rPr>
                        <a:t>d</a:t>
                      </a:r>
                      <a:r>
                        <a:rPr sz="1100" spc="0" dirty="0" smtClean="0">
                          <a:latin typeface="Calibri"/>
                          <a:cs typeface="Calibri"/>
                        </a:rPr>
                        <a:t>es</a:t>
                      </a:r>
                      <a:r>
                        <a:rPr sz="1100" spc="-10" dirty="0" smtClean="0">
                          <a:latin typeface="Calibri"/>
                          <a:cs typeface="Calibri"/>
                        </a:rPr>
                        <a:t> </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s</a:t>
                      </a:r>
                      <a:r>
                        <a:rPr sz="1100" spc="-10" dirty="0" smtClean="0">
                          <a:latin typeface="Calibri"/>
                          <a:cs typeface="Calibri"/>
                        </a:rPr>
                        <a:t>t</a:t>
                      </a:r>
                      <a:r>
                        <a:rPr sz="1100" spc="0" dirty="0" smtClean="0">
                          <a:latin typeface="Calibri"/>
                          <a:cs typeface="Calibri"/>
                        </a:rPr>
                        <a:t>r</a:t>
                      </a:r>
                      <a:r>
                        <a:rPr sz="1100" spc="-5" dirty="0" smtClean="0">
                          <a:latin typeface="Calibri"/>
                          <a:cs typeface="Calibri"/>
                        </a:rPr>
                        <a:t>u</a:t>
                      </a:r>
                      <a:r>
                        <a:rPr sz="1100" spc="-15" dirty="0" smtClean="0">
                          <a:latin typeface="Calibri"/>
                          <a:cs typeface="Calibri"/>
                        </a:rPr>
                        <a:t>c</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5"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a:t>
                      </a:r>
                      <a:r>
                        <a:rPr sz="1100" spc="-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5"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0" dirty="0" smtClean="0">
                          <a:latin typeface="Calibri"/>
                          <a:cs typeface="Calibri"/>
                        </a:rPr>
                        <a:t>m</a:t>
                      </a:r>
                      <a:r>
                        <a:rPr sz="1100" spc="-5" dirty="0" smtClean="0">
                          <a:latin typeface="Calibri"/>
                          <a:cs typeface="Calibri"/>
                        </a:rPr>
                        <a:t>p</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t</a:t>
                      </a:r>
                      <a:r>
                        <a:rPr sz="1100" spc="0" dirty="0" smtClean="0">
                          <a:latin typeface="Calibri"/>
                          <a:cs typeface="Calibri"/>
                        </a:rPr>
                        <a:t>e</a:t>
                      </a:r>
                      <a:r>
                        <a:rPr sz="1100" spc="15" dirty="0" smtClean="0">
                          <a:latin typeface="Calibri"/>
                          <a:cs typeface="Calibri"/>
                        </a:rPr>
                        <a:t> </a:t>
                      </a:r>
                      <a:r>
                        <a:rPr sz="1100" spc="0" dirty="0" smtClean="0">
                          <a:latin typeface="Calibri"/>
                          <a:cs typeface="Calibri"/>
                        </a:rPr>
                        <a:t>WBT</a:t>
                      </a:r>
                      <a:r>
                        <a:rPr sz="1100" spc="-20" dirty="0" smtClean="0">
                          <a:latin typeface="Calibri"/>
                          <a:cs typeface="Calibri"/>
                        </a:rPr>
                        <a:t> </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s</a:t>
                      </a:r>
                      <a:r>
                        <a:rPr sz="1100" spc="-5" dirty="0" smtClean="0">
                          <a:latin typeface="Calibri"/>
                          <a:cs typeface="Calibri"/>
                        </a:rPr>
                        <a:t>t-</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 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20" dirty="0" smtClean="0">
                          <a:latin typeface="Calibri"/>
                          <a:cs typeface="Calibri"/>
                        </a:rPr>
                        <a:t> </a:t>
                      </a:r>
                      <a:r>
                        <a:rPr sz="1100" spc="-10" dirty="0" smtClean="0">
                          <a:latin typeface="Calibri"/>
                          <a:cs typeface="Calibri"/>
                        </a:rPr>
                        <a:t>44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 </a:t>
                      </a:r>
                      <a:r>
                        <a:rPr sz="1100" spc="-10" dirty="0" smtClean="0">
                          <a:latin typeface="Calibri"/>
                          <a:cs typeface="Calibri"/>
                        </a:rPr>
                        <a:t>14</a:t>
                      </a:r>
                      <a:r>
                        <a:rPr sz="1100" spc="-5" dirty="0" smtClean="0">
                          <a:latin typeface="Calibri"/>
                          <a:cs typeface="Calibri"/>
                        </a:rPr>
                        <a:t>p</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5" dirty="0" smtClean="0">
                          <a:latin typeface="Calibri"/>
                          <a:cs typeface="Calibri"/>
                        </a:rPr>
                        <a:t>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15"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30"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a:t>
                      </a:r>
                      <a:r>
                        <a:rPr sz="1100" spc="5"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5" dirty="0" smtClean="0">
                          <a:latin typeface="Calibri"/>
                          <a:cs typeface="Calibri"/>
                        </a:rPr>
                        <a:t>g</a:t>
                      </a:r>
                      <a:r>
                        <a:rPr sz="1100" spc="0" dirty="0" smtClean="0">
                          <a:latin typeface="Calibri"/>
                          <a:cs typeface="Calibri"/>
                        </a:rPr>
                        <a:t>reen su</a:t>
                      </a:r>
                      <a:r>
                        <a:rPr sz="1100" spc="-10" dirty="0" smtClean="0">
                          <a:latin typeface="Calibri"/>
                          <a:cs typeface="Calibri"/>
                        </a:rPr>
                        <a:t>bt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marR="313055">
                        <a:lnSpc>
                          <a:spcPct val="101800"/>
                        </a:lnSpc>
                      </a:pPr>
                      <a:r>
                        <a:rPr sz="1100" spc="-15" dirty="0" smtClean="0">
                          <a:latin typeface="Calibri"/>
                          <a:cs typeface="Calibri"/>
                        </a:rPr>
                        <a:t>T</a:t>
                      </a:r>
                      <a:r>
                        <a:rPr sz="1100" spc="0" dirty="0" smtClean="0">
                          <a:latin typeface="Calibri"/>
                          <a:cs typeface="Calibri"/>
                        </a:rPr>
                        <a:t>ake</a:t>
                      </a:r>
                      <a:r>
                        <a:rPr sz="1100" spc="-5" dirty="0" smtClean="0">
                          <a:latin typeface="Calibri"/>
                          <a:cs typeface="Calibri"/>
                        </a:rPr>
                        <a:t> </a:t>
                      </a:r>
                      <a:r>
                        <a:rPr sz="1100" spc="-15"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est</a:t>
                      </a:r>
                      <a:r>
                        <a:rPr sz="1100" spc="10" dirty="0" smtClean="0">
                          <a:latin typeface="Calibri"/>
                          <a:cs typeface="Calibri"/>
                        </a:rPr>
                        <a:t> </a:t>
                      </a:r>
                      <a:r>
                        <a:rPr sz="1100" spc="-5" dirty="0" smtClean="0">
                          <a:latin typeface="Calibri"/>
                          <a:cs typeface="Calibri"/>
                        </a:rPr>
                        <a:t>bu</a:t>
                      </a:r>
                      <a:r>
                        <a:rPr sz="1100" spc="-10" dirty="0" smtClean="0">
                          <a:latin typeface="Calibri"/>
                          <a:cs typeface="Calibri"/>
                        </a:rPr>
                        <a:t>t</a:t>
                      </a:r>
                      <a:r>
                        <a:rPr sz="1100" spc="10" dirty="0" smtClean="0">
                          <a:latin typeface="Calibri"/>
                          <a:cs typeface="Calibri"/>
                        </a:rPr>
                        <a:t>t</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10" dirty="0" smtClean="0">
                          <a:latin typeface="Calibri"/>
                          <a:cs typeface="Calibri"/>
                        </a:rPr>
                        <a:t>o</a:t>
                      </a:r>
                      <a:r>
                        <a:rPr sz="1100" spc="-5" dirty="0" smtClean="0">
                          <a:latin typeface="Calibri"/>
                          <a:cs typeface="Calibri"/>
                        </a:rPr>
                        <a:t>p</a:t>
                      </a:r>
                      <a:r>
                        <a:rPr sz="1100" spc="0" dirty="0" smtClean="0">
                          <a:latin typeface="Calibri"/>
                          <a:cs typeface="Calibri"/>
                        </a:rPr>
                        <a:t>ens</a:t>
                      </a:r>
                      <a:r>
                        <a:rPr sz="1100" spc="15" dirty="0" smtClean="0">
                          <a:latin typeface="Calibri"/>
                          <a:cs typeface="Calibri"/>
                        </a:rPr>
                        <a:t> </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s</a:t>
                      </a:r>
                      <a:r>
                        <a:rPr sz="1100" spc="-15" dirty="0" smtClean="0">
                          <a:latin typeface="Calibri"/>
                          <a:cs typeface="Calibri"/>
                        </a:rPr>
                        <a:t>t</a:t>
                      </a:r>
                      <a:r>
                        <a:rPr sz="1100" spc="-5" dirty="0" smtClean="0">
                          <a:latin typeface="Calibri"/>
                          <a:cs typeface="Calibri"/>
                        </a:rPr>
                        <a:t>-</a:t>
                      </a:r>
                      <a:r>
                        <a:rPr sz="1100" spc="-10" dirty="0" smtClean="0">
                          <a:latin typeface="Calibri"/>
                          <a:cs typeface="Calibri"/>
                        </a:rPr>
                        <a:t>t</a:t>
                      </a:r>
                      <a:r>
                        <a:rPr sz="1100" spc="0" dirty="0" smtClean="0">
                          <a:latin typeface="Calibri"/>
                          <a:cs typeface="Calibri"/>
                        </a:rPr>
                        <a:t>est</a:t>
                      </a:r>
                      <a:r>
                        <a:rPr sz="1100" spc="5" dirty="0" smtClean="0">
                          <a:latin typeface="Calibri"/>
                          <a:cs typeface="Calibri"/>
                        </a:rPr>
                        <a:t> i</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5" dirty="0" smtClean="0">
                          <a:latin typeface="Calibri"/>
                          <a:cs typeface="Calibri"/>
                        </a:rPr>
                        <a:t>nd</a:t>
                      </a:r>
                      <a:r>
                        <a:rPr sz="1100" spc="-10" dirty="0" smtClean="0">
                          <a:latin typeface="Calibri"/>
                          <a:cs typeface="Calibri"/>
                        </a:rPr>
                        <a:t>o</a:t>
                      </a:r>
                      <a:r>
                        <a:rPr sz="1100" spc="5" dirty="0" smtClean="0">
                          <a:latin typeface="Calibri"/>
                          <a:cs typeface="Calibri"/>
                        </a:rPr>
                        <a:t>w</a:t>
                      </a:r>
                      <a:r>
                        <a:rPr sz="1100" spc="0" dirty="0" smtClean="0">
                          <a:latin typeface="Calibri"/>
                          <a:cs typeface="Calibri"/>
                        </a:rPr>
                        <a:t>,</a:t>
                      </a:r>
                      <a:r>
                        <a:rPr sz="1100" spc="-25" dirty="0" smtClean="0">
                          <a:latin typeface="Calibri"/>
                          <a:cs typeface="Calibri"/>
                        </a:rPr>
                        <a:t> </a:t>
                      </a:r>
                      <a:r>
                        <a:rPr sz="1100" spc="0" dirty="0" smtClean="0">
                          <a:latin typeface="Calibri"/>
                          <a:cs typeface="Calibri"/>
                        </a:rPr>
                        <a:t>G</a:t>
                      </a:r>
                      <a:r>
                        <a:rPr sz="1100" spc="-10" dirty="0" smtClean="0">
                          <a:latin typeface="Calibri"/>
                          <a:cs typeface="Calibri"/>
                        </a:rPr>
                        <a:t>oo</a:t>
                      </a:r>
                      <a:r>
                        <a:rPr sz="1100" spc="5" dirty="0" smtClean="0">
                          <a:latin typeface="Calibri"/>
                          <a:cs typeface="Calibri"/>
                        </a:rPr>
                        <a:t>gl</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c</a:t>
                      </a:r>
                      <a:r>
                        <a:rPr sz="1100" spc="5" dirty="0" smtClean="0">
                          <a:latin typeface="Calibri"/>
                          <a:cs typeface="Calibri"/>
                        </a:rPr>
                        <a:t>li</a:t>
                      </a:r>
                      <a:r>
                        <a:rPr sz="1100" spc="0" dirty="0" smtClean="0">
                          <a:latin typeface="Calibri"/>
                          <a:cs typeface="Calibri"/>
                        </a:rPr>
                        <a:t>p</a:t>
                      </a:r>
                      <a:r>
                        <a:rPr sz="1100" spc="-15" dirty="0" smtClean="0">
                          <a:latin typeface="Calibri"/>
                          <a:cs typeface="Calibri"/>
                        </a:rPr>
                        <a:t> </a:t>
                      </a:r>
                      <a:r>
                        <a:rPr sz="1100" spc="0" dirty="0" smtClean="0">
                          <a:latin typeface="Calibri"/>
                          <a:cs typeface="Calibri"/>
                        </a:rPr>
                        <a:t>art </a:t>
                      </a:r>
                      <a:r>
                        <a:rPr sz="1100" spc="5" dirty="0" smtClean="0">
                          <a:latin typeface="Calibri"/>
                          <a:cs typeface="Calibri"/>
                        </a:rPr>
                        <a:t>i</a:t>
                      </a:r>
                      <a:r>
                        <a:rPr sz="1100" spc="0" dirty="0" smtClean="0">
                          <a:latin typeface="Calibri"/>
                          <a:cs typeface="Calibri"/>
                        </a:rPr>
                        <a:t>ma</a:t>
                      </a:r>
                      <a:r>
                        <a:rPr sz="1100" spc="-20" dirty="0" smtClean="0">
                          <a:latin typeface="Calibri"/>
                          <a:cs typeface="Calibri"/>
                        </a:rPr>
                        <a:t>g</a:t>
                      </a:r>
                      <a:r>
                        <a:rPr sz="1100" spc="0" dirty="0" smtClean="0">
                          <a:latin typeface="Calibri"/>
                          <a:cs typeface="Calibri"/>
                        </a:rPr>
                        <a:t>es</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r>
              <a:tr h="236220">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r>
              <a:tr h="721182">
                <a:tc gridSpan="3">
                  <a:txBody>
                    <a:bodyPr/>
                    <a:lstStyle/>
                    <a:p>
                      <a:pPr marL="50800" marR="284480">
                        <a:lnSpc>
                          <a:spcPct val="1012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2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10"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30"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r>
                        <a:rPr sz="1100" spc="-10" dirty="0" smtClean="0">
                          <a:latin typeface="Calibri"/>
                          <a:cs typeface="Calibri"/>
                        </a:rPr>
                        <a:t> 7</a:t>
                      </a:r>
                      <a:r>
                        <a:rPr sz="1100" spc="5" dirty="0" smtClean="0">
                          <a:latin typeface="Calibri"/>
                          <a:cs typeface="Calibri"/>
                        </a:rPr>
                        <a:t>.</a:t>
                      </a:r>
                      <a:r>
                        <a:rPr sz="1100" spc="0" dirty="0" smtClean="0">
                          <a:latin typeface="Calibri"/>
                          <a:cs typeface="Calibri"/>
                        </a:rPr>
                        <a:t>1</a:t>
                      </a:r>
                      <a:r>
                        <a:rPr sz="1100" spc="-20" dirty="0" smtClean="0">
                          <a:latin typeface="Calibri"/>
                          <a:cs typeface="Calibri"/>
                        </a:rPr>
                        <a:t> </a:t>
                      </a:r>
                      <a:r>
                        <a:rPr sz="1100" spc="-15" dirty="0" smtClean="0">
                          <a:latin typeface="Calibri"/>
                          <a:cs typeface="Calibri"/>
                        </a:rPr>
                        <a:t>O</a:t>
                      </a:r>
                      <a:r>
                        <a:rPr sz="1100" spc="0" dirty="0" smtClean="0">
                          <a:latin typeface="Calibri"/>
                          <a:cs typeface="Calibri"/>
                        </a:rPr>
                        <a:t>ver</a:t>
                      </a:r>
                      <a:r>
                        <a:rPr sz="1100" spc="5" dirty="0" smtClean="0">
                          <a:latin typeface="Calibri"/>
                          <a:cs typeface="Calibri"/>
                        </a:rPr>
                        <a:t>vi</a:t>
                      </a:r>
                      <a:r>
                        <a:rPr sz="1100" spc="-25" dirty="0" smtClean="0">
                          <a:latin typeface="Calibri"/>
                          <a:cs typeface="Calibri"/>
                        </a:rPr>
                        <a:t>e</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p</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2</a:t>
                      </a:r>
                      <a:r>
                        <a:rPr sz="1100" spc="-20" dirty="0" smtClean="0">
                          <a:latin typeface="Calibri"/>
                          <a:cs typeface="Calibri"/>
                        </a:rPr>
                        <a:t> </a:t>
                      </a:r>
                      <a:r>
                        <a:rPr sz="1100" spc="20"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3</a:t>
                      </a:r>
                      <a:r>
                        <a:rPr sz="1100" spc="-20" dirty="0" smtClean="0">
                          <a:latin typeface="Calibri"/>
                          <a:cs typeface="Calibri"/>
                        </a:rPr>
                        <a:t> </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en</a:t>
                      </a:r>
                      <a:r>
                        <a:rPr sz="1100" spc="-15" dirty="0" smtClean="0">
                          <a:latin typeface="Calibri"/>
                          <a:cs typeface="Calibri"/>
                        </a:rPr>
                        <a:t>t</a:t>
                      </a:r>
                      <a:r>
                        <a:rPr sz="1100" spc="5" dirty="0" smtClean="0">
                          <a:latin typeface="Calibri"/>
                          <a:cs typeface="Calibri"/>
                        </a:rPr>
                        <a:t>i</a:t>
                      </a:r>
                      <a:r>
                        <a:rPr sz="1100" spc="0" dirty="0" smtClean="0">
                          <a:latin typeface="Calibri"/>
                          <a:cs typeface="Calibri"/>
                        </a:rPr>
                        <a:t>fy</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 </a:t>
                      </a:r>
                      <a:r>
                        <a:rPr sz="1100" spc="-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4</a:t>
                      </a:r>
                      <a:r>
                        <a:rPr sz="1100" spc="5" dirty="0" smtClean="0">
                          <a:latin typeface="Calibri"/>
                          <a:cs typeface="Calibri"/>
                        </a:rPr>
                        <a:t> </a:t>
                      </a:r>
                      <a:r>
                        <a:rPr sz="1100" spc="0"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g</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Pa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g</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5</a:t>
                      </a:r>
                      <a:r>
                        <a:rPr sz="1100" spc="-20" dirty="0" smtClean="0">
                          <a:latin typeface="Calibri"/>
                          <a:cs typeface="Calibri"/>
                        </a:rPr>
                        <a:t> </a:t>
                      </a:r>
                      <a:r>
                        <a:rPr sz="1100" spc="-15" dirty="0" smtClean="0">
                          <a:latin typeface="Calibri"/>
                          <a:cs typeface="Calibri"/>
                        </a:rPr>
                        <a:t>E</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Cli</a:t>
                      </a:r>
                      <a:r>
                        <a:rPr sz="1100" spc="-25" dirty="0" smtClean="0">
                          <a:latin typeface="Calibri"/>
                          <a:cs typeface="Calibri"/>
                        </a:rPr>
                        <a:t>e</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6</a:t>
                      </a:r>
                      <a:r>
                        <a:rPr sz="1100" spc="5" dirty="0" smtClean="0">
                          <a:latin typeface="Calibri"/>
                          <a:cs typeface="Calibri"/>
                        </a:rPr>
                        <a:t> </a:t>
                      </a: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7</a:t>
                      </a:r>
                      <a:r>
                        <a:rPr sz="1100" spc="-20" dirty="0" smtClean="0">
                          <a:latin typeface="Calibri"/>
                          <a:cs typeface="Calibri"/>
                        </a:rPr>
                        <a:t> </a:t>
                      </a:r>
                      <a:r>
                        <a:rPr sz="1100" spc="-10"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C</a:t>
                      </a:r>
                      <a:r>
                        <a:rPr sz="1100" spc="-10" dirty="0" smtClean="0">
                          <a:latin typeface="Calibri"/>
                          <a:cs typeface="Calibri"/>
                        </a:rPr>
                        <a:t>o</a:t>
                      </a:r>
                      <a:r>
                        <a:rPr sz="1100" spc="-20" dirty="0" smtClean="0">
                          <a:latin typeface="Calibri"/>
                          <a:cs typeface="Calibri"/>
                        </a:rPr>
                        <a:t>m</a:t>
                      </a:r>
                      <a:r>
                        <a:rPr sz="1100" spc="0" dirty="0" smtClean="0">
                          <a:latin typeface="Calibri"/>
                          <a:cs typeface="Calibri"/>
                        </a:rPr>
                        <a:t>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30" dirty="0" smtClean="0">
                          <a:latin typeface="Calibri"/>
                          <a:cs typeface="Calibri"/>
                        </a:rPr>
                        <a:t>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8</a:t>
                      </a:r>
                      <a:r>
                        <a:rPr sz="1100" spc="-20" dirty="0" smtClean="0">
                          <a:latin typeface="Calibri"/>
                          <a:cs typeface="Calibri"/>
                        </a:rPr>
                        <a:t> </a:t>
                      </a: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st</a:t>
                      </a:r>
                      <a:r>
                        <a:rPr sz="1100" spc="-5" dirty="0" smtClean="0">
                          <a:latin typeface="Calibri"/>
                          <a:cs typeface="Calibri"/>
                        </a:rPr>
                        <a: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 </a:t>
                      </a:r>
                      <a:r>
                        <a:rPr sz="1100" spc="-15" dirty="0" smtClean="0">
                          <a:latin typeface="Calibri"/>
                          <a:cs typeface="Calibri"/>
                        </a:rPr>
                        <a:t>E</a:t>
                      </a:r>
                      <a:r>
                        <a:rPr sz="1100" spc="0" dirty="0" smtClean="0">
                          <a:latin typeface="Calibri"/>
                          <a:cs typeface="Calibri"/>
                        </a:rPr>
                        <a:t>x</a:t>
                      </a:r>
                      <a:r>
                        <a:rPr sz="1100" spc="10" dirty="0" smtClean="0">
                          <a:latin typeface="Calibri"/>
                          <a:cs typeface="Calibri"/>
                        </a:rPr>
                        <a:t>i</a:t>
                      </a:r>
                      <a:r>
                        <a:rPr sz="1100" spc="0" dirty="0" smtClean="0">
                          <a:latin typeface="Calibri"/>
                          <a:cs typeface="Calibri"/>
                        </a:rPr>
                        <a:t>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marR="67945">
                        <a:lnSpc>
                          <a:spcPct val="101800"/>
                        </a:lnSpc>
                      </a:pPr>
                      <a:r>
                        <a:rPr sz="1100" dirty="0" smtClean="0">
                          <a:latin typeface="Calibri"/>
                          <a:cs typeface="Calibri"/>
                        </a:rPr>
                        <a:t>P</a:t>
                      </a:r>
                      <a:r>
                        <a:rPr sz="1100" spc="-10" dirty="0" smtClean="0">
                          <a:latin typeface="Calibri"/>
                          <a:cs typeface="Calibri"/>
                        </a:rPr>
                        <a:t>o</a:t>
                      </a:r>
                      <a:r>
                        <a:rPr sz="1100" spc="0" dirty="0" smtClean="0">
                          <a:latin typeface="Calibri"/>
                          <a:cs typeface="Calibri"/>
                        </a:rPr>
                        <a:t>s</a:t>
                      </a:r>
                      <a:r>
                        <a:rPr sz="1100" spc="-10" dirty="0" smtClean="0">
                          <a:latin typeface="Calibri"/>
                          <a:cs typeface="Calibri"/>
                        </a:rPr>
                        <a:t>t</a:t>
                      </a:r>
                      <a:r>
                        <a:rPr sz="1100" spc="-5" dirty="0" smtClean="0">
                          <a:latin typeface="Calibri"/>
                          <a:cs typeface="Calibri"/>
                        </a:rPr>
                        <a:t>-</a:t>
                      </a:r>
                      <a:r>
                        <a:rPr sz="1100" spc="-15" dirty="0" smtClean="0">
                          <a:latin typeface="Calibri"/>
                          <a:cs typeface="Calibri"/>
                        </a:rPr>
                        <a:t>T</a:t>
                      </a:r>
                      <a:r>
                        <a:rPr sz="1100" spc="0" dirty="0" smtClean="0">
                          <a:latin typeface="Calibri"/>
                          <a:cs typeface="Calibri"/>
                        </a:rPr>
                        <a:t>est</a:t>
                      </a:r>
                      <a:r>
                        <a:rPr sz="1100" spc="-15" dirty="0" smtClean="0">
                          <a:latin typeface="Calibri"/>
                          <a:cs typeface="Calibri"/>
                        </a:rPr>
                        <a:t> </a:t>
                      </a:r>
                      <a:r>
                        <a:rPr sz="1100" spc="0" dirty="0" smtClean="0">
                          <a:latin typeface="Calibri"/>
                          <a:cs typeface="Calibri"/>
                        </a:rPr>
                        <a:t>m</a:t>
                      </a:r>
                      <a:r>
                        <a:rPr sz="1100" spc="-5" dirty="0" smtClean="0">
                          <a:latin typeface="Calibri"/>
                          <a:cs typeface="Calibri"/>
                        </a:rPr>
                        <a:t>u</a:t>
                      </a:r>
                      <a:r>
                        <a:rPr sz="1100" spc="0" dirty="0" smtClean="0">
                          <a:latin typeface="Calibri"/>
                          <a:cs typeface="Calibri"/>
                        </a:rPr>
                        <a:t>st</a:t>
                      </a:r>
                      <a:r>
                        <a:rPr sz="1100" spc="-20" dirty="0" smtClean="0">
                          <a:latin typeface="Calibri"/>
                          <a:cs typeface="Calibri"/>
                        </a:rPr>
                        <a:t> </a:t>
                      </a:r>
                      <a:r>
                        <a:rPr sz="1100" spc="-10" dirty="0" smtClean="0">
                          <a:latin typeface="Calibri"/>
                          <a:cs typeface="Calibri"/>
                        </a:rPr>
                        <a:t>o</a:t>
                      </a:r>
                      <a:r>
                        <a:rPr sz="1100" spc="-5" dirty="0" smtClean="0">
                          <a:latin typeface="Calibri"/>
                          <a:cs typeface="Calibri"/>
                        </a:rPr>
                        <a:t>p</a:t>
                      </a:r>
                      <a:r>
                        <a:rPr sz="1100" spc="0" dirty="0" smtClean="0">
                          <a:latin typeface="Calibri"/>
                          <a:cs typeface="Calibri"/>
                        </a:rPr>
                        <a:t>en</a:t>
                      </a:r>
                      <a:r>
                        <a:rPr sz="1100" spc="15" dirty="0" smtClean="0">
                          <a:latin typeface="Calibri"/>
                          <a:cs typeface="Calibri"/>
                        </a:rPr>
                        <a:t> </a:t>
                      </a:r>
                      <a:r>
                        <a:rPr sz="1100" spc="5" dirty="0" smtClean="0">
                          <a:latin typeface="Calibri"/>
                          <a:cs typeface="Calibri"/>
                        </a:rPr>
                        <a:t>i</a:t>
                      </a:r>
                      <a:r>
                        <a:rPr sz="1100" spc="0" dirty="0" smtClean="0">
                          <a:latin typeface="Calibri"/>
                          <a:cs typeface="Calibri"/>
                        </a:rPr>
                        <a:t>n</a:t>
                      </a:r>
                      <a:r>
                        <a:rPr sz="1100" spc="-15" dirty="0" smtClean="0">
                          <a:latin typeface="Calibri"/>
                          <a:cs typeface="Calibri"/>
                        </a:rPr>
                        <a:t> </a:t>
                      </a:r>
                      <a:r>
                        <a:rPr sz="1100" spc="-5" dirty="0" smtClean="0">
                          <a:latin typeface="Calibri"/>
                          <a:cs typeface="Calibri"/>
                        </a:rPr>
                        <a:t>n</a:t>
                      </a:r>
                      <a:r>
                        <a:rPr sz="1100" spc="5" dirty="0" smtClean="0">
                          <a:latin typeface="Calibri"/>
                          <a:cs typeface="Calibri"/>
                        </a:rPr>
                        <a:t>e</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5" dirty="0" smtClean="0">
                          <a:latin typeface="Calibri"/>
                          <a:cs typeface="Calibri"/>
                        </a:rPr>
                        <a:t>nd</a:t>
                      </a:r>
                      <a:r>
                        <a:rPr sz="1100" spc="-10" dirty="0" smtClean="0">
                          <a:latin typeface="Calibri"/>
                          <a:cs typeface="Calibri"/>
                        </a:rPr>
                        <a:t>o</a:t>
                      </a:r>
                      <a:r>
                        <a:rPr sz="1100" spc="0" dirty="0" smtClean="0">
                          <a:latin typeface="Calibri"/>
                          <a:cs typeface="Calibri"/>
                        </a:rPr>
                        <a:t>w</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5" dirty="0" smtClean="0">
                          <a:latin typeface="Calibri"/>
                          <a:cs typeface="Calibri"/>
                        </a:rPr>
                        <a:t>gi</a:t>
                      </a:r>
                      <a:r>
                        <a:rPr sz="1100" spc="0" dirty="0" smtClean="0">
                          <a:latin typeface="Calibri"/>
                          <a:cs typeface="Calibri"/>
                        </a:rPr>
                        <a:t>ve</a:t>
                      </a:r>
                      <a:r>
                        <a:rPr sz="1100" spc="-5" dirty="0" smtClean="0">
                          <a:latin typeface="Calibri"/>
                          <a:cs typeface="Calibri"/>
                        </a:rPr>
                        <a:t> </a:t>
                      </a:r>
                      <a:r>
                        <a:rPr sz="1100" spc="5" dirty="0" smtClean="0">
                          <a:latin typeface="Calibri"/>
                          <a:cs typeface="Calibri"/>
                        </a:rPr>
                        <a:t>l</a:t>
                      </a:r>
                      <a:r>
                        <a:rPr sz="1100" spc="0" dirty="0" smtClean="0">
                          <a:latin typeface="Calibri"/>
                          <a:cs typeface="Calibri"/>
                        </a:rPr>
                        <a:t>ear</a:t>
                      </a:r>
                      <a:r>
                        <a:rPr sz="1100" spc="-5" dirty="0" smtClean="0">
                          <a:latin typeface="Calibri"/>
                          <a:cs typeface="Calibri"/>
                        </a:rPr>
                        <a:t>n</a:t>
                      </a:r>
                      <a:r>
                        <a:rPr sz="1100" spc="0" dirty="0" smtClean="0">
                          <a:latin typeface="Calibri"/>
                          <a:cs typeface="Calibri"/>
                        </a:rPr>
                        <a:t>ers</a:t>
                      </a:r>
                      <a:r>
                        <a:rPr sz="1100" spc="-10" dirty="0" smtClean="0">
                          <a:latin typeface="Calibri"/>
                          <a:cs typeface="Calibri"/>
                        </a:rPr>
                        <a:t> </a:t>
                      </a:r>
                      <a:r>
                        <a:rPr sz="1100" spc="0" dirty="0" smtClean="0">
                          <a:latin typeface="Calibri"/>
                          <a:cs typeface="Calibri"/>
                        </a:rPr>
                        <a:t>a</a:t>
                      </a:r>
                      <a:r>
                        <a:rPr sz="1100" spc="-15" dirty="0" smtClean="0">
                          <a:latin typeface="Calibri"/>
                          <a:cs typeface="Calibri"/>
                        </a:rPr>
                        <a:t>cc</a:t>
                      </a:r>
                      <a:r>
                        <a:rPr sz="1100" spc="0" dirty="0" smtClean="0">
                          <a:latin typeface="Calibri"/>
                          <a:cs typeface="Calibri"/>
                        </a:rPr>
                        <a:t>ess</a:t>
                      </a:r>
                      <a:r>
                        <a:rPr sz="1100" spc="-10" dirty="0" smtClean="0">
                          <a:latin typeface="Calibri"/>
                          <a:cs typeface="Calibri"/>
                        </a:rPr>
                        <a:t> t</a:t>
                      </a:r>
                      <a:r>
                        <a:rPr sz="1100" spc="0" dirty="0" smtClean="0">
                          <a:latin typeface="Calibri"/>
                          <a:cs typeface="Calibri"/>
                        </a:rPr>
                        <a:t>o</a:t>
                      </a:r>
                      <a:r>
                        <a:rPr sz="1100" spc="5" dirty="0" smtClean="0">
                          <a:latin typeface="Calibri"/>
                          <a:cs typeface="Calibri"/>
                        </a:rPr>
                        <a:t> </a:t>
                      </a:r>
                      <a:r>
                        <a:rPr sz="1100" spc="-5" dirty="0" smtClean="0">
                          <a:latin typeface="Calibri"/>
                          <a:cs typeface="Calibri"/>
                        </a:rPr>
                        <a:t>u</a:t>
                      </a:r>
                      <a:r>
                        <a:rPr sz="1100" spc="0" dirty="0" smtClean="0">
                          <a:latin typeface="Calibri"/>
                          <a:cs typeface="Calibri"/>
                        </a:rPr>
                        <a:t>se</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m</a:t>
                      </a:r>
                      <a:r>
                        <a:rPr sz="1100" spc="-10" dirty="0" smtClean="0">
                          <a:latin typeface="Calibri"/>
                          <a:cs typeface="Calibri"/>
                        </a:rPr>
                        <a:t>o</a:t>
                      </a:r>
                      <a:r>
                        <a:rPr sz="1100" spc="-5" dirty="0" smtClean="0">
                          <a:latin typeface="Calibri"/>
                          <a:cs typeface="Calibri"/>
                        </a:rPr>
                        <a:t>du</a:t>
                      </a:r>
                      <a:r>
                        <a:rPr sz="1100" spc="5" dirty="0" smtClean="0">
                          <a:latin typeface="Calibri"/>
                          <a:cs typeface="Calibri"/>
                        </a:rPr>
                        <a:t>l</a:t>
                      </a:r>
                      <a:r>
                        <a:rPr sz="1100" spc="0" dirty="0" smtClean="0">
                          <a:latin typeface="Calibri"/>
                          <a:cs typeface="Calibri"/>
                        </a:rPr>
                        <a:t>es s</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u</a:t>
                      </a:r>
                      <a:r>
                        <a:rPr sz="1100" spc="5" dirty="0" smtClean="0">
                          <a:latin typeface="Calibri"/>
                          <a:cs typeface="Calibri"/>
                        </a:rPr>
                        <a:t>l</a:t>
                      </a:r>
                      <a:r>
                        <a:rPr sz="1100" spc="-10"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e</a:t>
                      </a:r>
                      <a:r>
                        <a:rPr sz="1100" spc="-5" dirty="0" smtClean="0">
                          <a:latin typeface="Calibri"/>
                          <a:cs typeface="Calibri"/>
                        </a:rPr>
                        <a:t>ou</a:t>
                      </a:r>
                      <a:r>
                        <a:rPr sz="1100" spc="0" dirty="0" smtClean="0">
                          <a:latin typeface="Calibri"/>
                          <a:cs typeface="Calibri"/>
                        </a:rPr>
                        <a:t>s</a:t>
                      </a:r>
                      <a:r>
                        <a:rPr sz="1100" spc="-15" dirty="0" smtClean="0">
                          <a:latin typeface="Calibri"/>
                          <a:cs typeface="Calibri"/>
                        </a:rPr>
                        <a:t>l</a:t>
                      </a:r>
                      <a:r>
                        <a:rPr sz="1100" spc="0" dirty="0" smtClean="0">
                          <a:latin typeface="Calibri"/>
                          <a:cs typeface="Calibri"/>
                        </a:rPr>
                        <a:t>y.</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4" name="object 4"/>
          <p:cNvSpPr/>
          <p:nvPr/>
        </p:nvSpPr>
        <p:spPr>
          <a:xfrm>
            <a:off x="457200" y="1450339"/>
            <a:ext cx="4495165" cy="3383279"/>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452437" y="1445513"/>
            <a:ext cx="4504690" cy="3392804"/>
          </a:xfrm>
          <a:custGeom>
            <a:avLst/>
            <a:gdLst/>
            <a:ahLst/>
            <a:cxnLst/>
            <a:rect l="l" t="t" r="r" b="b"/>
            <a:pathLst>
              <a:path w="4504690" h="3392804">
                <a:moveTo>
                  <a:pt x="0" y="3392804"/>
                </a:moveTo>
                <a:lnTo>
                  <a:pt x="4504690" y="3392804"/>
                </a:lnTo>
                <a:lnTo>
                  <a:pt x="4504690" y="0"/>
                </a:lnTo>
                <a:lnTo>
                  <a:pt x="0" y="0"/>
                </a:lnTo>
                <a:lnTo>
                  <a:pt x="0" y="3392804"/>
                </a:lnTo>
                <a:close/>
              </a:path>
            </a:pathLst>
          </a:custGeom>
          <a:ln w="9525">
            <a:solidFill>
              <a:srgbClr val="4F81BC"/>
            </a:solidFill>
          </a:ln>
        </p:spPr>
        <p:txBody>
          <a:bodyPr wrap="square" lIns="0" tIns="0" rIns="0" bIns="0" rtlCol="0">
            <a:noAutofit/>
          </a:bodyPr>
          <a:lstStyle/>
          <a:p>
            <a:endParaRPr/>
          </a:p>
        </p:txBody>
      </p:sp>
      <p:sp>
        <p:nvSpPr>
          <p:cNvPr id="6" name="object 6"/>
          <p:cNvSpPr/>
          <p:nvPr/>
        </p:nvSpPr>
        <p:spPr>
          <a:xfrm>
            <a:off x="5097779" y="2429244"/>
            <a:ext cx="4451690" cy="0"/>
          </a:xfrm>
          <a:custGeom>
            <a:avLst/>
            <a:gdLst/>
            <a:ahLst/>
            <a:cxnLst/>
            <a:rect l="l" t="t" r="r" b="b"/>
            <a:pathLst>
              <a:path w="4451690">
                <a:moveTo>
                  <a:pt x="0" y="0"/>
                </a:moveTo>
                <a:lnTo>
                  <a:pt x="4451690" y="0"/>
                </a:lnTo>
              </a:path>
            </a:pathLst>
          </a:custGeom>
          <a:ln w="9104">
            <a:solidFill>
              <a:srgbClr val="000000"/>
            </a:solidFill>
          </a:ln>
        </p:spPr>
        <p:txBody>
          <a:bodyPr wrap="square" lIns="0" tIns="0" rIns="0" bIns="0" rtlCol="0">
            <a:noAutofit/>
          </a:bodyPr>
          <a:lstStyle/>
          <a:p>
            <a:endParaRPr/>
          </a:p>
        </p:txBody>
      </p:sp>
      <p:sp>
        <p:nvSpPr>
          <p:cNvPr id="7" name="object 7"/>
          <p:cNvSpPr txBox="1">
            <a:spLocks noGrp="1"/>
          </p:cNvSpPr>
          <p:nvPr>
            <p:ph type="sldNum" sz="quarter" idx="7"/>
          </p:nvPr>
        </p:nvSpPr>
        <p:spPr>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fld id="{81D60167-4931-47E6-BA6A-407CBD079E47}" type="slidenum">
              <a:rPr sz="1100" b="1" spc="0" dirty="0" smtClean="0">
                <a:latin typeface="Calibri"/>
                <a:cs typeface="Calibri"/>
              </a:rPr>
              <a:pPr marL="12700">
                <a:lnSpc>
                  <a:spcPct val="100000"/>
                </a:lnSpc>
              </a:pPr>
              <a:t>46</a:t>
            </a:fld>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4110356958"/>
              </p:ext>
            </p:extLst>
          </p:nvPr>
        </p:nvGraphicFramePr>
        <p:xfrm>
          <a:off x="362077" y="456819"/>
          <a:ext cx="9287255" cy="6332851"/>
        </p:xfrm>
        <a:graphic>
          <a:graphicData uri="http://schemas.openxmlformats.org/drawingml/2006/table">
            <a:tbl>
              <a:tblPr firstRow="1" bandRow="1">
                <a:tableStyleId>{2D5ABB26-0587-4C30-8999-92F81FD0307C}</a:tableStyleId>
              </a:tblPr>
              <a:tblGrid>
                <a:gridCol w="45720"/>
                <a:gridCol w="939038"/>
                <a:gridCol w="3658870"/>
                <a:gridCol w="914654"/>
                <a:gridCol w="3728973"/>
              </a:tblGrid>
              <a:tr h="208788">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1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s</a:t>
                      </a:r>
                      <a:r>
                        <a:rPr sz="1100" spc="-5" dirty="0" smtClean="0">
                          <a:latin typeface="Calibri"/>
                          <a:cs typeface="Calibri"/>
                        </a:rPr>
                        <a:t>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_</a:t>
                      </a:r>
                      <a:r>
                        <a:rPr sz="1100" spc="-10" dirty="0" smtClean="0">
                          <a:latin typeface="Calibri"/>
                          <a:cs typeface="Calibri"/>
                        </a:rPr>
                        <a:t>7</a:t>
                      </a:r>
                      <a:r>
                        <a:rPr sz="1100" spc="5" dirty="0" smtClean="0">
                          <a:latin typeface="Calibri"/>
                          <a:cs typeface="Calibri"/>
                        </a:rPr>
                        <a:t>.</a:t>
                      </a:r>
                      <a:r>
                        <a:rPr sz="1100" spc="-10" dirty="0" smtClean="0">
                          <a:latin typeface="Calibri"/>
                          <a:cs typeface="Calibri"/>
                        </a:rPr>
                        <a:t>8</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50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7820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a:t>
                      </a:r>
                      <a:r>
                        <a:rPr sz="1100" spc="-5" dirty="0" smtClean="0">
                          <a:latin typeface="Calibri"/>
                          <a:cs typeface="Calibri"/>
                        </a:rPr>
                        <a:t>t-</a:t>
                      </a:r>
                      <a:r>
                        <a:rPr sz="1100" spc="-15" dirty="0" smtClean="0">
                          <a:latin typeface="Calibri"/>
                          <a:cs typeface="Calibri"/>
                        </a:rPr>
                        <a:t>T</a:t>
                      </a:r>
                      <a:r>
                        <a:rPr sz="1100" spc="0" dirty="0" smtClean="0">
                          <a:latin typeface="Calibri"/>
                          <a:cs typeface="Calibri"/>
                        </a:rPr>
                        <a:t>est</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b="1" dirty="0" smtClean="0">
                          <a:latin typeface="Calibri"/>
                          <a:cs typeface="Calibri"/>
                        </a:rPr>
                        <a:t>1</a:t>
                      </a:r>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0" dirty="0" smtClean="0">
                          <a:latin typeface="Calibri"/>
                          <a:cs typeface="Calibri"/>
                        </a:rPr>
                        <a:t>7</a:t>
                      </a:r>
                      <a:endParaRPr sz="11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5265">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794759">
                <a:tc gridSpan="3">
                  <a:txBody>
                    <a:bodyPr/>
                    <a:lstStyle/>
                    <a:p>
                      <a:endParaRPr sz="120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200" b="1" spc="-10" dirty="0" smtClean="0">
                          <a:latin typeface="Calibri"/>
                          <a:cs typeface="Calibri"/>
                        </a:rPr>
                        <a:t>Q</a:t>
                      </a:r>
                      <a:r>
                        <a:rPr sz="1200" b="1" spc="0" dirty="0" smtClean="0">
                          <a:latin typeface="Calibri"/>
                          <a:cs typeface="Calibri"/>
                        </a:rPr>
                        <a:t>u</a:t>
                      </a:r>
                      <a:r>
                        <a:rPr sz="1200" b="1" spc="-5" dirty="0" smtClean="0">
                          <a:latin typeface="Calibri"/>
                          <a:cs typeface="Calibri"/>
                        </a:rPr>
                        <a:t>e</a:t>
                      </a:r>
                      <a:r>
                        <a:rPr sz="1200" b="1" spc="0" dirty="0" smtClean="0">
                          <a:latin typeface="Calibri"/>
                          <a:cs typeface="Calibri"/>
                        </a:rPr>
                        <a:t>s</a:t>
                      </a:r>
                      <a:r>
                        <a:rPr sz="1200" b="1" spc="-10" dirty="0" smtClean="0">
                          <a:latin typeface="Calibri"/>
                          <a:cs typeface="Calibri"/>
                        </a:rPr>
                        <a:t>ti</a:t>
                      </a:r>
                      <a:r>
                        <a:rPr sz="1200" b="1" spc="0" dirty="0" smtClean="0">
                          <a:latin typeface="Calibri"/>
                          <a:cs typeface="Calibri"/>
                        </a:rPr>
                        <a:t>on</a:t>
                      </a:r>
                      <a:r>
                        <a:rPr sz="1200" b="1" spc="-5" dirty="0" smtClean="0">
                          <a:latin typeface="Calibri"/>
                          <a:cs typeface="Calibri"/>
                        </a:rPr>
                        <a:t> </a:t>
                      </a:r>
                      <a:r>
                        <a:rPr sz="1200" b="1" spc="0" dirty="0" smtClean="0">
                          <a:latin typeface="Calibri"/>
                          <a:cs typeface="Calibri"/>
                        </a:rPr>
                        <a:t>#1</a:t>
                      </a:r>
                      <a:endParaRPr sz="1200" dirty="0">
                        <a:latin typeface="Calibri"/>
                        <a:cs typeface="Calibri"/>
                      </a:endParaRPr>
                    </a:p>
                    <a:p>
                      <a:pPr>
                        <a:lnSpc>
                          <a:spcPts val="1300"/>
                        </a:lnSpc>
                        <a:spcBef>
                          <a:spcPts val="47"/>
                        </a:spcBef>
                      </a:pPr>
                      <a:endParaRPr sz="1300" dirty="0"/>
                    </a:p>
                    <a:p>
                      <a:pPr marL="57150">
                        <a:lnSpc>
                          <a:spcPct val="100000"/>
                        </a:lnSpc>
                      </a:pPr>
                      <a:r>
                        <a:rPr sz="1100" b="1" dirty="0" smtClean="0">
                          <a:latin typeface="Calibri"/>
                          <a:cs typeface="Calibri"/>
                        </a:rPr>
                        <a:t>F</a:t>
                      </a:r>
                      <a:r>
                        <a:rPr sz="1100" b="1" spc="-10" dirty="0" smtClean="0">
                          <a:latin typeface="Calibri"/>
                          <a:cs typeface="Calibri"/>
                        </a:rPr>
                        <a:t>ill</a:t>
                      </a:r>
                      <a:r>
                        <a:rPr sz="1100" b="1" spc="-5" dirty="0" smtClean="0">
                          <a:latin typeface="Calibri"/>
                          <a:cs typeface="Calibri"/>
                        </a:rPr>
                        <a:t>-</a:t>
                      </a:r>
                      <a:r>
                        <a:rPr sz="1100" b="1" spc="-10" dirty="0" smtClean="0">
                          <a:latin typeface="Calibri"/>
                          <a:cs typeface="Calibri"/>
                        </a:rPr>
                        <a:t>i</a:t>
                      </a:r>
                      <a:r>
                        <a:rPr sz="1100" b="1" spc="5" dirty="0" smtClean="0">
                          <a:latin typeface="Calibri"/>
                          <a:cs typeface="Calibri"/>
                        </a:rPr>
                        <a:t>n</a:t>
                      </a:r>
                      <a:r>
                        <a:rPr sz="1100" b="1" spc="-5" dirty="0" smtClean="0">
                          <a:latin typeface="Calibri"/>
                          <a:cs typeface="Calibri"/>
                        </a:rPr>
                        <a:t>-</a:t>
                      </a:r>
                      <a:r>
                        <a:rPr sz="1100" b="1" spc="0" dirty="0" smtClean="0">
                          <a:latin typeface="Calibri"/>
                          <a:cs typeface="Calibri"/>
                        </a:rPr>
                        <a:t>t</a:t>
                      </a:r>
                      <a:r>
                        <a:rPr sz="1100" b="1" spc="5" dirty="0" smtClean="0">
                          <a:latin typeface="Calibri"/>
                          <a:cs typeface="Calibri"/>
                        </a:rPr>
                        <a:t>h</a:t>
                      </a:r>
                      <a:r>
                        <a:rPr sz="1100" b="1" spc="-5" dirty="0" smtClean="0">
                          <a:latin typeface="Calibri"/>
                          <a:cs typeface="Calibri"/>
                        </a:rPr>
                        <a:t>e-</a:t>
                      </a:r>
                      <a:r>
                        <a:rPr sz="1100" b="1" spc="0" dirty="0" smtClean="0">
                          <a:latin typeface="Calibri"/>
                          <a:cs typeface="Calibri"/>
                        </a:rPr>
                        <a:t>B</a:t>
                      </a:r>
                      <a:r>
                        <a:rPr sz="1100" b="1" spc="-10" dirty="0" smtClean="0">
                          <a:latin typeface="Calibri"/>
                          <a:cs typeface="Calibri"/>
                        </a:rPr>
                        <a:t>l</a:t>
                      </a:r>
                      <a:r>
                        <a:rPr sz="1100" b="1" spc="5" dirty="0" smtClean="0">
                          <a:latin typeface="Calibri"/>
                          <a:cs typeface="Calibri"/>
                        </a:rPr>
                        <a:t>an</a:t>
                      </a:r>
                      <a:r>
                        <a:rPr sz="1100" b="1" spc="0" dirty="0" smtClean="0">
                          <a:latin typeface="Calibri"/>
                          <a:cs typeface="Calibri"/>
                        </a:rPr>
                        <a:t>k:</a:t>
                      </a:r>
                      <a:endParaRPr sz="1100" dirty="0">
                        <a:latin typeface="Calibri"/>
                        <a:cs typeface="Calibri"/>
                      </a:endParaRPr>
                    </a:p>
                    <a:p>
                      <a:pPr>
                        <a:lnSpc>
                          <a:spcPts val="1300"/>
                        </a:lnSpc>
                        <a:spcBef>
                          <a:spcPts val="70"/>
                        </a:spcBef>
                      </a:pPr>
                      <a:endParaRPr sz="1300" dirty="0"/>
                    </a:p>
                    <a:p>
                      <a:pPr marL="57150">
                        <a:lnSpc>
                          <a:spcPct val="100000"/>
                        </a:lnSpc>
                      </a:pPr>
                      <a:r>
                        <a:rPr sz="1100" spc="5" dirty="0" smtClean="0">
                          <a:latin typeface="Calibri"/>
                          <a:cs typeface="Calibri"/>
                        </a:rPr>
                        <a:t>I</a:t>
                      </a:r>
                      <a:r>
                        <a:rPr sz="1100" spc="0" dirty="0" smtClean="0">
                          <a:latin typeface="Calibri"/>
                          <a:cs typeface="Calibri"/>
                        </a:rPr>
                        <a:t>f</a:t>
                      </a:r>
                      <a:r>
                        <a:rPr sz="1100" spc="-10"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as</a:t>
                      </a:r>
                      <a:r>
                        <a:rPr sz="1100" spc="-10" dirty="0" smtClean="0">
                          <a:latin typeface="Calibri"/>
                          <a:cs typeface="Calibri"/>
                        </a:rPr>
                        <a:t> </a:t>
                      </a:r>
                      <a:r>
                        <a:rPr sz="1100" spc="0" dirty="0" smtClean="0">
                          <a:latin typeface="Calibri"/>
                          <a:cs typeface="Calibri"/>
                        </a:rPr>
                        <a:t>r</a:t>
                      </a:r>
                      <a:r>
                        <a:rPr sz="1100" spc="5"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at</a:t>
                      </a:r>
                      <a:r>
                        <a:rPr sz="1100" spc="-20" dirty="0" smtClean="0">
                          <a:latin typeface="Calibri"/>
                          <a:cs typeface="Calibri"/>
                        </a:rPr>
                        <a:t> </a:t>
                      </a:r>
                      <a:r>
                        <a:rPr sz="1100" spc="0" dirty="0" smtClean="0">
                          <a:latin typeface="Calibri"/>
                          <a:cs typeface="Calibri"/>
                        </a:rPr>
                        <a:t>are</a:t>
                      </a:r>
                      <a:r>
                        <a:rPr sz="1100" spc="-10" dirty="0" smtClean="0">
                          <a:latin typeface="Calibri"/>
                          <a:cs typeface="Calibri"/>
                        </a:rPr>
                        <a:t> </a:t>
                      </a:r>
                      <a:r>
                        <a:rPr sz="1100" spc="15" dirty="0" smtClean="0">
                          <a:latin typeface="Calibri"/>
                          <a:cs typeface="Calibri"/>
                        </a:rPr>
                        <a:t>p</a:t>
                      </a:r>
                      <a:r>
                        <a:rPr sz="1100" spc="-10" dirty="0" smtClean="0">
                          <a:latin typeface="Calibri"/>
                          <a:cs typeface="Calibri"/>
                        </a:rPr>
                        <a:t>o</a:t>
                      </a:r>
                      <a:r>
                        <a:rPr sz="1100" spc="5" dirty="0" smtClean="0">
                          <a:latin typeface="Calibri"/>
                          <a:cs typeface="Calibri"/>
                        </a:rPr>
                        <a:t>i</a:t>
                      </a:r>
                      <a:r>
                        <a:rPr sz="1100" spc="-5" dirty="0" smtClean="0">
                          <a:latin typeface="Calibri"/>
                          <a:cs typeface="Calibri"/>
                        </a:rPr>
                        <a:t>n</a:t>
                      </a:r>
                      <a:r>
                        <a:rPr sz="1100" spc="-10"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su</a:t>
                      </a:r>
                      <a:r>
                        <a:rPr sz="1100" spc="5" dirty="0" smtClean="0">
                          <a:latin typeface="Calibri"/>
                          <a:cs typeface="Calibri"/>
                        </a:rPr>
                        <a:t>i</a:t>
                      </a:r>
                      <a:r>
                        <a:rPr sz="1100" spc="-15" dirty="0" smtClean="0">
                          <a:latin typeface="Calibri"/>
                          <a:cs typeface="Calibri"/>
                        </a:rPr>
                        <a:t>c</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a:t>
                      </a:r>
                      <a:r>
                        <a:rPr sz="1100" spc="-20" dirty="0" smtClean="0">
                          <a:latin typeface="Calibri"/>
                          <a:cs typeface="Calibri"/>
                        </a:rPr>
                        <a:t> </a:t>
                      </a:r>
                      <a:r>
                        <a:rPr sz="1100" spc="25" dirty="0" smtClean="0">
                          <a:latin typeface="Calibri"/>
                          <a:cs typeface="Calibri"/>
                        </a:rPr>
                        <a:t>y</a:t>
                      </a:r>
                      <a:r>
                        <a:rPr sz="1100" spc="-10" dirty="0" smtClean="0">
                          <a:latin typeface="Calibri"/>
                          <a:cs typeface="Calibri"/>
                        </a:rPr>
                        <a:t>o</a:t>
                      </a:r>
                      <a:r>
                        <a:rPr sz="1100" spc="0" dirty="0" smtClean="0">
                          <a:latin typeface="Calibri"/>
                          <a:cs typeface="Calibri"/>
                        </a:rPr>
                        <a:t>u</a:t>
                      </a:r>
                      <a:r>
                        <a:rPr sz="1100" spc="-15" dirty="0" smtClean="0">
                          <a:latin typeface="Calibri"/>
                          <a:cs typeface="Calibri"/>
                        </a:rPr>
                        <a:t> </a:t>
                      </a:r>
                      <a:r>
                        <a:rPr sz="1100" spc="0" dirty="0" smtClean="0">
                          <a:latin typeface="Calibri"/>
                          <a:cs typeface="Calibri"/>
                        </a:rPr>
                        <a:t>wo</a:t>
                      </a:r>
                      <a:r>
                        <a:rPr sz="1100" spc="-10" dirty="0" smtClean="0">
                          <a:latin typeface="Calibri"/>
                          <a:cs typeface="Calibri"/>
                        </a:rPr>
                        <a:t>u</a:t>
                      </a:r>
                      <a:r>
                        <a:rPr sz="1100" spc="5" dirty="0" smtClean="0">
                          <a:latin typeface="Calibri"/>
                          <a:cs typeface="Calibri"/>
                        </a:rPr>
                        <a:t>l</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d</a:t>
                      </a:r>
                      <a:r>
                        <a:rPr sz="1100" spc="5" dirty="0" smtClean="0">
                          <a:latin typeface="Calibri"/>
                          <a:cs typeface="Calibri"/>
                        </a:rPr>
                        <a:t>i</a:t>
                      </a:r>
                      <a:r>
                        <a:rPr sz="1100" spc="0" dirty="0" smtClean="0">
                          <a:latin typeface="Calibri"/>
                          <a:cs typeface="Calibri"/>
                        </a:rPr>
                        <a:t>re</a:t>
                      </a:r>
                      <a:r>
                        <a:rPr sz="1100" spc="-10" dirty="0" smtClean="0">
                          <a:latin typeface="Calibri"/>
                          <a:cs typeface="Calibri"/>
                        </a:rPr>
                        <a:t>c</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em</a:t>
                      </a:r>
                      <a:r>
                        <a:rPr sz="1100" spc="20" dirty="0" smtClean="0">
                          <a:latin typeface="Calibri"/>
                          <a:cs typeface="Calibri"/>
                        </a:rPr>
                        <a:t> </a:t>
                      </a:r>
                      <a:r>
                        <a:rPr sz="1100" spc="-10" dirty="0" smtClean="0">
                          <a:latin typeface="Calibri"/>
                          <a:cs typeface="Calibri"/>
                        </a:rPr>
                        <a:t>t</a:t>
                      </a:r>
                      <a:r>
                        <a:rPr sz="1100" spc="0" dirty="0" smtClean="0">
                          <a:latin typeface="Calibri"/>
                          <a:cs typeface="Calibri"/>
                        </a:rPr>
                        <a:t>o</a:t>
                      </a:r>
                      <a:endParaRPr sz="1100" dirty="0">
                        <a:latin typeface="Calibri"/>
                        <a:cs typeface="Calibri"/>
                      </a:endParaRPr>
                    </a:p>
                    <a:p>
                      <a:pPr>
                        <a:lnSpc>
                          <a:spcPts val="650"/>
                        </a:lnSpc>
                        <a:spcBef>
                          <a:spcPts val="37"/>
                        </a:spcBef>
                      </a:pPr>
                      <a:endParaRPr sz="650" dirty="0"/>
                    </a:p>
                    <a:p>
                      <a:pPr>
                        <a:lnSpc>
                          <a:spcPts val="1000"/>
                        </a:lnSpc>
                      </a:pPr>
                      <a:endParaRPr sz="1000" dirty="0"/>
                    </a:p>
                    <a:p>
                      <a:pPr>
                        <a:lnSpc>
                          <a:spcPts val="1000"/>
                        </a:lnSpc>
                      </a:pPr>
                      <a:endParaRPr sz="1000" dirty="0"/>
                    </a:p>
                    <a:p>
                      <a:pPr marL="57150">
                        <a:lnSpc>
                          <a:spcPct val="100000"/>
                        </a:lnSpc>
                        <a:tabLst>
                          <a:tab pos="4443730" algn="l"/>
                        </a:tabLst>
                      </a:pPr>
                      <a:r>
                        <a:rPr sz="1100" u="sng" dirty="0" smtClean="0">
                          <a:latin typeface="Calibri"/>
                          <a:cs typeface="Calibri"/>
                        </a:rPr>
                        <a:t> </a:t>
                      </a:r>
                      <a:endParaRPr lang="en-US" sz="1100" u="sng" dirty="0" smtClean="0">
                        <a:latin typeface="Calibri"/>
                        <a:cs typeface="Calibri"/>
                      </a:endParaRPr>
                    </a:p>
                    <a:p>
                      <a:pPr marL="57150">
                        <a:lnSpc>
                          <a:spcPct val="100000"/>
                        </a:lnSpc>
                        <a:tabLst>
                          <a:tab pos="4443730" algn="l"/>
                        </a:tabLst>
                      </a:pPr>
                      <a:r>
                        <a:rPr sz="1100" u="sng" dirty="0" smtClean="0">
                          <a:latin typeface="Calibri"/>
                          <a:cs typeface="Calibri"/>
                        </a:rPr>
                        <a:t>	</a:t>
                      </a:r>
                      <a:r>
                        <a:rPr sz="1100" dirty="0" smtClean="0">
                          <a:latin typeface="Calibri"/>
                          <a:cs typeface="Calibri"/>
                        </a:rPr>
                        <a:t>_.</a:t>
                      </a:r>
                      <a:endParaRPr lang="en-US" sz="1100" dirty="0" smtClean="0">
                        <a:latin typeface="Calibri"/>
                        <a:cs typeface="Calibri"/>
                      </a:endParaRPr>
                    </a:p>
                    <a:p>
                      <a:pPr marL="57150">
                        <a:lnSpc>
                          <a:spcPct val="100000"/>
                        </a:lnSpc>
                        <a:tabLst>
                          <a:tab pos="4443730" algn="l"/>
                        </a:tabLst>
                      </a:pPr>
                      <a:endParaRPr lang="en-US" sz="1100" dirty="0" smtClean="0">
                        <a:latin typeface="Calibri"/>
                        <a:cs typeface="Calibri"/>
                      </a:endParaRPr>
                    </a:p>
                    <a:p>
                      <a:pPr marL="57150">
                        <a:lnSpc>
                          <a:spcPct val="100000"/>
                        </a:lnSpc>
                        <a:tabLst>
                          <a:tab pos="4443730" algn="l"/>
                        </a:tabLst>
                      </a:pPr>
                      <a:r>
                        <a:rPr lang="en-US" sz="1100" dirty="0" smtClean="0">
                          <a:solidFill>
                            <a:srgbClr val="FFC000"/>
                          </a:solidFill>
                          <a:latin typeface="Calibri"/>
                          <a:cs typeface="Calibri"/>
                        </a:rPr>
                        <a:t>Graphic updated.</a:t>
                      </a:r>
                      <a:endParaRPr sz="1100" dirty="0">
                        <a:solidFill>
                          <a:srgbClr val="FFC000"/>
                        </a:solidFill>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r>
              <a:tr h="228600">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556513">
                <a:tc gridSpan="3">
                  <a:txBody>
                    <a:bodyPr/>
                    <a:lstStyle/>
                    <a:p>
                      <a:pPr marL="50800">
                        <a:lnSpc>
                          <a:spcPct val="1000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s</a:t>
                      </a:r>
                      <a:r>
                        <a:rPr sz="1100" spc="10"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i</a:t>
                      </a:r>
                      <a:r>
                        <a:rPr sz="1100" spc="0" dirty="0" smtClean="0">
                          <a:latin typeface="Calibri"/>
                          <a:cs typeface="Calibri"/>
                        </a:rPr>
                        <a:t>rst</a:t>
                      </a:r>
                      <a:r>
                        <a:rPr sz="1100" spc="-20" dirty="0" smtClean="0">
                          <a:latin typeface="Calibri"/>
                          <a:cs typeface="Calibri"/>
                        </a:rPr>
                        <a:t> </a:t>
                      </a:r>
                      <a:r>
                        <a:rPr sz="1100" spc="-5" dirty="0" smtClean="0">
                          <a:latin typeface="Calibri"/>
                          <a:cs typeface="Calibri"/>
                        </a:rPr>
                        <a:t>qu</a:t>
                      </a:r>
                      <a:r>
                        <a:rPr sz="1100" spc="0" dirty="0" smtClean="0">
                          <a:latin typeface="Calibri"/>
                          <a:cs typeface="Calibri"/>
                        </a:rPr>
                        <a:t>es</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5" dirty="0" smtClean="0">
                          <a:latin typeface="Calibri"/>
                          <a:cs typeface="Calibri"/>
                        </a:rPr>
                        <a:t>i</a:t>
                      </a:r>
                      <a:r>
                        <a:rPr sz="1100" spc="0" dirty="0" smtClean="0">
                          <a:latin typeface="Calibri"/>
                          <a:cs typeface="Calibri"/>
                        </a:rPr>
                        <a:t>n</a:t>
                      </a:r>
                      <a:r>
                        <a:rPr sz="1100" spc="10"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s</a:t>
                      </a:r>
                      <a:r>
                        <a:rPr sz="1100" spc="5" dirty="0" smtClean="0">
                          <a:latin typeface="Calibri"/>
                          <a:cs typeface="Calibri"/>
                        </a:rPr>
                        <a:t>t</a:t>
                      </a:r>
                      <a:r>
                        <a:rPr sz="1100" spc="20" dirty="0" smtClean="0">
                          <a:latin typeface="Calibri"/>
                          <a:cs typeface="Calibri"/>
                        </a:rPr>
                        <a:t>-</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a:t>
                      </a:r>
                      <a:endParaRPr sz="1100">
                        <a:latin typeface="Calibri"/>
                        <a:cs typeface="Calibri"/>
                      </a:endParaRPr>
                    </a:p>
                    <a:p>
                      <a:pPr marL="50800" marR="88900">
                        <a:lnSpc>
                          <a:spcPts val="1350"/>
                        </a:lnSpc>
                        <a:spcBef>
                          <a:spcPts val="45"/>
                        </a:spcBef>
                      </a:pPr>
                      <a:r>
                        <a:rPr sz="110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20" dirty="0" smtClean="0">
                          <a:latin typeface="Calibri"/>
                          <a:cs typeface="Calibri"/>
                        </a:rPr>
                        <a:t> </a:t>
                      </a:r>
                      <a:r>
                        <a:rPr sz="1100" spc="-10" dirty="0" smtClean="0">
                          <a:latin typeface="Calibri"/>
                          <a:cs typeface="Calibri"/>
                        </a:rPr>
                        <a:t>44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 </a:t>
                      </a:r>
                      <a:r>
                        <a:rPr sz="1100" spc="-10" dirty="0" smtClean="0">
                          <a:latin typeface="Calibri"/>
                          <a:cs typeface="Calibri"/>
                        </a:rPr>
                        <a:t>14</a:t>
                      </a:r>
                      <a:r>
                        <a:rPr sz="1100" spc="-5" dirty="0" smtClean="0">
                          <a:latin typeface="Calibri"/>
                          <a:cs typeface="Calibri"/>
                        </a:rPr>
                        <a:t>p</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15"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30"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0" dirty="0" smtClean="0">
                          <a:latin typeface="Calibri"/>
                          <a:cs typeface="Calibri"/>
                        </a:rPr>
                        <a:t>2</a:t>
                      </a:r>
                      <a:r>
                        <a:rPr sz="1100" spc="5"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k</a:t>
                      </a:r>
                      <a:r>
                        <a:rPr sz="1100" spc="-10" dirty="0" smtClean="0">
                          <a:latin typeface="Calibri"/>
                          <a:cs typeface="Calibri"/>
                        </a:rPr>
                        <a:t>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es</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spc="10"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p</a:t>
                      </a:r>
                      <a:r>
                        <a:rPr sz="1100" spc="-15" dirty="0" smtClean="0">
                          <a:latin typeface="Calibri"/>
                          <a:cs typeface="Calibri"/>
                        </a:rPr>
                        <a:t> </a:t>
                      </a:r>
                      <a:r>
                        <a:rPr sz="1100" spc="0" dirty="0" smtClean="0">
                          <a:latin typeface="Calibri"/>
                          <a:cs typeface="Calibri"/>
                        </a:rPr>
                        <a:t>art</a:t>
                      </a:r>
                      <a:r>
                        <a:rPr sz="1100" spc="-25" dirty="0" smtClean="0">
                          <a:latin typeface="Calibri"/>
                          <a:cs typeface="Calibri"/>
                        </a:rPr>
                        <a:t> </a:t>
                      </a:r>
                      <a:r>
                        <a:rPr sz="1100" spc="5" dirty="0" smtClean="0">
                          <a:latin typeface="Calibri"/>
                          <a:cs typeface="Calibri"/>
                        </a:rPr>
                        <a:t>i</a:t>
                      </a:r>
                      <a:r>
                        <a:rPr sz="1100" spc="0" dirty="0" smtClean="0">
                          <a:latin typeface="Calibri"/>
                          <a:cs typeface="Calibri"/>
                        </a:rPr>
                        <a:t>ma</a:t>
                      </a:r>
                      <a:r>
                        <a:rPr sz="1100" spc="10" dirty="0" smtClean="0">
                          <a:latin typeface="Calibri"/>
                          <a:cs typeface="Calibri"/>
                        </a:rPr>
                        <a:t>g</a:t>
                      </a:r>
                      <a:r>
                        <a:rPr sz="1100" spc="0" dirty="0" smtClean="0">
                          <a:latin typeface="Calibri"/>
                          <a:cs typeface="Calibri"/>
                        </a:rPr>
                        <a:t>e</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r>
              <a:tr h="236219">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1750">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1750">
                      <a:solidFill>
                        <a:srgbClr val="B6DDE8"/>
                      </a:solidFill>
                      <a:prstDash val="solid"/>
                    </a:lnB>
                    <a:solidFill>
                      <a:srgbClr val="B6DDE8"/>
                    </a:solidFill>
                  </a:tcPr>
                </a:tc>
                <a:tc hMerge="1">
                  <a:txBody>
                    <a:bodyPr/>
                    <a:lstStyle/>
                    <a:p>
                      <a:endParaRPr/>
                    </a:p>
                  </a:txBody>
                  <a:tcPr marL="0" marR="0" marT="0" marB="0"/>
                </a:tc>
              </a:tr>
              <a:tr h="552018">
                <a:tc gridSpan="3">
                  <a:txBody>
                    <a:bodyPr/>
                    <a:lstStyle/>
                    <a:p>
                      <a:pPr marL="50800">
                        <a:lnSpc>
                          <a:spcPct val="100000"/>
                        </a:lnSpc>
                      </a:pPr>
                      <a:r>
                        <a:rPr sz="1100" spc="5" dirty="0" smtClean="0">
                          <a:latin typeface="Calibri"/>
                          <a:cs typeface="Calibri"/>
                        </a:rPr>
                        <a:t>N</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s</a:t>
                      </a:r>
                      <a:r>
                        <a:rPr sz="1100" spc="-5" dirty="0" smtClean="0">
                          <a:latin typeface="Calibri"/>
                          <a:cs typeface="Calibri"/>
                        </a:rPr>
                        <a:t>t-</a:t>
                      </a:r>
                      <a:r>
                        <a:rPr sz="1100" spc="-10" dirty="0" smtClean="0">
                          <a:latin typeface="Calibri"/>
                          <a:cs typeface="Calibri"/>
                        </a:rPr>
                        <a:t>t</a:t>
                      </a:r>
                      <a:r>
                        <a:rPr sz="1100" spc="0" dirty="0" smtClean="0">
                          <a:latin typeface="Calibri"/>
                          <a:cs typeface="Calibri"/>
                        </a:rPr>
                        <a:t>est</a:t>
                      </a:r>
                      <a:r>
                        <a:rPr sz="1100" spc="-20" dirty="0" smtClean="0">
                          <a:latin typeface="Calibri"/>
                          <a:cs typeface="Calibri"/>
                        </a:rPr>
                        <a:t> </a:t>
                      </a:r>
                      <a:r>
                        <a:rPr sz="1100" spc="-5" dirty="0" smtClean="0">
                          <a:latin typeface="Calibri"/>
                          <a:cs typeface="Calibri"/>
                        </a:rPr>
                        <a:t>qu</a:t>
                      </a:r>
                      <a:r>
                        <a:rPr sz="1100" spc="0" dirty="0" smtClean="0">
                          <a:latin typeface="Calibri"/>
                          <a:cs typeface="Calibri"/>
                        </a:rPr>
                        <a:t>es</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#2</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1750">
                      <a:solidFill>
                        <a:srgbClr val="B6DDE8"/>
                      </a:solidFill>
                      <a:prstDash val="solid"/>
                    </a:lnT>
                    <a:lnB w="37845">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marR="122555" indent="0" algn="l" defTabSz="914400" rtl="0" eaLnBrk="1" fontAlgn="auto" latinLnBrk="0" hangingPunct="1">
                        <a:lnSpc>
                          <a:spcPct val="101899"/>
                        </a:lnSpc>
                        <a:spcBef>
                          <a:spcPts val="0"/>
                        </a:spcBef>
                        <a:spcAft>
                          <a:spcPts val="0"/>
                        </a:spcAft>
                        <a:buClrTx/>
                        <a:buSzTx/>
                        <a:buFontTx/>
                        <a:buNone/>
                        <a:tabLst/>
                        <a:defRPr/>
                      </a:pPr>
                      <a:r>
                        <a:rPr sz="1100" dirty="0" smtClean="0">
                          <a:latin typeface="Calibri"/>
                          <a:cs typeface="Calibri"/>
                        </a:rPr>
                        <a:t>P</a:t>
                      </a:r>
                      <a:r>
                        <a:rPr sz="1100" spc="-10" dirty="0" smtClean="0">
                          <a:latin typeface="Calibri"/>
                          <a:cs typeface="Calibri"/>
                        </a:rPr>
                        <a:t>o</a:t>
                      </a:r>
                      <a:r>
                        <a:rPr sz="1100" spc="0" dirty="0" smtClean="0">
                          <a:latin typeface="Calibri"/>
                          <a:cs typeface="Calibri"/>
                        </a:rPr>
                        <a:t>ss</a:t>
                      </a:r>
                      <a:r>
                        <a:rPr sz="1100" spc="10" dirty="0" smtClean="0">
                          <a:latin typeface="Calibri"/>
                          <a:cs typeface="Calibri"/>
                        </a:rPr>
                        <a:t>i</a:t>
                      </a:r>
                      <a:r>
                        <a:rPr sz="1100" spc="-5" dirty="0" smtClean="0">
                          <a:latin typeface="Calibri"/>
                          <a:cs typeface="Calibri"/>
                        </a:rPr>
                        <a:t>b</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co</a:t>
                      </a:r>
                      <a:r>
                        <a:rPr sz="1100" spc="0" dirty="0" smtClean="0">
                          <a:latin typeface="Calibri"/>
                          <a:cs typeface="Calibri"/>
                        </a:rPr>
                        <a:t>rre</a:t>
                      </a:r>
                      <a:r>
                        <a:rPr sz="1100" spc="-10" dirty="0" smtClean="0">
                          <a:latin typeface="Calibri"/>
                          <a:cs typeface="Calibri"/>
                        </a:rPr>
                        <a:t>c</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sw</a:t>
                      </a:r>
                      <a:r>
                        <a:rPr sz="1100" spc="5" dirty="0" smtClean="0">
                          <a:latin typeface="Calibri"/>
                          <a:cs typeface="Calibri"/>
                        </a:rPr>
                        <a:t>e</a:t>
                      </a:r>
                      <a:r>
                        <a:rPr sz="1100" spc="0" dirty="0" smtClean="0">
                          <a:latin typeface="Calibri"/>
                          <a:cs typeface="Calibri"/>
                        </a:rPr>
                        <a:t>rs:</a:t>
                      </a:r>
                      <a:r>
                        <a:rPr sz="1100" spc="-15" dirty="0" smtClean="0">
                          <a:latin typeface="Calibri"/>
                          <a:cs typeface="Calibri"/>
                        </a:rPr>
                        <a:t> </a:t>
                      </a:r>
                      <a:r>
                        <a:rPr sz="1100" spc="5" dirty="0" smtClean="0">
                          <a:latin typeface="Calibri"/>
                          <a:cs typeface="Calibri"/>
                        </a:rPr>
                        <a:t>l</a:t>
                      </a:r>
                      <a:r>
                        <a:rPr sz="1100" spc="-10" dirty="0" smtClean="0">
                          <a:latin typeface="Calibri"/>
                          <a:cs typeface="Calibri"/>
                        </a:rPr>
                        <a:t>o</a:t>
                      </a:r>
                      <a:r>
                        <a:rPr sz="1100" spc="-15" dirty="0" smtClean="0">
                          <a:latin typeface="Calibri"/>
                          <a:cs typeface="Calibri"/>
                        </a:rPr>
                        <a:t>c</a:t>
                      </a:r>
                      <a:r>
                        <a:rPr sz="1100" spc="0" dirty="0" smtClean="0">
                          <a:latin typeface="Calibri"/>
                          <a:cs typeface="Calibri"/>
                        </a:rPr>
                        <a:t>al</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a</a:t>
                      </a:r>
                      <a:r>
                        <a:rPr sz="1100" spc="-5" dirty="0" smtClean="0">
                          <a:latin typeface="Calibri"/>
                          <a:cs typeface="Calibri"/>
                        </a:rPr>
                        <a:t>p</a:t>
                      </a:r>
                      <a:r>
                        <a:rPr sz="1100" spc="-10" dirty="0" smtClean="0">
                          <a:latin typeface="Calibri"/>
                          <a:cs typeface="Calibri"/>
                        </a:rPr>
                        <a:t>t</a:t>
                      </a:r>
                      <a:r>
                        <a:rPr sz="1100" spc="0" dirty="0" smtClean="0">
                          <a:latin typeface="Calibri"/>
                          <a:cs typeface="Calibri"/>
                        </a:rPr>
                        <a:t>er</a:t>
                      </a:r>
                      <a:r>
                        <a:rPr sz="1100" spc="-10" dirty="0" smtClean="0">
                          <a:latin typeface="Calibri"/>
                          <a:cs typeface="Calibri"/>
                        </a:rPr>
                        <a:t> o</a:t>
                      </a:r>
                      <a:r>
                        <a:rPr sz="1100" spc="0" dirty="0" smtClean="0">
                          <a:latin typeface="Calibri"/>
                          <a:cs typeface="Calibri"/>
                        </a:rPr>
                        <a:t>f</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l</a:t>
                      </a:r>
                      <a:r>
                        <a:rPr sz="1100" spc="-10" dirty="0" smtClean="0">
                          <a:latin typeface="Calibri"/>
                          <a:cs typeface="Calibri"/>
                        </a:rPr>
                        <a:t>o</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a</a:t>
                      </a:r>
                      <a:r>
                        <a:rPr sz="1100" spc="-10" dirty="0" smtClean="0">
                          <a:latin typeface="Calibri"/>
                          <a:cs typeface="Calibri"/>
                        </a:rPr>
                        <a:t> </a:t>
                      </a:r>
                      <a:r>
                        <a:rPr sz="1100" spc="0" dirty="0" smtClean="0">
                          <a:latin typeface="Calibri"/>
                          <a:cs typeface="Calibri"/>
                        </a:rPr>
                        <a:t>S</a:t>
                      </a:r>
                      <a:r>
                        <a:rPr sz="1100" spc="-10" dirty="0" smtClean="0">
                          <a:latin typeface="Calibri"/>
                          <a:cs typeface="Calibri"/>
                        </a:rPr>
                        <a:t>u</a:t>
                      </a:r>
                      <a:r>
                        <a:rPr sz="1100" spc="5" dirty="0" smtClean="0">
                          <a:latin typeface="Calibri"/>
                          <a:cs typeface="Calibri"/>
                        </a:rPr>
                        <a:t>i</a:t>
                      </a:r>
                      <a:r>
                        <a:rPr sz="1100" spc="-15" dirty="0" smtClean="0">
                          <a:latin typeface="Calibri"/>
                          <a:cs typeface="Calibri"/>
                        </a:rPr>
                        <a:t>c</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Pre</a:t>
                      </a:r>
                      <a:r>
                        <a:rPr sz="1100" spc="5" dirty="0" smtClean="0">
                          <a:latin typeface="Calibri"/>
                          <a:cs typeface="Calibri"/>
                        </a:rPr>
                        <a:t>v</a:t>
                      </a:r>
                      <a:r>
                        <a:rPr sz="1100" spc="0" dirty="0" smtClean="0">
                          <a:latin typeface="Calibri"/>
                          <a:cs typeface="Calibri"/>
                        </a:rPr>
                        <a:t>en</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5" dirty="0" smtClean="0">
                          <a:latin typeface="Calibri"/>
                          <a:cs typeface="Calibri"/>
                        </a:rPr>
                        <a:t>C</a:t>
                      </a:r>
                      <a:r>
                        <a:rPr sz="1100" spc="-10" dirty="0" smtClean="0">
                          <a:latin typeface="Calibri"/>
                          <a:cs typeface="Calibri"/>
                        </a:rPr>
                        <a:t>o</a:t>
                      </a:r>
                      <a:r>
                        <a:rPr sz="1100" spc="0" dirty="0" smtClean="0">
                          <a:latin typeface="Calibri"/>
                          <a:cs typeface="Calibri"/>
                        </a:rPr>
                        <a:t>a</a:t>
                      </a:r>
                      <a:r>
                        <a:rPr sz="1100" spc="-15" dirty="0" smtClean="0">
                          <a:latin typeface="Calibri"/>
                          <a:cs typeface="Calibri"/>
                        </a:rPr>
                        <a:t>l</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t>
                      </a:r>
                      <a:r>
                        <a:rPr sz="1100" spc="-25" dirty="0" smtClean="0">
                          <a:latin typeface="Calibri"/>
                          <a:cs typeface="Calibri"/>
                        </a:rPr>
                        <a:t> </a:t>
                      </a:r>
                      <a:r>
                        <a:rPr sz="1100" spc="-10" dirty="0" smtClean="0">
                          <a:latin typeface="Calibri"/>
                          <a:cs typeface="Calibri"/>
                        </a:rPr>
                        <a:t>L</a:t>
                      </a:r>
                      <a:r>
                        <a:rPr sz="1100" spc="5" dirty="0" smtClean="0">
                          <a:latin typeface="Calibri"/>
                          <a:cs typeface="Calibri"/>
                        </a:rPr>
                        <a:t>i</a:t>
                      </a:r>
                      <a:r>
                        <a:rPr sz="1100" spc="0" dirty="0" smtClean="0">
                          <a:latin typeface="Calibri"/>
                          <a:cs typeface="Calibri"/>
                        </a:rPr>
                        <a:t>fe</a:t>
                      </a:r>
                      <a:r>
                        <a:rPr sz="1100" spc="-10" dirty="0" smtClean="0">
                          <a:latin typeface="Calibri"/>
                          <a:cs typeface="Calibri"/>
                        </a:rPr>
                        <a:t>L</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e</a:t>
                      </a:r>
                      <a:r>
                        <a:rPr sz="1100" spc="-10" dirty="0" smtClean="0">
                          <a:latin typeface="Calibri"/>
                          <a:cs typeface="Calibri"/>
                        </a:rPr>
                        <a:t> o</a:t>
                      </a:r>
                      <a:r>
                        <a:rPr sz="1100" spc="0" dirty="0" smtClean="0">
                          <a:latin typeface="Calibri"/>
                          <a:cs typeface="Calibri"/>
                        </a:rPr>
                        <a:t>f</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ral</a:t>
                      </a:r>
                      <a:r>
                        <a:rPr sz="1100" spc="-5" dirty="0" smtClean="0">
                          <a:latin typeface="Calibri"/>
                          <a:cs typeface="Calibri"/>
                        </a:rPr>
                        <a:t> </a:t>
                      </a:r>
                      <a:r>
                        <a:rPr sz="1100" spc="0" dirty="0" smtClean="0">
                          <a:latin typeface="Calibri"/>
                          <a:cs typeface="Calibri"/>
                        </a:rPr>
                        <a:t>F</a:t>
                      </a:r>
                      <a:r>
                        <a:rPr sz="1100" spc="5" dirty="0" smtClean="0">
                          <a:latin typeface="Calibri"/>
                          <a:cs typeface="Calibri"/>
                        </a:rPr>
                        <a:t>l</a:t>
                      </a:r>
                      <a:r>
                        <a:rPr sz="1100" spc="-10" dirty="0" smtClean="0">
                          <a:latin typeface="Calibri"/>
                          <a:cs typeface="Calibri"/>
                        </a:rPr>
                        <a:t>o</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a;</a:t>
                      </a:r>
                      <a:r>
                        <a:rPr sz="1100" spc="-5" dirty="0" smtClean="0">
                          <a:latin typeface="Calibri"/>
                          <a:cs typeface="Calibri"/>
                        </a:rPr>
                        <a:t> </a:t>
                      </a:r>
                      <a:r>
                        <a:rPr sz="1100" spc="-10" dirty="0" smtClean="0">
                          <a:latin typeface="Calibri"/>
                          <a:cs typeface="Calibri"/>
                        </a:rPr>
                        <a:t>o</a:t>
                      </a:r>
                      <a:r>
                        <a:rPr sz="1100" spc="0" dirty="0" smtClean="0">
                          <a:latin typeface="Calibri"/>
                          <a:cs typeface="Calibri"/>
                        </a:rPr>
                        <a:t>r, </a:t>
                      </a:r>
                      <a:r>
                        <a:rPr sz="1100" spc="-15" dirty="0" smtClean="0">
                          <a:latin typeface="Calibri"/>
                          <a:cs typeface="Calibri"/>
                        </a:rPr>
                        <a:t>O</a:t>
                      </a:r>
                      <a:r>
                        <a:rPr sz="1100" spc="0" dirty="0" smtClean="0">
                          <a:latin typeface="Calibri"/>
                          <a:cs typeface="Calibri"/>
                        </a:rPr>
                        <a:t>r</a:t>
                      </a:r>
                      <a:r>
                        <a:rPr sz="1100" spc="5" dirty="0" smtClean="0">
                          <a:latin typeface="Calibri"/>
                          <a:cs typeface="Calibri"/>
                        </a:rPr>
                        <a:t>l</a:t>
                      </a:r>
                      <a:r>
                        <a:rPr sz="1100" spc="0" dirty="0" smtClean="0">
                          <a:latin typeface="Calibri"/>
                          <a:cs typeface="Calibri"/>
                        </a:rPr>
                        <a:t>a</a:t>
                      </a:r>
                      <a:r>
                        <a:rPr sz="1100" spc="-5" dirty="0" smtClean="0">
                          <a:latin typeface="Calibri"/>
                          <a:cs typeface="Calibri"/>
                        </a:rPr>
                        <a:t>nd</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VA</a:t>
                      </a:r>
                      <a:r>
                        <a:rPr sz="1100" spc="-5" dirty="0" smtClean="0">
                          <a:latin typeface="Calibri"/>
                          <a:cs typeface="Calibri"/>
                        </a:rPr>
                        <a:t> </a:t>
                      </a:r>
                      <a:r>
                        <a:rPr sz="1100" spc="-10" dirty="0" smtClean="0">
                          <a:latin typeface="Calibri"/>
                          <a:cs typeface="Calibri"/>
                        </a:rPr>
                        <a:t>M</a:t>
                      </a:r>
                      <a:r>
                        <a:rPr sz="1100" spc="0" dirty="0" smtClean="0">
                          <a:latin typeface="Calibri"/>
                          <a:cs typeface="Calibri"/>
                        </a:rPr>
                        <a:t>ed</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al</a:t>
                      </a:r>
                      <a:r>
                        <a:rPr sz="1100" spc="-5" dirty="0" smtClean="0">
                          <a:latin typeface="Calibri"/>
                          <a:cs typeface="Calibri"/>
                        </a:rPr>
                        <a:t> </a:t>
                      </a:r>
                      <a:r>
                        <a:rPr sz="1100" spc="5" dirty="0" smtClean="0">
                          <a:latin typeface="Calibri"/>
                          <a:cs typeface="Calibri"/>
                        </a:rPr>
                        <a:t>C</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er</a:t>
                      </a:r>
                      <a:r>
                        <a:rPr sz="1100" spc="-10" dirty="0" smtClean="0">
                          <a:latin typeface="Calibri"/>
                          <a:cs typeface="Calibri"/>
                        </a:rPr>
                        <a:t> </a:t>
                      </a:r>
                      <a:r>
                        <a:rPr sz="1100" spc="0" dirty="0" smtClean="0">
                          <a:latin typeface="Calibri"/>
                          <a:cs typeface="Calibri"/>
                        </a:rPr>
                        <a:t>Ve</a:t>
                      </a:r>
                      <a:r>
                        <a:rPr sz="1100" spc="-10" dirty="0" smtClean="0">
                          <a:latin typeface="Calibri"/>
                          <a:cs typeface="Calibri"/>
                        </a:rPr>
                        <a:t>t</a:t>
                      </a:r>
                      <a:r>
                        <a:rPr sz="1100" spc="0" dirty="0" smtClean="0">
                          <a:latin typeface="Calibri"/>
                          <a:cs typeface="Calibri"/>
                        </a:rPr>
                        <a:t>era</a:t>
                      </a:r>
                      <a:r>
                        <a:rPr sz="1100" spc="-5" dirty="0" smtClean="0">
                          <a:latin typeface="Calibri"/>
                          <a:cs typeface="Calibri"/>
                        </a:rPr>
                        <a:t>n</a:t>
                      </a:r>
                      <a:r>
                        <a:rPr sz="1100" spc="0" dirty="0" smtClean="0">
                          <a:latin typeface="Calibri"/>
                          <a:cs typeface="Calibri"/>
                        </a:rPr>
                        <a:t>s</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25" dirty="0" smtClean="0">
                          <a:latin typeface="Calibri"/>
                          <a:cs typeface="Calibri"/>
                        </a:rPr>
                        <a:t>s</a:t>
                      </a:r>
                      <a:r>
                        <a:rPr sz="1100" spc="5" dirty="0" smtClean="0">
                          <a:latin typeface="Calibri"/>
                          <a:cs typeface="Calibri"/>
                        </a:rPr>
                        <a:t>i</a:t>
                      </a:r>
                      <a:r>
                        <a:rPr sz="1100" spc="0" dirty="0" smtClean="0">
                          <a:latin typeface="Calibri"/>
                          <a:cs typeface="Calibri"/>
                        </a:rPr>
                        <a:t>s </a:t>
                      </a:r>
                      <a:r>
                        <a:rPr sz="1100" spc="-10" dirty="0" smtClean="0">
                          <a:latin typeface="Calibri"/>
                          <a:cs typeface="Calibri"/>
                        </a:rPr>
                        <a:t>L</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a:t>
                      </a:r>
                      <a:r>
                        <a:rPr sz="1100" spc="-5" dirty="0" smtClean="0">
                          <a:latin typeface="Calibri"/>
                          <a:cs typeface="Calibri"/>
                        </a:rPr>
                        <a:t>on</a:t>
                      </a:r>
                      <a:r>
                        <a:rPr sz="1100" spc="5" dirty="0" smtClean="0">
                          <a:latin typeface="Calibri"/>
                          <a:cs typeface="Calibri"/>
                        </a:rPr>
                        <a:t>l</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0" dirty="0" smtClean="0">
                          <a:latin typeface="Calibri"/>
                          <a:cs typeface="Calibri"/>
                        </a:rPr>
                        <a:t>r</a:t>
                      </a:r>
                      <a:r>
                        <a:rPr sz="1100" spc="-10" dirty="0" smtClean="0">
                          <a:latin typeface="Calibri"/>
                          <a:cs typeface="Calibri"/>
                        </a:rPr>
                        <a:t> </a:t>
                      </a:r>
                      <a:r>
                        <a:rPr sz="1100" spc="0" dirty="0" smtClean="0">
                          <a:latin typeface="Calibri"/>
                          <a:cs typeface="Calibri"/>
                        </a:rPr>
                        <a:t>m</a:t>
                      </a:r>
                      <a:r>
                        <a:rPr sz="1100" spc="5" dirty="0" smtClean="0">
                          <a:latin typeface="Calibri"/>
                          <a:cs typeface="Calibri"/>
                        </a:rPr>
                        <a:t>i</a:t>
                      </a:r>
                      <a:r>
                        <a:rPr sz="1100" spc="-15" dirty="0" smtClean="0">
                          <a:latin typeface="Calibri"/>
                          <a:cs typeface="Calibri"/>
                        </a:rPr>
                        <a:t>l</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ary</a:t>
                      </a:r>
                      <a:r>
                        <a:rPr sz="1100" spc="-10" dirty="0" smtClean="0">
                          <a:latin typeface="Calibri"/>
                          <a:cs typeface="Calibri"/>
                        </a:rPr>
                        <a:t> </a:t>
                      </a:r>
                      <a:r>
                        <a:rPr sz="1100" spc="0" dirty="0" smtClean="0">
                          <a:latin typeface="Calibri"/>
                          <a:cs typeface="Calibri"/>
                        </a:rPr>
                        <a:t>ve</a:t>
                      </a:r>
                      <a:r>
                        <a:rPr sz="1100" spc="-10" dirty="0" smtClean="0">
                          <a:latin typeface="Calibri"/>
                          <a:cs typeface="Calibri"/>
                        </a:rPr>
                        <a:t>t</a:t>
                      </a:r>
                      <a:r>
                        <a:rPr sz="1100" spc="0" dirty="0" smtClean="0">
                          <a:latin typeface="Calibri"/>
                          <a:cs typeface="Calibri"/>
                        </a:rPr>
                        <a:t>s)</a:t>
                      </a:r>
                      <a:r>
                        <a:rPr lang="en-US" sz="1100" spc="0" dirty="0" smtClean="0">
                          <a:latin typeface="Calibri"/>
                          <a:cs typeface="Calibri"/>
                        </a:rPr>
                        <a:t> </a:t>
                      </a:r>
                      <a:r>
                        <a:rPr lang="en-US" sz="1100" dirty="0" smtClean="0">
                          <a:solidFill>
                            <a:srgbClr val="FF0000"/>
                          </a:solidFill>
                          <a:latin typeface="+mn-lt"/>
                          <a:cs typeface="Calibri"/>
                        </a:rPr>
                        <a:t>See Matrix slide # 61</a:t>
                      </a:r>
                    </a:p>
                    <a:p>
                      <a:pPr marL="57150" marR="122555">
                        <a:lnSpc>
                          <a:spcPct val="101899"/>
                        </a:lnSpc>
                      </a:pPr>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31750">
                      <a:solidFill>
                        <a:srgbClr val="B6DDE8"/>
                      </a:solidFill>
                      <a:prstDash val="solid"/>
                    </a:lnT>
                    <a:lnB w="37845">
                      <a:solidFill>
                        <a:srgbClr val="404040"/>
                      </a:solidFill>
                      <a:prstDash val="solid"/>
                    </a:lnB>
                  </a:tcPr>
                </a:tc>
                <a:tc hMerge="1">
                  <a:txBody>
                    <a:bodyPr/>
                    <a:lstStyle/>
                    <a:p>
                      <a:endParaRPr/>
                    </a:p>
                  </a:txBody>
                  <a:tcPr marL="0" marR="0" marT="0" marB="0"/>
                </a:tc>
              </a:tr>
            </a:tbl>
          </a:graphicData>
        </a:graphic>
      </p:graphicFrame>
      <p:pic>
        <p:nvPicPr>
          <p:cNvPr id="8" name="Picture 7" descr="Knowledge Check.jpg"/>
          <p:cNvPicPr>
            <a:picLocks noChangeAspect="1"/>
          </p:cNvPicPr>
          <p:nvPr/>
        </p:nvPicPr>
        <p:blipFill>
          <a:blip r:embed="rId3" cstate="print"/>
          <a:stretch>
            <a:fillRect/>
          </a:stretch>
        </p:blipFill>
        <p:spPr>
          <a:xfrm>
            <a:off x="3581400" y="1600200"/>
            <a:ext cx="1327574" cy="9144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4" name="object 4"/>
          <p:cNvSpPr/>
          <p:nvPr/>
        </p:nvSpPr>
        <p:spPr>
          <a:xfrm>
            <a:off x="474344" y="1468119"/>
            <a:ext cx="4481830" cy="3383279"/>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469582" y="1463294"/>
            <a:ext cx="4491355" cy="3392804"/>
          </a:xfrm>
          <a:custGeom>
            <a:avLst/>
            <a:gdLst/>
            <a:ahLst/>
            <a:cxnLst/>
            <a:rect l="l" t="t" r="r" b="b"/>
            <a:pathLst>
              <a:path w="4491355" h="3392804">
                <a:moveTo>
                  <a:pt x="0" y="3392804"/>
                </a:moveTo>
                <a:lnTo>
                  <a:pt x="4491355" y="3392804"/>
                </a:lnTo>
                <a:lnTo>
                  <a:pt x="4491355" y="0"/>
                </a:lnTo>
                <a:lnTo>
                  <a:pt x="0" y="0"/>
                </a:lnTo>
                <a:lnTo>
                  <a:pt x="0" y="3392804"/>
                </a:lnTo>
                <a:close/>
              </a:path>
            </a:pathLst>
          </a:custGeom>
          <a:ln w="9525">
            <a:solidFill>
              <a:srgbClr val="4F81BC"/>
            </a:solidFill>
          </a:ln>
        </p:spPr>
        <p:txBody>
          <a:bodyPr wrap="square" lIns="0" tIns="0" rIns="0" bIns="0" rtlCol="0">
            <a:noAutofit/>
          </a:bodyPr>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fld id="{81D60167-4931-47E6-BA6A-407CBD079E47}" type="slidenum">
              <a:rPr sz="1100" b="1" spc="0" dirty="0" smtClean="0">
                <a:latin typeface="Calibri"/>
                <a:cs typeface="Calibri"/>
              </a:rPr>
              <a:pPr marL="12700">
                <a:lnSpc>
                  <a:spcPct val="100000"/>
                </a:lnSpc>
              </a:pPr>
              <a:t>47</a:t>
            </a:fld>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3" name="object 3"/>
          <p:cNvGraphicFramePr>
            <a:graphicFrameLocks noGrp="1"/>
          </p:cNvGraphicFramePr>
          <p:nvPr/>
        </p:nvGraphicFramePr>
        <p:xfrm>
          <a:off x="362077" y="456819"/>
          <a:ext cx="9287255" cy="6105952"/>
        </p:xfrm>
        <a:graphic>
          <a:graphicData uri="http://schemas.openxmlformats.org/drawingml/2006/table">
            <a:tbl>
              <a:tblPr firstRow="1" bandRow="1">
                <a:tableStyleId>{2D5ABB26-0587-4C30-8999-92F81FD0307C}</a:tableStyleId>
              </a:tblPr>
              <a:tblGrid>
                <a:gridCol w="45720"/>
                <a:gridCol w="939038"/>
                <a:gridCol w="3658870"/>
                <a:gridCol w="914654"/>
                <a:gridCol w="3728973"/>
              </a:tblGrid>
              <a:tr h="208788">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1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s</a:t>
                      </a:r>
                      <a:r>
                        <a:rPr sz="1100" spc="-5" dirty="0" smtClean="0">
                          <a:latin typeface="Calibri"/>
                          <a:cs typeface="Calibri"/>
                        </a:rPr>
                        <a:t>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_</a:t>
                      </a:r>
                      <a:r>
                        <a:rPr sz="1100" spc="-10" dirty="0" smtClean="0">
                          <a:latin typeface="Calibri"/>
                          <a:cs typeface="Calibri"/>
                        </a:rPr>
                        <a:t>7</a:t>
                      </a:r>
                      <a:r>
                        <a:rPr sz="1100" spc="5" dirty="0" smtClean="0">
                          <a:latin typeface="Calibri"/>
                          <a:cs typeface="Calibri"/>
                        </a:rPr>
                        <a:t>.</a:t>
                      </a:r>
                      <a:r>
                        <a:rPr sz="1100" spc="-10" dirty="0" smtClean="0">
                          <a:latin typeface="Calibri"/>
                          <a:cs typeface="Calibri"/>
                        </a:rPr>
                        <a:t>8</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50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7820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a:t>
                      </a:r>
                      <a:r>
                        <a:rPr sz="1100" spc="-5" dirty="0" smtClean="0">
                          <a:latin typeface="Calibri"/>
                          <a:cs typeface="Calibri"/>
                        </a:rPr>
                        <a:t>t-</a:t>
                      </a:r>
                      <a:r>
                        <a:rPr sz="1100" spc="-15" dirty="0" smtClean="0">
                          <a:latin typeface="Calibri"/>
                          <a:cs typeface="Calibri"/>
                        </a:rPr>
                        <a:t>T</a:t>
                      </a:r>
                      <a:r>
                        <a:rPr sz="1100" spc="0" dirty="0" smtClean="0">
                          <a:latin typeface="Calibri"/>
                          <a:cs typeface="Calibri"/>
                        </a:rPr>
                        <a:t>est</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b="1" dirty="0" smtClean="0">
                          <a:latin typeface="Calibri"/>
                          <a:cs typeface="Calibri"/>
                        </a:rPr>
                        <a:t>2</a:t>
                      </a:r>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0" dirty="0" smtClean="0">
                          <a:latin typeface="Calibri"/>
                          <a:cs typeface="Calibri"/>
                        </a:rPr>
                        <a:t>7</a:t>
                      </a:r>
                      <a:endParaRPr sz="11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5265">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794759">
                <a:tc gridSpan="3">
                  <a:txBody>
                    <a:bodyPr/>
                    <a:lstStyle/>
                    <a:p>
                      <a:endParaRPr sz="120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200" b="1" spc="-10" dirty="0" smtClean="0">
                          <a:latin typeface="Calibri"/>
                          <a:cs typeface="Calibri"/>
                        </a:rPr>
                        <a:t>Q</a:t>
                      </a:r>
                      <a:r>
                        <a:rPr sz="1200" b="1" spc="0" dirty="0" smtClean="0">
                          <a:latin typeface="Calibri"/>
                          <a:cs typeface="Calibri"/>
                        </a:rPr>
                        <a:t>u</a:t>
                      </a:r>
                      <a:r>
                        <a:rPr sz="1200" b="1" spc="-5" dirty="0" smtClean="0">
                          <a:latin typeface="Calibri"/>
                          <a:cs typeface="Calibri"/>
                        </a:rPr>
                        <a:t>e</a:t>
                      </a:r>
                      <a:r>
                        <a:rPr sz="1200" b="1" spc="0" dirty="0" smtClean="0">
                          <a:latin typeface="Calibri"/>
                          <a:cs typeface="Calibri"/>
                        </a:rPr>
                        <a:t>s</a:t>
                      </a:r>
                      <a:r>
                        <a:rPr sz="1200" b="1" spc="-10" dirty="0" smtClean="0">
                          <a:latin typeface="Calibri"/>
                          <a:cs typeface="Calibri"/>
                        </a:rPr>
                        <a:t>ti</a:t>
                      </a:r>
                      <a:r>
                        <a:rPr sz="1200" b="1" spc="0" dirty="0" smtClean="0">
                          <a:latin typeface="Calibri"/>
                          <a:cs typeface="Calibri"/>
                        </a:rPr>
                        <a:t>on</a:t>
                      </a:r>
                      <a:r>
                        <a:rPr sz="1200" b="1" spc="-5" dirty="0" smtClean="0">
                          <a:latin typeface="Calibri"/>
                          <a:cs typeface="Calibri"/>
                        </a:rPr>
                        <a:t> </a:t>
                      </a:r>
                      <a:r>
                        <a:rPr sz="1200" b="1" spc="0" dirty="0" smtClean="0">
                          <a:latin typeface="Calibri"/>
                          <a:cs typeface="Calibri"/>
                        </a:rPr>
                        <a:t>#2</a:t>
                      </a:r>
                      <a:endParaRPr sz="1200">
                        <a:latin typeface="Calibri"/>
                        <a:cs typeface="Calibri"/>
                      </a:endParaRPr>
                    </a:p>
                    <a:p>
                      <a:pPr>
                        <a:lnSpc>
                          <a:spcPts val="1300"/>
                        </a:lnSpc>
                        <a:spcBef>
                          <a:spcPts val="47"/>
                        </a:spcBef>
                      </a:pPr>
                      <a:endParaRPr sz="1300"/>
                    </a:p>
                    <a:p>
                      <a:pPr marL="57150">
                        <a:lnSpc>
                          <a:spcPct val="100000"/>
                        </a:lnSpc>
                      </a:pPr>
                      <a:r>
                        <a:rPr sz="1100" b="1" spc="-5" dirty="0" smtClean="0">
                          <a:latin typeface="Calibri"/>
                          <a:cs typeface="Calibri"/>
                        </a:rPr>
                        <a:t>M</a:t>
                      </a:r>
                      <a:r>
                        <a:rPr sz="1100" b="1" spc="5" dirty="0" smtClean="0">
                          <a:latin typeface="Calibri"/>
                          <a:cs typeface="Calibri"/>
                        </a:rPr>
                        <a:t>u</a:t>
                      </a:r>
                      <a:r>
                        <a:rPr sz="1100" b="1" spc="-10" dirty="0" smtClean="0">
                          <a:latin typeface="Calibri"/>
                          <a:cs typeface="Calibri"/>
                        </a:rPr>
                        <a:t>l</a:t>
                      </a:r>
                      <a:r>
                        <a:rPr sz="1100" b="1" spc="0" dirty="0" smtClean="0">
                          <a:latin typeface="Calibri"/>
                          <a:cs typeface="Calibri"/>
                        </a:rPr>
                        <a:t>t</a:t>
                      </a:r>
                      <a:r>
                        <a:rPr sz="1100" b="1" spc="-10" dirty="0" smtClean="0">
                          <a:latin typeface="Calibri"/>
                          <a:cs typeface="Calibri"/>
                        </a:rPr>
                        <a:t>i</a:t>
                      </a:r>
                      <a:r>
                        <a:rPr sz="1100" b="1" spc="5" dirty="0" smtClean="0">
                          <a:latin typeface="Calibri"/>
                          <a:cs typeface="Calibri"/>
                        </a:rPr>
                        <a:t>p</a:t>
                      </a:r>
                      <a:r>
                        <a:rPr sz="1100" b="1" spc="-10" dirty="0" smtClean="0">
                          <a:latin typeface="Calibri"/>
                          <a:cs typeface="Calibri"/>
                        </a:rPr>
                        <a:t>l</a:t>
                      </a:r>
                      <a:r>
                        <a:rPr sz="1100" b="1" spc="0" dirty="0" smtClean="0">
                          <a:latin typeface="Calibri"/>
                          <a:cs typeface="Calibri"/>
                        </a:rPr>
                        <a:t>e</a:t>
                      </a:r>
                      <a:r>
                        <a:rPr sz="1100" b="1" spc="-15" dirty="0" smtClean="0">
                          <a:latin typeface="Calibri"/>
                          <a:cs typeface="Calibri"/>
                        </a:rPr>
                        <a:t> </a:t>
                      </a:r>
                      <a:r>
                        <a:rPr sz="1100" b="1" spc="-10" dirty="0" smtClean="0">
                          <a:latin typeface="Calibri"/>
                          <a:cs typeface="Calibri"/>
                        </a:rPr>
                        <a:t>C</a:t>
                      </a:r>
                      <a:r>
                        <a:rPr sz="1100" b="1" spc="5" dirty="0" smtClean="0">
                          <a:latin typeface="Calibri"/>
                          <a:cs typeface="Calibri"/>
                        </a:rPr>
                        <a:t>h</a:t>
                      </a:r>
                      <a:r>
                        <a:rPr sz="1100" b="1" spc="0" dirty="0" smtClean="0">
                          <a:latin typeface="Calibri"/>
                          <a:cs typeface="Calibri"/>
                        </a:rPr>
                        <a:t>o</a:t>
                      </a:r>
                      <a:r>
                        <a:rPr sz="1100" b="1" spc="-10" dirty="0" smtClean="0">
                          <a:latin typeface="Calibri"/>
                          <a:cs typeface="Calibri"/>
                        </a:rPr>
                        <a:t>ic</a:t>
                      </a:r>
                      <a:r>
                        <a:rPr sz="1100" b="1" spc="-5" dirty="0" smtClean="0">
                          <a:latin typeface="Calibri"/>
                          <a:cs typeface="Calibri"/>
                        </a:rPr>
                        <a:t>e</a:t>
                      </a:r>
                      <a:r>
                        <a:rPr sz="1100" b="1" spc="0" dirty="0" smtClean="0">
                          <a:latin typeface="Calibri"/>
                          <a:cs typeface="Calibri"/>
                        </a:rPr>
                        <a:t>:</a:t>
                      </a:r>
                      <a:endParaRPr sz="1100">
                        <a:latin typeface="Calibri"/>
                        <a:cs typeface="Calibri"/>
                      </a:endParaRPr>
                    </a:p>
                    <a:p>
                      <a:pPr>
                        <a:lnSpc>
                          <a:spcPts val="650"/>
                        </a:lnSpc>
                        <a:spcBef>
                          <a:spcPts val="24"/>
                        </a:spcBef>
                      </a:pPr>
                      <a:endParaRPr sz="650"/>
                    </a:p>
                    <a:p>
                      <a:pPr marL="57150" marR="216535">
                        <a:lnSpc>
                          <a:spcPct val="152700"/>
                        </a:lnSpc>
                      </a:pPr>
                      <a:r>
                        <a:rPr sz="1100" spc="5" dirty="0" smtClean="0">
                          <a:latin typeface="Calibri"/>
                          <a:cs typeface="Calibri"/>
                        </a:rPr>
                        <a:t>I</a:t>
                      </a:r>
                      <a:r>
                        <a:rPr sz="1100" spc="0" dirty="0" smtClean="0">
                          <a:latin typeface="Calibri"/>
                          <a:cs typeface="Calibri"/>
                        </a:rPr>
                        <a:t>f</a:t>
                      </a:r>
                      <a:r>
                        <a:rPr sz="1100" spc="-10"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ent</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ex</a:t>
                      </a:r>
                      <a:r>
                        <a:rPr sz="1100" spc="-5" dirty="0" smtClean="0">
                          <a:latin typeface="Calibri"/>
                          <a:cs typeface="Calibri"/>
                        </a:rPr>
                        <a:t>p</a:t>
                      </a:r>
                      <a:r>
                        <a:rPr sz="1100" spc="0" dirty="0" smtClean="0">
                          <a:latin typeface="Calibri"/>
                          <a:cs typeface="Calibri"/>
                        </a:rPr>
                        <a:t>er</a:t>
                      </a:r>
                      <a:r>
                        <a:rPr sz="1100" spc="10" dirty="0" smtClean="0">
                          <a:latin typeface="Calibri"/>
                          <a:cs typeface="Calibri"/>
                        </a:rPr>
                        <a:t>i</a:t>
                      </a:r>
                      <a:r>
                        <a:rPr sz="1100" spc="0" dirty="0" smtClean="0">
                          <a:latin typeface="Calibri"/>
                          <a:cs typeface="Calibri"/>
                        </a:rPr>
                        <a:t>en</a:t>
                      </a:r>
                      <a:r>
                        <a:rPr sz="1100" spc="-15" dirty="0" smtClean="0">
                          <a:latin typeface="Calibri"/>
                          <a:cs typeface="Calibri"/>
                        </a:rPr>
                        <a:t>c</a:t>
                      </a:r>
                      <a:r>
                        <a:rPr sz="1100" spc="5" dirty="0" smtClean="0">
                          <a:latin typeface="Calibri"/>
                          <a:cs typeface="Calibri"/>
                        </a:rPr>
                        <a:t>i</a:t>
                      </a:r>
                      <a:r>
                        <a:rPr sz="1100" spc="-30"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m</a:t>
                      </a:r>
                      <a:r>
                        <a:rPr sz="1100" spc="-15" dirty="0" smtClean="0">
                          <a:latin typeface="Calibri"/>
                          <a:cs typeface="Calibri"/>
                        </a:rPr>
                        <a:t>i</a:t>
                      </a:r>
                      <a:r>
                        <a:rPr sz="1100" spc="5" dirty="0" smtClean="0">
                          <a:latin typeface="Calibri"/>
                          <a:cs typeface="Calibri"/>
                        </a:rPr>
                        <a:t>l</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zz</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ess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fa</a:t>
                      </a:r>
                      <a:r>
                        <a:rPr sz="1100" spc="-15" dirty="0" smtClean="0">
                          <a:latin typeface="Calibri"/>
                          <a:cs typeface="Calibri"/>
                        </a:rPr>
                        <a:t>t</a:t>
                      </a:r>
                      <a:r>
                        <a:rPr sz="1100" spc="5" dirty="0" smtClean="0">
                          <a:latin typeface="Calibri"/>
                          <a:cs typeface="Calibri"/>
                        </a:rPr>
                        <a:t>ig</a:t>
                      </a:r>
                      <a:r>
                        <a:rPr sz="1100" spc="-5" dirty="0" smtClean="0">
                          <a:latin typeface="Calibri"/>
                          <a:cs typeface="Calibri"/>
                        </a:rPr>
                        <a:t>u</a:t>
                      </a:r>
                      <a:r>
                        <a:rPr sz="1100" spc="0" dirty="0" smtClean="0">
                          <a:latin typeface="Calibri"/>
                          <a:cs typeface="Calibri"/>
                        </a:rPr>
                        <a:t>e,</a:t>
                      </a:r>
                      <a:r>
                        <a:rPr sz="1100" spc="-20"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0" dirty="0" smtClean="0">
                          <a:latin typeface="Calibri"/>
                          <a:cs typeface="Calibri"/>
                        </a:rPr>
                        <a:t>u</a:t>
                      </a:r>
                      <a:r>
                        <a:rPr sz="1100" spc="-15" dirty="0" smtClean="0">
                          <a:latin typeface="Calibri"/>
                          <a:cs typeface="Calibri"/>
                        </a:rPr>
                        <a:t> </a:t>
                      </a:r>
                      <a:r>
                        <a:rPr sz="1100" spc="0" dirty="0" smtClean="0">
                          <a:latin typeface="Calibri"/>
                          <a:cs typeface="Calibri"/>
                        </a:rPr>
                        <a:t>wo</a:t>
                      </a:r>
                      <a:r>
                        <a:rPr sz="1100" spc="-10" dirty="0" smtClean="0">
                          <a:latin typeface="Calibri"/>
                          <a:cs typeface="Calibri"/>
                        </a:rPr>
                        <a:t>u</a:t>
                      </a:r>
                      <a:r>
                        <a:rPr sz="1100" spc="5" dirty="0" smtClean="0">
                          <a:latin typeface="Calibri"/>
                          <a:cs typeface="Calibri"/>
                        </a:rPr>
                        <a:t>l</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p</a:t>
                      </a:r>
                      <a:r>
                        <a:rPr sz="1100" spc="0" dirty="0" smtClean="0">
                          <a:latin typeface="Calibri"/>
                          <a:cs typeface="Calibri"/>
                        </a:rPr>
                        <a:t>r</a:t>
                      </a:r>
                      <a:r>
                        <a:rPr sz="1100" spc="-10" dirty="0" smtClean="0">
                          <a:latin typeface="Calibri"/>
                          <a:cs typeface="Calibri"/>
                        </a:rPr>
                        <a:t>o</a:t>
                      </a:r>
                      <a:r>
                        <a:rPr sz="1100" spc="0" dirty="0" smtClean="0">
                          <a:latin typeface="Calibri"/>
                          <a:cs typeface="Calibri"/>
                        </a:rPr>
                        <a:t>v</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em w</a:t>
                      </a:r>
                      <a:r>
                        <a:rPr sz="1100" spc="10" dirty="0" smtClean="0">
                          <a:latin typeface="Calibri"/>
                          <a:cs typeface="Calibri"/>
                        </a:rPr>
                        <a:t>i</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a:t>
                      </a:r>
                      <a:endParaRPr sz="1100">
                        <a:latin typeface="Calibri"/>
                        <a:cs typeface="Calibri"/>
                      </a:endParaRPr>
                    </a:p>
                    <a:p>
                      <a:pPr>
                        <a:lnSpc>
                          <a:spcPts val="650"/>
                        </a:lnSpc>
                        <a:spcBef>
                          <a:spcPts val="21"/>
                        </a:spcBef>
                      </a:pPr>
                      <a:endParaRPr sz="650"/>
                    </a:p>
                    <a:p>
                      <a:pPr marL="514350" indent="-229235">
                        <a:lnSpc>
                          <a:spcPct val="100000"/>
                        </a:lnSpc>
                        <a:buFont typeface="Calibri"/>
                        <a:buAutoNum type="alphaUcPeriod"/>
                        <a:tabLst>
                          <a:tab pos="514350" algn="l"/>
                        </a:tabLst>
                      </a:pPr>
                      <a:r>
                        <a:rPr sz="1100" spc="-15" dirty="0" smtClean="0">
                          <a:latin typeface="Calibri"/>
                          <a:cs typeface="Calibri"/>
                        </a:rPr>
                        <a:t>c</a:t>
                      </a:r>
                      <a:r>
                        <a:rPr sz="1100" spc="-10" dirty="0" smtClean="0">
                          <a:latin typeface="Calibri"/>
                          <a:cs typeface="Calibri"/>
                        </a:rPr>
                        <a:t>o</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a:t>
                      </a:r>
                      <a:r>
                        <a:rPr sz="1100" spc="10" dirty="0" smtClean="0">
                          <a:latin typeface="Calibri"/>
                          <a:cs typeface="Calibri"/>
                        </a:rPr>
                        <a:t>c</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f</a:t>
                      </a:r>
                      <a:r>
                        <a:rPr sz="1100" spc="-10" dirty="0" smtClean="0">
                          <a:latin typeface="Calibri"/>
                          <a:cs typeface="Calibri"/>
                        </a:rPr>
                        <a:t>o</a:t>
                      </a:r>
                      <a:r>
                        <a:rPr sz="1100" spc="0" dirty="0" smtClean="0">
                          <a:latin typeface="Calibri"/>
                          <a:cs typeface="Calibri"/>
                        </a:rPr>
                        <a:t>rma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0" dirty="0" smtClean="0">
                          <a:latin typeface="Calibri"/>
                          <a:cs typeface="Calibri"/>
                        </a:rPr>
                        <a:t>r</a:t>
                      </a:r>
                      <a:r>
                        <a:rPr sz="1100" spc="-10"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5" dirty="0" smtClean="0">
                          <a:latin typeface="Calibri"/>
                          <a:cs typeface="Calibri"/>
                        </a:rPr>
                        <a:t>l</a:t>
                      </a:r>
                      <a:r>
                        <a:rPr sz="1100" spc="-10" dirty="0" smtClean="0">
                          <a:latin typeface="Calibri"/>
                          <a:cs typeface="Calibri"/>
                        </a:rPr>
                        <a:t>o</a:t>
                      </a:r>
                      <a:r>
                        <a:rPr sz="1100" spc="-15" dirty="0" smtClean="0">
                          <a:latin typeface="Calibri"/>
                          <a:cs typeface="Calibri"/>
                        </a:rPr>
                        <a:t>c</a:t>
                      </a:r>
                      <a:r>
                        <a:rPr sz="1100" spc="0" dirty="0" smtClean="0">
                          <a:latin typeface="Calibri"/>
                          <a:cs typeface="Calibri"/>
                        </a:rPr>
                        <a:t>al</a:t>
                      </a:r>
                      <a:r>
                        <a:rPr sz="1100" spc="-5" dirty="0" smtClean="0">
                          <a:latin typeface="Calibri"/>
                          <a:cs typeface="Calibri"/>
                        </a:rPr>
                        <a:t> </a:t>
                      </a:r>
                      <a:r>
                        <a:rPr sz="1100" spc="5" dirty="0" smtClean="0">
                          <a:latin typeface="Calibri"/>
                          <a:cs typeface="Calibri"/>
                        </a:rPr>
                        <a:t>g</a:t>
                      </a:r>
                      <a:r>
                        <a:rPr sz="1100" spc="0" dirty="0" smtClean="0">
                          <a:latin typeface="Calibri"/>
                          <a:cs typeface="Calibri"/>
                        </a:rPr>
                        <a:t>eneral </a:t>
                      </a:r>
                      <a:r>
                        <a:rPr sz="1100" spc="-5" dirty="0" smtClean="0">
                          <a:latin typeface="Calibri"/>
                          <a:cs typeface="Calibri"/>
                        </a:rPr>
                        <a:t>p</a:t>
                      </a:r>
                      <a:r>
                        <a:rPr sz="1100" spc="0" dirty="0" smtClean="0">
                          <a:latin typeface="Calibri"/>
                          <a:cs typeface="Calibri"/>
                        </a:rPr>
                        <a:t>ra</a:t>
                      </a:r>
                      <a:r>
                        <a:rPr sz="1100" spc="-15" dirty="0" smtClean="0">
                          <a:latin typeface="Calibri"/>
                          <a:cs typeface="Calibri"/>
                        </a:rPr>
                        <a:t>c</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er.</a:t>
                      </a:r>
                      <a:endParaRPr sz="1100">
                        <a:latin typeface="Calibri"/>
                        <a:cs typeface="Calibri"/>
                      </a:endParaRPr>
                    </a:p>
                    <a:p>
                      <a:pPr>
                        <a:lnSpc>
                          <a:spcPts val="650"/>
                        </a:lnSpc>
                        <a:spcBef>
                          <a:spcPts val="49"/>
                        </a:spcBef>
                        <a:buFont typeface="Calibri"/>
                        <a:buAutoNum type="alphaUcPeriod"/>
                      </a:pPr>
                      <a:endParaRPr sz="650"/>
                    </a:p>
                    <a:p>
                      <a:pPr marL="514350" indent="-229235">
                        <a:lnSpc>
                          <a:spcPct val="100000"/>
                        </a:lnSpc>
                        <a:buFont typeface="Calibri"/>
                        <a:buAutoNum type="alphaUcPeriod"/>
                        <a:tabLst>
                          <a:tab pos="514350" algn="l"/>
                        </a:tabLst>
                      </a:pPr>
                      <a:r>
                        <a:rPr sz="1100" spc="5" dirty="0" smtClean="0">
                          <a:latin typeface="Calibri"/>
                          <a:cs typeface="Calibri"/>
                        </a:rPr>
                        <a:t>i</a:t>
                      </a:r>
                      <a:r>
                        <a:rPr sz="1100" spc="-5" dirty="0" smtClean="0">
                          <a:latin typeface="Calibri"/>
                          <a:cs typeface="Calibri"/>
                        </a:rPr>
                        <a:t>n</a:t>
                      </a:r>
                      <a:r>
                        <a:rPr sz="1100" spc="0" dirty="0" smtClean="0">
                          <a:latin typeface="Calibri"/>
                          <a:cs typeface="Calibri"/>
                        </a:rPr>
                        <a:t>s</a:t>
                      </a:r>
                      <a:r>
                        <a:rPr sz="1100" spc="-10" dirty="0" smtClean="0">
                          <a:latin typeface="Calibri"/>
                          <a:cs typeface="Calibri"/>
                        </a:rPr>
                        <a:t>t</a:t>
                      </a:r>
                      <a:r>
                        <a:rPr sz="1100" spc="0" dirty="0" smtClean="0">
                          <a:latin typeface="Calibri"/>
                          <a:cs typeface="Calibri"/>
                        </a:rPr>
                        <a:t>r</a:t>
                      </a:r>
                      <a:r>
                        <a:rPr sz="1100" spc="-5" dirty="0" smtClean="0">
                          <a:latin typeface="Calibri"/>
                          <a:cs typeface="Calibri"/>
                        </a:rPr>
                        <a:t>u</a:t>
                      </a:r>
                      <a:r>
                        <a:rPr sz="1100" spc="-15" dirty="0" smtClean="0">
                          <a:latin typeface="Calibri"/>
                          <a:cs typeface="Calibri"/>
                        </a:rPr>
                        <a:t>c</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10" dirty="0" smtClean="0">
                          <a:latin typeface="Calibri"/>
                          <a:cs typeface="Calibri"/>
                        </a:rPr>
                        <a:t> t</a:t>
                      </a:r>
                      <a:r>
                        <a:rPr sz="1100" spc="0" dirty="0" smtClean="0">
                          <a:latin typeface="Calibri"/>
                          <a:cs typeface="Calibri"/>
                        </a:rPr>
                        <a:t>o</a:t>
                      </a:r>
                      <a:r>
                        <a:rPr sz="1100" spc="5" dirty="0" smtClean="0">
                          <a:latin typeface="Calibri"/>
                          <a:cs typeface="Calibri"/>
                        </a:rPr>
                        <a:t> g</a:t>
                      </a:r>
                      <a:r>
                        <a:rPr sz="1100" spc="0" dirty="0" smtClean="0">
                          <a:latin typeface="Calibri"/>
                          <a:cs typeface="Calibri"/>
                        </a:rPr>
                        <a:t>o</a:t>
                      </a:r>
                      <a:r>
                        <a:rPr sz="1100" spc="-1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l</a:t>
                      </a:r>
                      <a:r>
                        <a:rPr sz="1100" spc="-10" dirty="0" smtClean="0">
                          <a:latin typeface="Calibri"/>
                          <a:cs typeface="Calibri"/>
                        </a:rPr>
                        <a:t>o</a:t>
                      </a:r>
                      <a:r>
                        <a:rPr sz="1100" spc="-15" dirty="0" smtClean="0">
                          <a:latin typeface="Calibri"/>
                          <a:cs typeface="Calibri"/>
                        </a:rPr>
                        <a:t>c</a:t>
                      </a:r>
                      <a:r>
                        <a:rPr sz="1100" spc="0" dirty="0" smtClean="0">
                          <a:latin typeface="Calibri"/>
                          <a:cs typeface="Calibri"/>
                        </a:rPr>
                        <a:t>al</a:t>
                      </a:r>
                      <a:r>
                        <a:rPr sz="1100" spc="-5" dirty="0" smtClean="0">
                          <a:latin typeface="Calibri"/>
                          <a:cs typeface="Calibri"/>
                        </a:rPr>
                        <a:t> u</a:t>
                      </a:r>
                      <a:r>
                        <a:rPr sz="1100" spc="0" dirty="0" smtClean="0">
                          <a:latin typeface="Calibri"/>
                          <a:cs typeface="Calibri"/>
                        </a:rPr>
                        <a:t>r</a:t>
                      </a:r>
                      <a:r>
                        <a:rPr sz="1100" spc="5" dirty="0" smtClean="0">
                          <a:latin typeface="Calibri"/>
                          <a:cs typeface="Calibri"/>
                        </a:rPr>
                        <a:t>g</a:t>
                      </a:r>
                      <a:r>
                        <a:rPr sz="1100" spc="0" dirty="0" smtClean="0">
                          <a:latin typeface="Calibri"/>
                          <a:cs typeface="Calibri"/>
                        </a:rPr>
                        <a:t>ent </a:t>
                      </a:r>
                      <a:r>
                        <a:rPr sz="1100" spc="-15" dirty="0" smtClean="0">
                          <a:latin typeface="Calibri"/>
                          <a:cs typeface="Calibri"/>
                        </a:rPr>
                        <a:t>c</a:t>
                      </a:r>
                      <a:r>
                        <a:rPr sz="1100" spc="0" dirty="0" smtClean="0">
                          <a:latin typeface="Calibri"/>
                          <a:cs typeface="Calibri"/>
                        </a:rPr>
                        <a:t>are.</a:t>
                      </a:r>
                      <a:endParaRPr sz="1100">
                        <a:latin typeface="Calibri"/>
                        <a:cs typeface="Calibri"/>
                      </a:endParaRPr>
                    </a:p>
                    <a:p>
                      <a:pPr>
                        <a:lnSpc>
                          <a:spcPts val="650"/>
                        </a:lnSpc>
                        <a:spcBef>
                          <a:spcPts val="46"/>
                        </a:spcBef>
                        <a:buFont typeface="Calibri"/>
                        <a:buAutoNum type="alphaUcPeriod"/>
                      </a:pPr>
                      <a:endParaRPr sz="650"/>
                    </a:p>
                    <a:p>
                      <a:pPr marL="514350" indent="-229235">
                        <a:lnSpc>
                          <a:spcPct val="100000"/>
                        </a:lnSpc>
                        <a:buFont typeface="Calibri"/>
                        <a:buAutoNum type="alphaUcPeriod"/>
                        <a:tabLst>
                          <a:tab pos="514350" algn="l"/>
                        </a:tabLst>
                      </a:pPr>
                      <a:r>
                        <a:rPr sz="1100" spc="-15" dirty="0" smtClean="0">
                          <a:latin typeface="Calibri"/>
                          <a:cs typeface="Calibri"/>
                        </a:rPr>
                        <a:t>c</a:t>
                      </a:r>
                      <a:r>
                        <a:rPr sz="1100" spc="-10" dirty="0" smtClean="0">
                          <a:latin typeface="Calibri"/>
                          <a:cs typeface="Calibri"/>
                        </a:rPr>
                        <a:t>o</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a:t>
                      </a:r>
                      <a:r>
                        <a:rPr sz="1100" spc="10" dirty="0" smtClean="0">
                          <a:latin typeface="Calibri"/>
                          <a:cs typeface="Calibri"/>
                        </a:rPr>
                        <a:t>c</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f</a:t>
                      </a:r>
                      <a:r>
                        <a:rPr sz="1100" spc="-10" dirty="0" smtClean="0">
                          <a:latin typeface="Calibri"/>
                          <a:cs typeface="Calibri"/>
                        </a:rPr>
                        <a:t>o</a:t>
                      </a:r>
                      <a:r>
                        <a:rPr sz="1100" spc="0" dirty="0" smtClean="0">
                          <a:latin typeface="Calibri"/>
                          <a:cs typeface="Calibri"/>
                        </a:rPr>
                        <a:t>rma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0" dirty="0" smtClean="0">
                          <a:latin typeface="Calibri"/>
                          <a:cs typeface="Calibri"/>
                        </a:rPr>
                        <a:t>r</a:t>
                      </a:r>
                      <a:r>
                        <a:rPr sz="1100" spc="-10"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5" dirty="0" smtClean="0">
                          <a:latin typeface="Calibri"/>
                          <a:cs typeface="Calibri"/>
                        </a:rPr>
                        <a:t>l</a:t>
                      </a:r>
                      <a:r>
                        <a:rPr sz="1100" spc="-10" dirty="0" smtClean="0">
                          <a:latin typeface="Calibri"/>
                          <a:cs typeface="Calibri"/>
                        </a:rPr>
                        <a:t>o</a:t>
                      </a:r>
                      <a:r>
                        <a:rPr sz="1100" spc="-15" dirty="0" smtClean="0">
                          <a:latin typeface="Calibri"/>
                          <a:cs typeface="Calibri"/>
                        </a:rPr>
                        <a:t>c</a:t>
                      </a:r>
                      <a:r>
                        <a:rPr sz="1100" spc="0" dirty="0" smtClean="0">
                          <a:latin typeface="Calibri"/>
                          <a:cs typeface="Calibri"/>
                        </a:rPr>
                        <a:t>al</a:t>
                      </a:r>
                      <a:r>
                        <a:rPr sz="1100" spc="-5" dirty="0" smtClean="0">
                          <a:latin typeface="Calibri"/>
                          <a:cs typeface="Calibri"/>
                        </a:rPr>
                        <a:t> p</a:t>
                      </a:r>
                      <a:r>
                        <a:rPr sz="1100" spc="-10" dirty="0" smtClean="0">
                          <a:latin typeface="Calibri"/>
                          <a:cs typeface="Calibri"/>
                        </a:rPr>
                        <a:t>o</a:t>
                      </a:r>
                      <a:r>
                        <a:rPr sz="1100" spc="-5" dirty="0" smtClean="0">
                          <a:latin typeface="Calibri"/>
                          <a:cs typeface="Calibri"/>
                        </a:rPr>
                        <a:t>d</a:t>
                      </a:r>
                      <a:r>
                        <a:rPr sz="1100" spc="5" dirty="0" smtClean="0">
                          <a:latin typeface="Calibri"/>
                          <a:cs typeface="Calibri"/>
                        </a:rPr>
                        <a:t>i</a:t>
                      </a:r>
                      <a:r>
                        <a:rPr sz="1100" spc="0" dirty="0" smtClean="0">
                          <a:latin typeface="Calibri"/>
                          <a:cs typeface="Calibri"/>
                        </a:rPr>
                        <a:t>a</a:t>
                      </a:r>
                      <a:r>
                        <a:rPr sz="1100" spc="-15" dirty="0" smtClean="0">
                          <a:latin typeface="Calibri"/>
                          <a:cs typeface="Calibri"/>
                        </a:rPr>
                        <a:t>t</a:t>
                      </a:r>
                      <a:r>
                        <a:rPr sz="1100" spc="0" dirty="0" smtClean="0">
                          <a:latin typeface="Calibri"/>
                          <a:cs typeface="Calibri"/>
                        </a:rPr>
                        <a:t>r</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t</a:t>
                      </a:r>
                      <a:r>
                        <a:rPr sz="1100" spc="0" dirty="0" smtClean="0">
                          <a:latin typeface="Calibri"/>
                          <a:cs typeface="Calibri"/>
                        </a:rPr>
                        <a:t>.</a:t>
                      </a:r>
                      <a:endParaRPr sz="1100">
                        <a:latin typeface="Calibri"/>
                        <a:cs typeface="Calibri"/>
                      </a:endParaRPr>
                    </a:p>
                    <a:p>
                      <a:pPr>
                        <a:lnSpc>
                          <a:spcPts val="650"/>
                        </a:lnSpc>
                        <a:spcBef>
                          <a:spcPts val="46"/>
                        </a:spcBef>
                        <a:buFont typeface="Calibri"/>
                        <a:buAutoNum type="alphaUcPeriod"/>
                      </a:pPr>
                      <a:endParaRPr sz="650"/>
                    </a:p>
                    <a:p>
                      <a:pPr marL="514350" indent="-229235">
                        <a:lnSpc>
                          <a:spcPct val="100000"/>
                        </a:lnSpc>
                        <a:buFont typeface="Calibri"/>
                        <a:buAutoNum type="alphaUcPeriod"/>
                        <a:tabLst>
                          <a:tab pos="514350" algn="l"/>
                        </a:tabLst>
                      </a:pPr>
                      <a:r>
                        <a:rPr sz="1100" spc="0" dirty="0" smtClean="0">
                          <a:latin typeface="Calibri"/>
                          <a:cs typeface="Calibri"/>
                        </a:rPr>
                        <a:t>a</a:t>
                      </a:r>
                      <a:r>
                        <a:rPr sz="1100" spc="-5" dirty="0" smtClean="0">
                          <a:latin typeface="Calibri"/>
                          <a:cs typeface="Calibri"/>
                        </a:rPr>
                        <a:t>d</a:t>
                      </a:r>
                      <a:r>
                        <a:rPr sz="1100" spc="0" dirty="0" smtClean="0">
                          <a:latin typeface="Calibri"/>
                          <a:cs typeface="Calibri"/>
                        </a:rPr>
                        <a:t>v</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5" dirty="0" smtClean="0">
                          <a:latin typeface="Calibri"/>
                          <a:cs typeface="Calibri"/>
                        </a:rPr>
                        <a:t>g</a:t>
                      </a:r>
                      <a:r>
                        <a:rPr sz="1100" spc="0" dirty="0" smtClean="0">
                          <a:latin typeface="Calibri"/>
                          <a:cs typeface="Calibri"/>
                        </a:rPr>
                        <a:t>o</a:t>
                      </a:r>
                      <a:r>
                        <a:rPr sz="1100" spc="-15" dirty="0" smtClean="0">
                          <a:latin typeface="Calibri"/>
                          <a:cs typeface="Calibri"/>
                        </a:rPr>
                        <a:t> </a:t>
                      </a:r>
                      <a:r>
                        <a:rPr sz="1100" spc="-5" dirty="0" smtClean="0">
                          <a:latin typeface="Calibri"/>
                          <a:cs typeface="Calibri"/>
                        </a:rPr>
                        <a:t>h</a:t>
                      </a:r>
                      <a:r>
                        <a:rPr sz="1100" spc="-10" dirty="0" smtClean="0">
                          <a:latin typeface="Calibri"/>
                          <a:cs typeface="Calibri"/>
                        </a:rPr>
                        <a:t>o</a:t>
                      </a:r>
                      <a:r>
                        <a:rPr sz="1100" spc="0" dirty="0" smtClean="0">
                          <a:latin typeface="Calibri"/>
                          <a:cs typeface="Calibri"/>
                        </a:rPr>
                        <a:t>me</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0" dirty="0" smtClean="0">
                          <a:latin typeface="Calibri"/>
                          <a:cs typeface="Calibri"/>
                        </a:rPr>
                        <a:t> </a:t>
                      </a:r>
                      <a:r>
                        <a:rPr sz="1100" spc="-10" dirty="0" smtClean="0">
                          <a:latin typeface="Calibri"/>
                          <a:cs typeface="Calibri"/>
                        </a:rPr>
                        <a:t>t</a:t>
                      </a:r>
                      <a:r>
                        <a:rPr sz="1100" spc="0" dirty="0" smtClean="0">
                          <a:latin typeface="Calibri"/>
                          <a:cs typeface="Calibri"/>
                        </a:rPr>
                        <a:t>ake</a:t>
                      </a:r>
                      <a:r>
                        <a:rPr sz="1100" spc="-5"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5" dirty="0" smtClean="0">
                          <a:latin typeface="Calibri"/>
                          <a:cs typeface="Calibri"/>
                        </a:rPr>
                        <a:t>l</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sh</a:t>
                      </a:r>
                      <a:r>
                        <a:rPr sz="1100" spc="-10" dirty="0" smtClean="0">
                          <a:latin typeface="Calibri"/>
                          <a:cs typeface="Calibri"/>
                        </a:rPr>
                        <a:t>o</a:t>
                      </a:r>
                      <a:r>
                        <a:rPr sz="1100" spc="0" dirty="0" smtClean="0">
                          <a:latin typeface="Calibri"/>
                          <a:cs typeface="Calibri"/>
                        </a:rPr>
                        <a:t>wer.</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r>
              <a:tr h="228600">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556513">
                <a:tc gridSpan="3">
                  <a:txBody>
                    <a:bodyPr/>
                    <a:lstStyle/>
                    <a:p>
                      <a:pPr marL="50800">
                        <a:lnSpc>
                          <a:spcPct val="1000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s</a:t>
                      </a:r>
                      <a:r>
                        <a:rPr sz="1100" spc="10"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se</a:t>
                      </a:r>
                      <a:r>
                        <a:rPr sz="1100" spc="-10" dirty="0" smtClean="0">
                          <a:latin typeface="Calibri"/>
                          <a:cs typeface="Calibri"/>
                        </a:rPr>
                        <a:t>co</a:t>
                      </a:r>
                      <a:r>
                        <a:rPr sz="1100" spc="-5" dirty="0" smtClean="0">
                          <a:latin typeface="Calibri"/>
                          <a:cs typeface="Calibri"/>
                        </a:rPr>
                        <a:t>n</a:t>
                      </a:r>
                      <a:r>
                        <a:rPr sz="1100" spc="0" dirty="0" smtClean="0">
                          <a:latin typeface="Calibri"/>
                          <a:cs typeface="Calibri"/>
                        </a:rPr>
                        <a:t>d</a:t>
                      </a:r>
                      <a:r>
                        <a:rPr sz="1100" spc="5" dirty="0" smtClean="0">
                          <a:latin typeface="Calibri"/>
                          <a:cs typeface="Calibri"/>
                        </a:rPr>
                        <a:t> </a:t>
                      </a:r>
                      <a:r>
                        <a:rPr sz="1100" spc="-5" dirty="0" smtClean="0">
                          <a:latin typeface="Calibri"/>
                          <a:cs typeface="Calibri"/>
                        </a:rPr>
                        <a:t>qu</a:t>
                      </a:r>
                      <a:r>
                        <a:rPr sz="1100" spc="0" dirty="0" smtClean="0">
                          <a:latin typeface="Calibri"/>
                          <a:cs typeface="Calibri"/>
                        </a:rPr>
                        <a:t>es</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5" dirty="0" smtClean="0">
                          <a:latin typeface="Calibri"/>
                          <a:cs typeface="Calibri"/>
                        </a:rPr>
                        <a:t>i</a:t>
                      </a:r>
                      <a:r>
                        <a:rPr sz="1100" spc="0" dirty="0" smtClean="0">
                          <a:latin typeface="Calibri"/>
                          <a:cs typeface="Calibri"/>
                        </a:rPr>
                        <a:t>n</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5" dirty="0" smtClean="0">
                          <a:latin typeface="Calibri"/>
                          <a:cs typeface="Calibri"/>
                        </a:rPr>
                        <a:t> </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s</a:t>
                      </a:r>
                      <a:r>
                        <a:rPr sz="1100" spc="5" dirty="0" smtClean="0">
                          <a:latin typeface="Calibri"/>
                          <a:cs typeface="Calibri"/>
                        </a:rPr>
                        <a:t>t</a:t>
                      </a:r>
                      <a:r>
                        <a:rPr sz="1100" spc="-5" dirty="0" smtClean="0">
                          <a:latin typeface="Calibri"/>
                          <a:cs typeface="Calibri"/>
                        </a:rPr>
                        <a:t>-</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a:t>
                      </a:r>
                      <a:endParaRPr sz="1100">
                        <a:latin typeface="Calibri"/>
                        <a:cs typeface="Calibri"/>
                      </a:endParaRPr>
                    </a:p>
                    <a:p>
                      <a:pPr marL="50800" marR="334010">
                        <a:lnSpc>
                          <a:spcPts val="1350"/>
                        </a:lnSpc>
                        <a:spcBef>
                          <a:spcPts val="45"/>
                        </a:spcBef>
                      </a:pPr>
                      <a:r>
                        <a:rPr sz="110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20" dirty="0" smtClean="0">
                          <a:latin typeface="Calibri"/>
                          <a:cs typeface="Calibri"/>
                        </a:rPr>
                        <a:t> </a:t>
                      </a:r>
                      <a:r>
                        <a:rPr sz="1100" spc="-10" dirty="0" smtClean="0">
                          <a:latin typeface="Calibri"/>
                          <a:cs typeface="Calibri"/>
                        </a:rPr>
                        <a:t>44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 </a:t>
                      </a:r>
                      <a:r>
                        <a:rPr sz="1100" spc="-10" dirty="0" smtClean="0">
                          <a:latin typeface="Calibri"/>
                          <a:cs typeface="Calibri"/>
                        </a:rPr>
                        <a:t>14</a:t>
                      </a:r>
                      <a:r>
                        <a:rPr sz="1100" spc="-5" dirty="0" smtClean="0">
                          <a:latin typeface="Calibri"/>
                          <a:cs typeface="Calibri"/>
                        </a:rPr>
                        <a:t>p</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15"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30"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dirty="0" smtClean="0">
                          <a:latin typeface="Calibri"/>
                          <a:cs typeface="Calibri"/>
                        </a:rPr>
                        <a:t>Ra</a:t>
                      </a:r>
                      <a:r>
                        <a:rPr sz="1100" spc="-5" dirty="0" smtClean="0">
                          <a:latin typeface="Calibri"/>
                          <a:cs typeface="Calibri"/>
                        </a:rPr>
                        <a:t>d</a:t>
                      </a:r>
                      <a:r>
                        <a:rPr sz="1100" spc="5" dirty="0" smtClean="0">
                          <a:latin typeface="Calibri"/>
                          <a:cs typeface="Calibri"/>
                        </a:rPr>
                        <a:t>i</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O</a:t>
                      </a:r>
                      <a:r>
                        <a:rPr sz="1100" spc="-5" dirty="0" smtClean="0">
                          <a:latin typeface="Calibri"/>
                          <a:cs typeface="Calibri"/>
                        </a:rPr>
                        <a:t>p</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bu</a:t>
                      </a:r>
                      <a:r>
                        <a:rPr sz="1100" spc="-10" dirty="0" smtClean="0">
                          <a:latin typeface="Calibri"/>
                          <a:cs typeface="Calibri"/>
                        </a:rPr>
                        <a:t>t</a:t>
                      </a:r>
                      <a:r>
                        <a:rPr sz="1100" spc="10" dirty="0" smtClean="0">
                          <a:latin typeface="Calibri"/>
                          <a:cs typeface="Calibri"/>
                        </a:rPr>
                        <a:t>t</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0" dirty="0" smtClean="0">
                          <a:latin typeface="Calibri"/>
                          <a:cs typeface="Calibri"/>
                        </a:rPr>
                        <a:t>r</a:t>
                      </a:r>
                      <a:r>
                        <a:rPr sz="1100" spc="-10" dirty="0" smtClean="0">
                          <a:latin typeface="Calibri"/>
                          <a:cs typeface="Calibri"/>
                        </a:rPr>
                        <a:t> </a:t>
                      </a:r>
                      <a:r>
                        <a:rPr sz="1100" spc="20" dirty="0" smtClean="0">
                          <a:latin typeface="Calibri"/>
                          <a:cs typeface="Calibri"/>
                        </a:rPr>
                        <a:t>a</a:t>
                      </a:r>
                      <a:r>
                        <a:rPr sz="1100" spc="-5" dirty="0" smtClean="0">
                          <a:latin typeface="Calibri"/>
                          <a:cs typeface="Calibri"/>
                        </a:rPr>
                        <a:t>n</a:t>
                      </a:r>
                      <a:r>
                        <a:rPr sz="1100" spc="0" dirty="0" smtClean="0">
                          <a:latin typeface="Calibri"/>
                          <a:cs typeface="Calibri"/>
                        </a:rPr>
                        <a:t>sw</a:t>
                      </a:r>
                      <a:r>
                        <a:rPr sz="1100" spc="5" dirty="0" smtClean="0">
                          <a:latin typeface="Calibri"/>
                          <a:cs typeface="Calibri"/>
                        </a:rPr>
                        <a:t>e</a:t>
                      </a:r>
                      <a:r>
                        <a:rPr sz="1100" spc="0" dirty="0" smtClean="0">
                          <a:latin typeface="Calibri"/>
                          <a:cs typeface="Calibri"/>
                        </a:rPr>
                        <a:t>r</a:t>
                      </a:r>
                      <a:r>
                        <a:rPr sz="1100" spc="-10" dirty="0" smtClean="0">
                          <a:latin typeface="Calibri"/>
                          <a:cs typeface="Calibri"/>
                        </a:rPr>
                        <a:t> </a:t>
                      </a:r>
                      <a:r>
                        <a:rPr sz="1100" spc="5" dirty="0" smtClean="0">
                          <a:latin typeface="Calibri"/>
                          <a:cs typeface="Calibri"/>
                        </a:rPr>
                        <a:t>s</a:t>
                      </a:r>
                      <a:r>
                        <a:rPr sz="1100" spc="0" dirty="0" smtClean="0">
                          <a:latin typeface="Calibri"/>
                          <a:cs typeface="Calibri"/>
                        </a:rPr>
                        <a:t>e</a:t>
                      </a:r>
                      <a:r>
                        <a:rPr sz="1100" spc="10" dirty="0" smtClean="0">
                          <a:latin typeface="Calibri"/>
                          <a:cs typeface="Calibri"/>
                        </a:rPr>
                        <a:t>l</a:t>
                      </a:r>
                      <a:r>
                        <a:rPr sz="1100" spc="0" dirty="0" smtClean="0">
                          <a:latin typeface="Calibri"/>
                          <a:cs typeface="Calibri"/>
                        </a:rPr>
                        <a:t>e</a:t>
                      </a:r>
                      <a:r>
                        <a:rPr sz="1100" spc="-10" dirty="0" smtClean="0">
                          <a:latin typeface="Calibri"/>
                          <a:cs typeface="Calibri"/>
                        </a:rPr>
                        <a:t>ct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20"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p</a:t>
                      </a:r>
                      <a:r>
                        <a:rPr sz="1100" spc="-15" dirty="0" smtClean="0">
                          <a:latin typeface="Calibri"/>
                          <a:cs typeface="Calibri"/>
                        </a:rPr>
                        <a:t> </a:t>
                      </a:r>
                      <a:r>
                        <a:rPr sz="1100" spc="0" dirty="0" smtClean="0">
                          <a:latin typeface="Calibri"/>
                          <a:cs typeface="Calibri"/>
                        </a:rPr>
                        <a:t>art</a:t>
                      </a:r>
                      <a:r>
                        <a:rPr sz="1100" spc="-25" dirty="0" smtClean="0">
                          <a:latin typeface="Calibri"/>
                          <a:cs typeface="Calibri"/>
                        </a:rPr>
                        <a:t> </a:t>
                      </a:r>
                      <a:r>
                        <a:rPr sz="1100" spc="5" dirty="0" smtClean="0">
                          <a:latin typeface="Calibri"/>
                          <a:cs typeface="Calibri"/>
                        </a:rPr>
                        <a:t>i</a:t>
                      </a:r>
                      <a:r>
                        <a:rPr sz="1100" spc="0" dirty="0" smtClean="0">
                          <a:latin typeface="Calibri"/>
                          <a:cs typeface="Calibri"/>
                        </a:rPr>
                        <a:t>ma</a:t>
                      </a:r>
                      <a:r>
                        <a:rPr sz="1100" spc="5" dirty="0" smtClean="0">
                          <a:latin typeface="Calibri"/>
                          <a:cs typeface="Calibri"/>
                        </a:rPr>
                        <a:t>g</a:t>
                      </a:r>
                      <a:r>
                        <a:rPr sz="1100" spc="0" dirty="0" smtClean="0">
                          <a:latin typeface="Calibri"/>
                          <a:cs typeface="Calibri"/>
                        </a:rPr>
                        <a:t>e</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r>
              <a:tr h="236219">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1750">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1750">
                      <a:solidFill>
                        <a:srgbClr val="B6DDE8"/>
                      </a:solidFill>
                      <a:prstDash val="solid"/>
                    </a:lnB>
                    <a:solidFill>
                      <a:srgbClr val="B6DDE8"/>
                    </a:solidFill>
                  </a:tcPr>
                </a:tc>
                <a:tc hMerge="1">
                  <a:txBody>
                    <a:bodyPr/>
                    <a:lstStyle/>
                    <a:p>
                      <a:endParaRPr/>
                    </a:p>
                  </a:txBody>
                  <a:tcPr marL="0" marR="0" marT="0" marB="0"/>
                </a:tc>
              </a:tr>
              <a:tr h="451281">
                <a:tc gridSpan="3">
                  <a:txBody>
                    <a:bodyPr/>
                    <a:lstStyle/>
                    <a:p>
                      <a:pPr marL="50800">
                        <a:lnSpc>
                          <a:spcPct val="100000"/>
                        </a:lnSpc>
                      </a:pPr>
                      <a:r>
                        <a:rPr sz="1100" dirty="0" smtClean="0">
                          <a:latin typeface="Calibri"/>
                          <a:cs typeface="Calibri"/>
                        </a:rPr>
                        <a:t>Pre</a:t>
                      </a:r>
                      <a:r>
                        <a:rPr sz="1100" spc="5" dirty="0" smtClean="0">
                          <a:latin typeface="Calibri"/>
                          <a:cs typeface="Calibri"/>
                        </a:rPr>
                        <a:t>vi</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a:t>
                      </a:r>
                      <a:r>
                        <a:rPr sz="1100" spc="-5" dirty="0" smtClean="0">
                          <a:latin typeface="Calibri"/>
                          <a:cs typeface="Calibri"/>
                        </a:rPr>
                        <a:t>t-</a:t>
                      </a:r>
                      <a:r>
                        <a:rPr sz="1100" spc="-10" dirty="0" smtClean="0">
                          <a:latin typeface="Calibri"/>
                          <a:cs typeface="Calibri"/>
                        </a:rPr>
                        <a:t>t</a:t>
                      </a:r>
                      <a:r>
                        <a:rPr sz="1100" spc="0" dirty="0" smtClean="0">
                          <a:latin typeface="Calibri"/>
                          <a:cs typeface="Calibri"/>
                        </a:rPr>
                        <a:t>est</a:t>
                      </a:r>
                      <a:r>
                        <a:rPr sz="1100" spc="-20" dirty="0" smtClean="0">
                          <a:latin typeface="Calibri"/>
                          <a:cs typeface="Calibri"/>
                        </a:rPr>
                        <a:t> </a:t>
                      </a:r>
                      <a:r>
                        <a:rPr sz="1100" spc="-5" dirty="0" smtClean="0">
                          <a:latin typeface="Calibri"/>
                          <a:cs typeface="Calibri"/>
                        </a:rPr>
                        <a:t>qu</a:t>
                      </a:r>
                      <a:r>
                        <a:rPr sz="1100" spc="0" dirty="0" smtClean="0">
                          <a:latin typeface="Calibri"/>
                          <a:cs typeface="Calibri"/>
                        </a:rPr>
                        <a:t>es</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0" dirty="0" smtClean="0">
                          <a:latin typeface="Calibri"/>
                          <a:cs typeface="Calibri"/>
                        </a:rPr>
                        <a:t> </a:t>
                      </a:r>
                      <a:r>
                        <a:rPr sz="1100" spc="0" dirty="0" smtClean="0">
                          <a:latin typeface="Calibri"/>
                          <a:cs typeface="Calibri"/>
                        </a:rPr>
                        <a:t>#</a:t>
                      </a:r>
                      <a:r>
                        <a:rPr sz="1100" spc="-10" dirty="0" smtClean="0">
                          <a:latin typeface="Calibri"/>
                          <a:cs typeface="Calibri"/>
                        </a:rPr>
                        <a:t>1</a:t>
                      </a:r>
                      <a:r>
                        <a:rPr sz="1100" spc="0" dirty="0" smtClean="0">
                          <a:latin typeface="Calibri"/>
                          <a:cs typeface="Calibri"/>
                        </a:rPr>
                        <a:t>,</a:t>
                      </a:r>
                      <a:r>
                        <a:rPr sz="1100" spc="-20" dirty="0" smtClean="0">
                          <a:latin typeface="Calibri"/>
                          <a:cs typeface="Calibri"/>
                        </a:rPr>
                        <a:t> </a:t>
                      </a:r>
                      <a:r>
                        <a:rPr sz="1100" spc="5" dirty="0" smtClean="0">
                          <a:latin typeface="Calibri"/>
                          <a:cs typeface="Calibri"/>
                        </a:rPr>
                        <a:t>N</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p</a:t>
                      </a:r>
                      <a:r>
                        <a:rPr sz="1100" spc="-10" dirty="0" smtClean="0">
                          <a:latin typeface="Calibri"/>
                          <a:cs typeface="Calibri"/>
                        </a:rPr>
                        <a:t>o</a:t>
                      </a:r>
                      <a:r>
                        <a:rPr sz="1100" spc="20" dirty="0" smtClean="0">
                          <a:latin typeface="Calibri"/>
                          <a:cs typeface="Calibri"/>
                        </a:rPr>
                        <a:t>s</a:t>
                      </a:r>
                      <a:r>
                        <a:rPr sz="1100" spc="-5" dirty="0" smtClean="0">
                          <a:latin typeface="Calibri"/>
                          <a:cs typeface="Calibri"/>
                        </a:rPr>
                        <a:t>t-</a:t>
                      </a:r>
                      <a:r>
                        <a:rPr sz="1100" spc="-10" dirty="0" smtClean="0">
                          <a:latin typeface="Calibri"/>
                          <a:cs typeface="Calibri"/>
                        </a:rPr>
                        <a:t>t</a:t>
                      </a:r>
                      <a:r>
                        <a:rPr sz="1100" spc="0" dirty="0" smtClean="0">
                          <a:latin typeface="Calibri"/>
                          <a:cs typeface="Calibri"/>
                        </a:rPr>
                        <a:t>est</a:t>
                      </a:r>
                      <a:r>
                        <a:rPr sz="1100" spc="5" dirty="0" smtClean="0">
                          <a:latin typeface="Calibri"/>
                          <a:cs typeface="Calibri"/>
                        </a:rPr>
                        <a:t> </a:t>
                      </a:r>
                      <a:r>
                        <a:rPr sz="1100" spc="-5" dirty="0" smtClean="0">
                          <a:latin typeface="Calibri"/>
                          <a:cs typeface="Calibri"/>
                        </a:rPr>
                        <a:t>qu</a:t>
                      </a:r>
                      <a:r>
                        <a:rPr sz="1100" spc="0" dirty="0" smtClean="0">
                          <a:latin typeface="Calibri"/>
                          <a:cs typeface="Calibri"/>
                        </a:rPr>
                        <a:t>es</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0" dirty="0" smtClean="0">
                          <a:latin typeface="Calibri"/>
                          <a:cs typeface="Calibri"/>
                        </a:rPr>
                        <a:t> </a:t>
                      </a:r>
                      <a:r>
                        <a:rPr sz="1100" spc="0" dirty="0" smtClean="0">
                          <a:latin typeface="Calibri"/>
                          <a:cs typeface="Calibri"/>
                        </a:rPr>
                        <a:t>#3</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1750">
                      <a:solidFill>
                        <a:srgbClr val="B6DDE8"/>
                      </a:solidFill>
                      <a:prstDash val="solid"/>
                    </a:lnT>
                    <a:lnB w="38150">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spc="5" dirty="0" smtClean="0">
                          <a:latin typeface="Calibri"/>
                          <a:cs typeface="Calibri"/>
                        </a:rPr>
                        <a:t>C</a:t>
                      </a:r>
                      <a:r>
                        <a:rPr sz="1100" spc="-10" dirty="0" smtClean="0">
                          <a:latin typeface="Calibri"/>
                          <a:cs typeface="Calibri"/>
                        </a:rPr>
                        <a:t>o</a:t>
                      </a:r>
                      <a:r>
                        <a:rPr sz="1100" spc="0" dirty="0" smtClean="0">
                          <a:latin typeface="Calibri"/>
                          <a:cs typeface="Calibri"/>
                        </a:rPr>
                        <a:t>rre</a:t>
                      </a:r>
                      <a:r>
                        <a:rPr sz="1100" spc="-10" dirty="0" smtClean="0">
                          <a:latin typeface="Calibri"/>
                          <a:cs typeface="Calibri"/>
                        </a:rPr>
                        <a:t>c</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sw</a:t>
                      </a:r>
                      <a:r>
                        <a:rPr sz="1100" spc="5" dirty="0" smtClean="0">
                          <a:latin typeface="Calibri"/>
                          <a:cs typeface="Calibri"/>
                        </a:rPr>
                        <a:t>e</a:t>
                      </a:r>
                      <a:r>
                        <a:rPr sz="1100" spc="0" dirty="0" smtClean="0">
                          <a:latin typeface="Calibri"/>
                          <a:cs typeface="Calibri"/>
                        </a:rPr>
                        <a:t>r</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A</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31750">
                      <a:solidFill>
                        <a:srgbClr val="B6DDE8"/>
                      </a:solidFill>
                      <a:prstDash val="solid"/>
                    </a:lnT>
                    <a:lnB w="38150">
                      <a:solidFill>
                        <a:srgbClr val="404040"/>
                      </a:solidFill>
                      <a:prstDash val="solid"/>
                    </a:lnB>
                  </a:tcPr>
                </a:tc>
                <a:tc hMerge="1">
                  <a:txBody>
                    <a:bodyPr/>
                    <a:lstStyle/>
                    <a:p>
                      <a:endParaRPr/>
                    </a:p>
                  </a:txBody>
                  <a:tcPr marL="0" marR="0" marT="0" marB="0"/>
                </a:tc>
              </a:tr>
            </a:tbl>
          </a:graphicData>
        </a:graphic>
      </p:graphicFrame>
      <p:pic>
        <p:nvPicPr>
          <p:cNvPr id="7" name="Picture 6" descr="Knowledge Check.jpg"/>
          <p:cNvPicPr>
            <a:picLocks noChangeAspect="1"/>
          </p:cNvPicPr>
          <p:nvPr/>
        </p:nvPicPr>
        <p:blipFill>
          <a:blip r:embed="rId3" cstate="print"/>
          <a:stretch>
            <a:fillRect/>
          </a:stretch>
        </p:blipFill>
        <p:spPr>
          <a:xfrm>
            <a:off x="3581400" y="1676400"/>
            <a:ext cx="1327574" cy="9144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4" name="object 4"/>
          <p:cNvSpPr/>
          <p:nvPr/>
        </p:nvSpPr>
        <p:spPr>
          <a:xfrm>
            <a:off x="457200" y="1494155"/>
            <a:ext cx="4500245" cy="3382899"/>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452437" y="1489328"/>
            <a:ext cx="4509770" cy="3392424"/>
          </a:xfrm>
          <a:custGeom>
            <a:avLst/>
            <a:gdLst/>
            <a:ahLst/>
            <a:cxnLst/>
            <a:rect l="l" t="t" r="r" b="b"/>
            <a:pathLst>
              <a:path w="4509770" h="3392424">
                <a:moveTo>
                  <a:pt x="0" y="3392424"/>
                </a:moveTo>
                <a:lnTo>
                  <a:pt x="4509770" y="3392424"/>
                </a:lnTo>
                <a:lnTo>
                  <a:pt x="4509770" y="0"/>
                </a:lnTo>
                <a:lnTo>
                  <a:pt x="0" y="0"/>
                </a:lnTo>
                <a:lnTo>
                  <a:pt x="0" y="3392424"/>
                </a:lnTo>
                <a:close/>
              </a:path>
            </a:pathLst>
          </a:custGeom>
          <a:ln w="9525">
            <a:solidFill>
              <a:srgbClr val="4F81BC"/>
            </a:solidFill>
          </a:ln>
        </p:spPr>
        <p:txBody>
          <a:bodyPr wrap="square" lIns="0" tIns="0" rIns="0" bIns="0" rtlCol="0">
            <a:noAutofit/>
          </a:bodyPr>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fld id="{81D60167-4931-47E6-BA6A-407CBD079E47}" type="slidenum">
              <a:rPr sz="1100" b="1" spc="0" dirty="0" smtClean="0">
                <a:latin typeface="Calibri"/>
                <a:cs typeface="Calibri"/>
              </a:rPr>
              <a:pPr marL="12700">
                <a:lnSpc>
                  <a:spcPct val="100000"/>
                </a:lnSpc>
              </a:pPr>
              <a:t>48</a:t>
            </a:fld>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3" name="object 3"/>
          <p:cNvGraphicFramePr>
            <a:graphicFrameLocks noGrp="1"/>
          </p:cNvGraphicFramePr>
          <p:nvPr/>
        </p:nvGraphicFramePr>
        <p:xfrm>
          <a:off x="362077" y="456819"/>
          <a:ext cx="9287255" cy="6105952"/>
        </p:xfrm>
        <a:graphic>
          <a:graphicData uri="http://schemas.openxmlformats.org/drawingml/2006/table">
            <a:tbl>
              <a:tblPr firstRow="1" bandRow="1">
                <a:tableStyleId>{2D5ABB26-0587-4C30-8999-92F81FD0307C}</a:tableStyleId>
              </a:tblPr>
              <a:tblGrid>
                <a:gridCol w="45720"/>
                <a:gridCol w="939038"/>
                <a:gridCol w="3658870"/>
                <a:gridCol w="914654"/>
                <a:gridCol w="3728973"/>
              </a:tblGrid>
              <a:tr h="208788">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1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s</a:t>
                      </a:r>
                      <a:r>
                        <a:rPr sz="1100" spc="-5" dirty="0" smtClean="0">
                          <a:latin typeface="Calibri"/>
                          <a:cs typeface="Calibri"/>
                        </a:rPr>
                        <a:t>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_</a:t>
                      </a:r>
                      <a:r>
                        <a:rPr sz="1100" spc="-10" dirty="0" smtClean="0">
                          <a:latin typeface="Calibri"/>
                          <a:cs typeface="Calibri"/>
                        </a:rPr>
                        <a:t>7</a:t>
                      </a:r>
                      <a:r>
                        <a:rPr sz="1100" spc="5" dirty="0" smtClean="0">
                          <a:latin typeface="Calibri"/>
                          <a:cs typeface="Calibri"/>
                        </a:rPr>
                        <a:t>.</a:t>
                      </a:r>
                      <a:r>
                        <a:rPr sz="1100" spc="-10" dirty="0" smtClean="0">
                          <a:latin typeface="Calibri"/>
                          <a:cs typeface="Calibri"/>
                        </a:rPr>
                        <a:t>8</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50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7820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a:t>
                      </a:r>
                      <a:r>
                        <a:rPr sz="1100" spc="-5" dirty="0" smtClean="0">
                          <a:latin typeface="Calibri"/>
                          <a:cs typeface="Calibri"/>
                        </a:rPr>
                        <a:t>t-</a:t>
                      </a:r>
                      <a:r>
                        <a:rPr sz="1100" spc="-15" dirty="0" smtClean="0">
                          <a:latin typeface="Calibri"/>
                          <a:cs typeface="Calibri"/>
                        </a:rPr>
                        <a:t>T</a:t>
                      </a:r>
                      <a:r>
                        <a:rPr sz="1100" spc="0" dirty="0" smtClean="0">
                          <a:latin typeface="Calibri"/>
                          <a:cs typeface="Calibri"/>
                        </a:rPr>
                        <a:t>est</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b="1" dirty="0" smtClean="0">
                          <a:latin typeface="Calibri"/>
                          <a:cs typeface="Calibri"/>
                        </a:rPr>
                        <a:t>3</a:t>
                      </a:r>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0" dirty="0" smtClean="0">
                          <a:latin typeface="Calibri"/>
                          <a:cs typeface="Calibri"/>
                        </a:rPr>
                        <a:t>7</a:t>
                      </a:r>
                      <a:endParaRPr sz="11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5265">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794759">
                <a:tc gridSpan="3">
                  <a:txBody>
                    <a:bodyPr/>
                    <a:lstStyle/>
                    <a:p>
                      <a:endParaRPr sz="120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200" b="1" spc="-10" dirty="0" smtClean="0">
                          <a:latin typeface="Calibri"/>
                          <a:cs typeface="Calibri"/>
                        </a:rPr>
                        <a:t>Q</a:t>
                      </a:r>
                      <a:r>
                        <a:rPr sz="1200" b="1" spc="0" dirty="0" smtClean="0">
                          <a:latin typeface="Calibri"/>
                          <a:cs typeface="Calibri"/>
                        </a:rPr>
                        <a:t>u</a:t>
                      </a:r>
                      <a:r>
                        <a:rPr sz="1200" b="1" spc="-5" dirty="0" smtClean="0">
                          <a:latin typeface="Calibri"/>
                          <a:cs typeface="Calibri"/>
                        </a:rPr>
                        <a:t>e</a:t>
                      </a:r>
                      <a:r>
                        <a:rPr sz="1200" b="1" spc="0" dirty="0" smtClean="0">
                          <a:latin typeface="Calibri"/>
                          <a:cs typeface="Calibri"/>
                        </a:rPr>
                        <a:t>s</a:t>
                      </a:r>
                      <a:r>
                        <a:rPr sz="1200" b="1" spc="-10" dirty="0" smtClean="0">
                          <a:latin typeface="Calibri"/>
                          <a:cs typeface="Calibri"/>
                        </a:rPr>
                        <a:t>ti</a:t>
                      </a:r>
                      <a:r>
                        <a:rPr sz="1200" b="1" spc="0" dirty="0" smtClean="0">
                          <a:latin typeface="Calibri"/>
                          <a:cs typeface="Calibri"/>
                        </a:rPr>
                        <a:t>on</a:t>
                      </a:r>
                      <a:r>
                        <a:rPr sz="1200" b="1" spc="-5" dirty="0" smtClean="0">
                          <a:latin typeface="Calibri"/>
                          <a:cs typeface="Calibri"/>
                        </a:rPr>
                        <a:t> </a:t>
                      </a:r>
                      <a:r>
                        <a:rPr sz="1200" b="1" spc="0" dirty="0" smtClean="0">
                          <a:latin typeface="Calibri"/>
                          <a:cs typeface="Calibri"/>
                        </a:rPr>
                        <a:t>#3</a:t>
                      </a:r>
                      <a:endParaRPr sz="1200">
                        <a:latin typeface="Calibri"/>
                        <a:cs typeface="Calibri"/>
                      </a:endParaRPr>
                    </a:p>
                    <a:p>
                      <a:pPr>
                        <a:lnSpc>
                          <a:spcPts val="1300"/>
                        </a:lnSpc>
                        <a:spcBef>
                          <a:spcPts val="47"/>
                        </a:spcBef>
                      </a:pPr>
                      <a:endParaRPr sz="1300"/>
                    </a:p>
                    <a:p>
                      <a:pPr marL="57150">
                        <a:lnSpc>
                          <a:spcPct val="100000"/>
                        </a:lnSpc>
                      </a:pPr>
                      <a:r>
                        <a:rPr sz="1100" b="1" spc="-5" dirty="0" smtClean="0">
                          <a:latin typeface="Calibri"/>
                          <a:cs typeface="Calibri"/>
                        </a:rPr>
                        <a:t>M</a:t>
                      </a:r>
                      <a:r>
                        <a:rPr sz="1100" b="1" spc="5" dirty="0" smtClean="0">
                          <a:latin typeface="Calibri"/>
                          <a:cs typeface="Calibri"/>
                        </a:rPr>
                        <a:t>u</a:t>
                      </a:r>
                      <a:r>
                        <a:rPr sz="1100" b="1" spc="-10" dirty="0" smtClean="0">
                          <a:latin typeface="Calibri"/>
                          <a:cs typeface="Calibri"/>
                        </a:rPr>
                        <a:t>l</a:t>
                      </a:r>
                      <a:r>
                        <a:rPr sz="1100" b="1" spc="0" dirty="0" smtClean="0">
                          <a:latin typeface="Calibri"/>
                          <a:cs typeface="Calibri"/>
                        </a:rPr>
                        <a:t>t</a:t>
                      </a:r>
                      <a:r>
                        <a:rPr sz="1100" b="1" spc="-10" dirty="0" smtClean="0">
                          <a:latin typeface="Calibri"/>
                          <a:cs typeface="Calibri"/>
                        </a:rPr>
                        <a:t>i</a:t>
                      </a:r>
                      <a:r>
                        <a:rPr sz="1100" b="1" spc="5" dirty="0" smtClean="0">
                          <a:latin typeface="Calibri"/>
                          <a:cs typeface="Calibri"/>
                        </a:rPr>
                        <a:t>p</a:t>
                      </a:r>
                      <a:r>
                        <a:rPr sz="1100" b="1" spc="-10" dirty="0" smtClean="0">
                          <a:latin typeface="Calibri"/>
                          <a:cs typeface="Calibri"/>
                        </a:rPr>
                        <a:t>l</a:t>
                      </a:r>
                      <a:r>
                        <a:rPr sz="1100" b="1" spc="0" dirty="0" smtClean="0">
                          <a:latin typeface="Calibri"/>
                          <a:cs typeface="Calibri"/>
                        </a:rPr>
                        <a:t>e</a:t>
                      </a:r>
                      <a:r>
                        <a:rPr sz="1100" b="1" spc="-15" dirty="0" smtClean="0">
                          <a:latin typeface="Calibri"/>
                          <a:cs typeface="Calibri"/>
                        </a:rPr>
                        <a:t> </a:t>
                      </a:r>
                      <a:r>
                        <a:rPr sz="1100" b="1" spc="-10" dirty="0" smtClean="0">
                          <a:latin typeface="Calibri"/>
                          <a:cs typeface="Calibri"/>
                        </a:rPr>
                        <a:t>C</a:t>
                      </a:r>
                      <a:r>
                        <a:rPr sz="1100" b="1" spc="5" dirty="0" smtClean="0">
                          <a:latin typeface="Calibri"/>
                          <a:cs typeface="Calibri"/>
                        </a:rPr>
                        <a:t>h</a:t>
                      </a:r>
                      <a:r>
                        <a:rPr sz="1100" b="1" spc="0" dirty="0" smtClean="0">
                          <a:latin typeface="Calibri"/>
                          <a:cs typeface="Calibri"/>
                        </a:rPr>
                        <a:t>o</a:t>
                      </a:r>
                      <a:r>
                        <a:rPr sz="1100" b="1" spc="-10" dirty="0" smtClean="0">
                          <a:latin typeface="Calibri"/>
                          <a:cs typeface="Calibri"/>
                        </a:rPr>
                        <a:t>ic</a:t>
                      </a:r>
                      <a:r>
                        <a:rPr sz="1100" b="1" spc="-5" dirty="0" smtClean="0">
                          <a:latin typeface="Calibri"/>
                          <a:cs typeface="Calibri"/>
                        </a:rPr>
                        <a:t>e</a:t>
                      </a:r>
                      <a:r>
                        <a:rPr sz="1100" b="1" spc="0" dirty="0" smtClean="0">
                          <a:latin typeface="Calibri"/>
                          <a:cs typeface="Calibri"/>
                        </a:rPr>
                        <a:t>:</a:t>
                      </a:r>
                      <a:endParaRPr sz="1100">
                        <a:latin typeface="Calibri"/>
                        <a:cs typeface="Calibri"/>
                      </a:endParaRPr>
                    </a:p>
                    <a:p>
                      <a:pPr>
                        <a:lnSpc>
                          <a:spcPts val="650"/>
                        </a:lnSpc>
                        <a:spcBef>
                          <a:spcPts val="24"/>
                        </a:spcBef>
                      </a:pPr>
                      <a:endParaRPr sz="650"/>
                    </a:p>
                    <a:p>
                      <a:pPr marL="57150" marR="78105">
                        <a:lnSpc>
                          <a:spcPct val="152700"/>
                        </a:lnSpc>
                      </a:pPr>
                      <a:r>
                        <a:rPr sz="1100" spc="5" dirty="0" smtClean="0">
                          <a:latin typeface="Calibri"/>
                          <a:cs typeface="Calibri"/>
                        </a:rPr>
                        <a:t>I</a:t>
                      </a:r>
                      <a:r>
                        <a:rPr sz="1100" spc="0" dirty="0" smtClean="0">
                          <a:latin typeface="Calibri"/>
                          <a:cs typeface="Calibri"/>
                        </a:rPr>
                        <a:t>f</a:t>
                      </a:r>
                      <a:r>
                        <a:rPr sz="1100" spc="-10"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ent</a:t>
                      </a:r>
                      <a:r>
                        <a:rPr sz="1100" spc="-20" dirty="0" smtClean="0">
                          <a:latin typeface="Calibri"/>
                          <a:cs typeface="Calibri"/>
                        </a:rPr>
                        <a:t> </a:t>
                      </a:r>
                      <a:r>
                        <a:rPr sz="1100" spc="0" dirty="0" smtClean="0">
                          <a:latin typeface="Calibri"/>
                          <a:cs typeface="Calibri"/>
                        </a:rPr>
                        <a:t>ea</a:t>
                      </a:r>
                      <a:r>
                        <a:rPr sz="1100" spc="-10" dirty="0" smtClean="0">
                          <a:latin typeface="Calibri"/>
                          <a:cs typeface="Calibri"/>
                        </a:rPr>
                        <a:t>t</a:t>
                      </a:r>
                      <a:r>
                        <a:rPr sz="1100" spc="0" dirty="0" smtClean="0">
                          <a:latin typeface="Calibri"/>
                          <a:cs typeface="Calibri"/>
                        </a:rPr>
                        <a:t>s</a:t>
                      </a:r>
                      <a:r>
                        <a:rPr sz="1100" spc="-10" dirty="0" smtClean="0">
                          <a:latin typeface="Calibri"/>
                          <a:cs typeface="Calibri"/>
                        </a:rPr>
                        <a:t> </a:t>
                      </a:r>
                      <a:r>
                        <a:rPr sz="1100" spc="5" dirty="0" smtClean="0">
                          <a:latin typeface="Calibri"/>
                          <a:cs typeface="Calibri"/>
                        </a:rPr>
                        <a:t>l</a:t>
                      </a:r>
                      <a:r>
                        <a:rPr sz="1100" spc="-10" dirty="0" smtClean="0">
                          <a:latin typeface="Calibri"/>
                          <a:cs typeface="Calibri"/>
                        </a:rPr>
                        <a:t>ot</a:t>
                      </a:r>
                      <a:r>
                        <a:rPr sz="1100" spc="0" dirty="0" smtClean="0">
                          <a:latin typeface="Calibri"/>
                          <a:cs typeface="Calibri"/>
                        </a:rPr>
                        <a:t>s</a:t>
                      </a:r>
                      <a:r>
                        <a:rPr sz="1100" spc="-10" dirty="0" smtClean="0">
                          <a:latin typeface="Calibri"/>
                          <a:cs typeface="Calibri"/>
                        </a:rPr>
                        <a:t> o</a:t>
                      </a:r>
                      <a:r>
                        <a:rPr sz="1100" spc="0" dirty="0" smtClean="0">
                          <a:latin typeface="Calibri"/>
                          <a:cs typeface="Calibri"/>
                        </a:rPr>
                        <a:t>f</a:t>
                      </a:r>
                      <a:r>
                        <a:rPr sz="1100" spc="10" dirty="0" smtClean="0">
                          <a:latin typeface="Calibri"/>
                          <a:cs typeface="Calibri"/>
                        </a:rPr>
                        <a:t> </a:t>
                      </a:r>
                      <a:r>
                        <a:rPr sz="1100" spc="-15" dirty="0" smtClean="0">
                          <a:latin typeface="Calibri"/>
                          <a:cs typeface="Calibri"/>
                        </a:rPr>
                        <a:t>c</a:t>
                      </a:r>
                      <a:r>
                        <a:rPr sz="1100" spc="0" dirty="0" smtClean="0">
                          <a:latin typeface="Calibri"/>
                          <a:cs typeface="Calibri"/>
                        </a:rPr>
                        <a:t>a</a:t>
                      </a:r>
                      <a:r>
                        <a:rPr sz="1100" spc="-5" dirty="0" smtClean="0">
                          <a:latin typeface="Calibri"/>
                          <a:cs typeface="Calibri"/>
                        </a:rPr>
                        <a:t>nd</a:t>
                      </a:r>
                      <a:r>
                        <a:rPr sz="1100" spc="0" dirty="0" smtClean="0">
                          <a:latin typeface="Calibri"/>
                          <a:cs typeface="Calibri"/>
                        </a:rPr>
                        <a:t>y, </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esn</a:t>
                      </a:r>
                      <a:r>
                        <a:rPr sz="1100" spc="-15" dirty="0" smtClean="0">
                          <a:latin typeface="Calibri"/>
                          <a:cs typeface="Calibri"/>
                        </a:rPr>
                        <a:t>’</a:t>
                      </a:r>
                      <a:r>
                        <a:rPr sz="1100" spc="0" dirty="0" smtClean="0">
                          <a:latin typeface="Calibri"/>
                          <a:cs typeface="Calibri"/>
                        </a:rPr>
                        <a:t>t exer</a:t>
                      </a:r>
                      <a:r>
                        <a:rPr sz="1100" spc="-10" dirty="0" smtClean="0">
                          <a:latin typeface="Calibri"/>
                          <a:cs typeface="Calibri"/>
                        </a:rPr>
                        <a:t>c</a:t>
                      </a:r>
                      <a:r>
                        <a:rPr sz="1100" spc="5" dirty="0" smtClean="0">
                          <a:latin typeface="Calibri"/>
                          <a:cs typeface="Calibri"/>
                        </a:rPr>
                        <a:t>i</a:t>
                      </a:r>
                      <a:r>
                        <a:rPr sz="1100" spc="0" dirty="0" smtClean="0">
                          <a:latin typeface="Calibri"/>
                          <a:cs typeface="Calibri"/>
                        </a:rPr>
                        <a:t>se,</a:t>
                      </a:r>
                      <a:r>
                        <a:rPr sz="1100" spc="-2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h</a:t>
                      </a:r>
                      <a:r>
                        <a:rPr sz="1100" spc="0" dirty="0" smtClean="0">
                          <a:latin typeface="Calibri"/>
                          <a:cs typeface="Calibri"/>
                        </a:rPr>
                        <a:t>as</a:t>
                      </a:r>
                      <a:r>
                        <a:rPr sz="1100" spc="-10" dirty="0" smtClean="0">
                          <a:latin typeface="Calibri"/>
                          <a:cs typeface="Calibri"/>
                        </a:rPr>
                        <a:t> </a:t>
                      </a:r>
                      <a:r>
                        <a:rPr sz="1100" spc="30" dirty="0" smtClean="0">
                          <a:latin typeface="Calibri"/>
                          <a:cs typeface="Calibri"/>
                        </a:rPr>
                        <a:t>l</a:t>
                      </a:r>
                      <a:r>
                        <a:rPr sz="1100" spc="-10" dirty="0" smtClean="0">
                          <a:latin typeface="Calibri"/>
                          <a:cs typeface="Calibri"/>
                        </a:rPr>
                        <a:t>o</a:t>
                      </a:r>
                      <a:r>
                        <a:rPr sz="1100" spc="0" dirty="0" smtClean="0">
                          <a:latin typeface="Calibri"/>
                          <a:cs typeface="Calibri"/>
                        </a:rPr>
                        <a:t>ss</a:t>
                      </a:r>
                      <a:r>
                        <a:rPr sz="1100" spc="-10" dirty="0" smtClean="0">
                          <a:latin typeface="Calibri"/>
                          <a:cs typeface="Calibri"/>
                        </a:rPr>
                        <a:t> o</a:t>
                      </a:r>
                      <a:r>
                        <a:rPr sz="1100" spc="0" dirty="0" smtClean="0">
                          <a:latin typeface="Calibri"/>
                          <a:cs typeface="Calibri"/>
                        </a:rPr>
                        <a:t>f</a:t>
                      </a:r>
                      <a:r>
                        <a:rPr sz="1100" spc="-10" dirty="0" smtClean="0">
                          <a:latin typeface="Calibri"/>
                          <a:cs typeface="Calibri"/>
                        </a:rPr>
                        <a:t> </a:t>
                      </a:r>
                      <a:r>
                        <a:rPr sz="1100" spc="0" dirty="0" smtClean="0">
                          <a:latin typeface="Calibri"/>
                          <a:cs typeface="Calibri"/>
                        </a:rPr>
                        <a:t>v</a:t>
                      </a:r>
                      <a:r>
                        <a:rPr sz="1100" spc="5" dirty="0" smtClean="0">
                          <a:latin typeface="Calibri"/>
                          <a:cs typeface="Calibri"/>
                        </a:rPr>
                        <a:t>i</a:t>
                      </a:r>
                      <a:r>
                        <a:rPr sz="1100" spc="0" dirty="0" smtClean="0">
                          <a:latin typeface="Calibri"/>
                          <a:cs typeface="Calibri"/>
                        </a:rPr>
                        <a:t>s</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25"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0" dirty="0" smtClean="0">
                          <a:latin typeface="Calibri"/>
                          <a:cs typeface="Calibri"/>
                        </a:rPr>
                        <a:t>u</a:t>
                      </a:r>
                      <a:r>
                        <a:rPr sz="1100" spc="-15" dirty="0" smtClean="0">
                          <a:latin typeface="Calibri"/>
                          <a:cs typeface="Calibri"/>
                        </a:rPr>
                        <a:t> </a:t>
                      </a:r>
                      <a:r>
                        <a:rPr sz="1100" spc="0" dirty="0" smtClean="0">
                          <a:latin typeface="Calibri"/>
                          <a:cs typeface="Calibri"/>
                        </a:rPr>
                        <a:t>sh</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l</a:t>
                      </a:r>
                      <a:r>
                        <a:rPr sz="1100" spc="0" dirty="0" smtClean="0">
                          <a:latin typeface="Calibri"/>
                          <a:cs typeface="Calibri"/>
                        </a:rPr>
                        <a:t>d </a:t>
                      </a:r>
                      <a:r>
                        <a:rPr sz="1100" spc="-5" dirty="0" smtClean="0">
                          <a:latin typeface="Calibri"/>
                          <a:cs typeface="Calibri"/>
                        </a:rPr>
                        <a:t>d</a:t>
                      </a:r>
                      <a:r>
                        <a:rPr sz="1100" spc="5" dirty="0" smtClean="0">
                          <a:latin typeface="Calibri"/>
                          <a:cs typeface="Calibri"/>
                        </a:rPr>
                        <a:t>i</a:t>
                      </a:r>
                      <a:r>
                        <a:rPr sz="1100" spc="0" dirty="0" smtClean="0">
                          <a:latin typeface="Calibri"/>
                          <a:cs typeface="Calibri"/>
                        </a:rPr>
                        <a:t>re</a:t>
                      </a:r>
                      <a:r>
                        <a:rPr sz="1100" spc="-10" dirty="0" smtClean="0">
                          <a:latin typeface="Calibri"/>
                          <a:cs typeface="Calibri"/>
                        </a:rPr>
                        <a:t>c</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s</a:t>
                      </a:r>
                      <a:r>
                        <a:rPr sz="1100" spc="5" dirty="0" smtClean="0">
                          <a:latin typeface="Calibri"/>
                          <a:cs typeface="Calibri"/>
                        </a:rPr>
                        <a:t>ig</a:t>
                      </a:r>
                      <a:r>
                        <a:rPr sz="1100" spc="0" dirty="0" smtClean="0">
                          <a:latin typeface="Calibri"/>
                          <a:cs typeface="Calibri"/>
                        </a:rPr>
                        <a:t>n</a:t>
                      </a:r>
                      <a:r>
                        <a:rPr sz="1100" spc="-15" dirty="0" smtClean="0">
                          <a:latin typeface="Calibri"/>
                          <a:cs typeface="Calibri"/>
                        </a:rPr>
                        <a:t> </a:t>
                      </a:r>
                      <a:r>
                        <a:rPr sz="1100" spc="-5" dirty="0" smtClean="0">
                          <a:latin typeface="Calibri"/>
                          <a:cs typeface="Calibri"/>
                        </a:rPr>
                        <a:t>u</a:t>
                      </a:r>
                      <a:r>
                        <a:rPr sz="1100" spc="0" dirty="0" smtClean="0">
                          <a:latin typeface="Calibri"/>
                          <a:cs typeface="Calibri"/>
                        </a:rPr>
                        <a:t>p</a:t>
                      </a:r>
                      <a:r>
                        <a:rPr sz="1100" spc="-1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0" dirty="0" smtClean="0">
                          <a:latin typeface="Calibri"/>
                          <a:cs typeface="Calibri"/>
                        </a:rPr>
                        <a:t>r</a:t>
                      </a:r>
                      <a:r>
                        <a:rPr sz="1100" spc="10" dirty="0" smtClean="0">
                          <a:latin typeface="Calibri"/>
                          <a:cs typeface="Calibri"/>
                        </a:rPr>
                        <a:t> </a:t>
                      </a:r>
                      <a:r>
                        <a:rPr sz="1100" spc="-10"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p>
                      <a:pPr>
                        <a:lnSpc>
                          <a:spcPts val="650"/>
                        </a:lnSpc>
                        <a:spcBef>
                          <a:spcPts val="21"/>
                        </a:spcBef>
                      </a:pPr>
                      <a:endParaRPr sz="650"/>
                    </a:p>
                    <a:p>
                      <a:pPr marL="57150">
                        <a:lnSpc>
                          <a:spcPct val="100000"/>
                        </a:lnSpc>
                      </a:pPr>
                      <a:r>
                        <a:rPr sz="1100" dirty="0" smtClean="0">
                          <a:latin typeface="Calibri"/>
                          <a:cs typeface="Calibri"/>
                        </a:rPr>
                        <a:t>a</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u</a:t>
                      </a:r>
                      <a:r>
                        <a:rPr sz="1100" spc="-10" dirty="0" smtClean="0">
                          <a:latin typeface="Calibri"/>
                          <a:cs typeface="Calibri"/>
                        </a:rPr>
                        <a:t>t</a:t>
                      </a:r>
                      <a:r>
                        <a:rPr sz="1100" spc="0" dirty="0" smtClean="0">
                          <a:latin typeface="Calibri"/>
                          <a:cs typeface="Calibri"/>
                        </a:rPr>
                        <a:t>:</a:t>
                      </a:r>
                      <a:endParaRPr sz="1100">
                        <a:latin typeface="Calibri"/>
                        <a:cs typeface="Calibri"/>
                      </a:endParaRPr>
                    </a:p>
                    <a:p>
                      <a:pPr>
                        <a:lnSpc>
                          <a:spcPts val="650"/>
                        </a:lnSpc>
                        <a:spcBef>
                          <a:spcPts val="49"/>
                        </a:spcBef>
                      </a:pPr>
                      <a:endParaRPr sz="650"/>
                    </a:p>
                    <a:p>
                      <a:pPr marL="514350" indent="-229235">
                        <a:lnSpc>
                          <a:spcPct val="100000"/>
                        </a:lnSpc>
                        <a:buFont typeface="Calibri"/>
                        <a:buAutoNum type="alphaUcPeriod"/>
                        <a:tabLst>
                          <a:tab pos="514350" algn="l"/>
                        </a:tabLst>
                      </a:pPr>
                      <a:r>
                        <a:rPr sz="1100" spc="0" dirty="0" smtClean="0">
                          <a:latin typeface="Calibri"/>
                          <a:cs typeface="Calibri"/>
                        </a:rPr>
                        <a:t>sk</a:t>
                      </a:r>
                      <a:r>
                        <a:rPr sz="1100" spc="10" dirty="0" smtClean="0">
                          <a:latin typeface="Calibri"/>
                          <a:cs typeface="Calibri"/>
                        </a:rPr>
                        <a:t>i</a:t>
                      </a:r>
                      <a:r>
                        <a:rPr sz="1100" spc="0" dirty="0" smtClean="0">
                          <a:latin typeface="Calibri"/>
                          <a:cs typeface="Calibri"/>
                        </a:rPr>
                        <a:t>n</a:t>
                      </a:r>
                      <a:r>
                        <a:rPr sz="1100" spc="-15" dirty="0" smtClean="0">
                          <a:latin typeface="Calibri"/>
                          <a:cs typeface="Calibri"/>
                        </a:rPr>
                        <a:t> c</a:t>
                      </a:r>
                      <a:r>
                        <a:rPr sz="1100" spc="0" dirty="0" smtClean="0">
                          <a:latin typeface="Calibri"/>
                          <a:cs typeface="Calibri"/>
                        </a:rPr>
                        <a:t>a</a:t>
                      </a:r>
                      <a:r>
                        <a:rPr sz="1100" spc="-5" dirty="0" smtClean="0">
                          <a:latin typeface="Calibri"/>
                          <a:cs typeface="Calibri"/>
                        </a:rPr>
                        <a:t>n</a:t>
                      </a:r>
                      <a:r>
                        <a:rPr sz="1100" spc="-15" dirty="0" smtClean="0">
                          <a:latin typeface="Calibri"/>
                          <a:cs typeface="Calibri"/>
                        </a:rPr>
                        <a:t>c</a:t>
                      </a:r>
                      <a:r>
                        <a:rPr sz="1100" spc="0" dirty="0" smtClean="0">
                          <a:latin typeface="Calibri"/>
                          <a:cs typeface="Calibri"/>
                        </a:rPr>
                        <a:t>er.</a:t>
                      </a:r>
                      <a:endParaRPr sz="1100">
                        <a:latin typeface="Calibri"/>
                        <a:cs typeface="Calibri"/>
                      </a:endParaRPr>
                    </a:p>
                    <a:p>
                      <a:pPr>
                        <a:lnSpc>
                          <a:spcPts val="650"/>
                        </a:lnSpc>
                        <a:spcBef>
                          <a:spcPts val="46"/>
                        </a:spcBef>
                        <a:buFont typeface="Calibri"/>
                        <a:buAutoNum type="alphaUcPeriod"/>
                      </a:pPr>
                      <a:endParaRPr sz="650"/>
                    </a:p>
                    <a:p>
                      <a:pPr marL="514350" indent="-229235">
                        <a:lnSpc>
                          <a:spcPct val="100000"/>
                        </a:lnSpc>
                        <a:buFont typeface="Calibri"/>
                        <a:buAutoNum type="alphaUcPeriod"/>
                        <a:tabLst>
                          <a:tab pos="514350" algn="l"/>
                        </a:tabLst>
                      </a:pPr>
                      <a:r>
                        <a:rPr sz="1100" spc="0" dirty="0" smtClean="0">
                          <a:latin typeface="Calibri"/>
                          <a:cs typeface="Calibri"/>
                        </a:rPr>
                        <a:t>a</a:t>
                      </a:r>
                      <a:r>
                        <a:rPr sz="1100" spc="-15" dirty="0" smtClean="0">
                          <a:latin typeface="Calibri"/>
                          <a:cs typeface="Calibri"/>
                        </a:rPr>
                        <a:t>t</a:t>
                      </a:r>
                      <a:r>
                        <a:rPr sz="1100" spc="-5" dirty="0" smtClean="0">
                          <a:latin typeface="Calibri"/>
                          <a:cs typeface="Calibri"/>
                        </a:rPr>
                        <a:t>h</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f</a:t>
                      </a:r>
                      <a:r>
                        <a:rPr sz="1100" spc="-10" dirty="0" smtClean="0">
                          <a:latin typeface="Calibri"/>
                          <a:cs typeface="Calibri"/>
                        </a:rPr>
                        <a:t>oot</a:t>
                      </a:r>
                      <a:r>
                        <a:rPr sz="1100" spc="0" dirty="0" smtClean="0">
                          <a:latin typeface="Calibri"/>
                          <a:cs typeface="Calibri"/>
                        </a:rPr>
                        <a:t>.</a:t>
                      </a:r>
                      <a:endParaRPr sz="1100">
                        <a:latin typeface="Calibri"/>
                        <a:cs typeface="Calibri"/>
                      </a:endParaRPr>
                    </a:p>
                    <a:p>
                      <a:pPr>
                        <a:lnSpc>
                          <a:spcPts val="650"/>
                        </a:lnSpc>
                        <a:spcBef>
                          <a:spcPts val="46"/>
                        </a:spcBef>
                        <a:buFont typeface="Calibri"/>
                        <a:buAutoNum type="alphaUcPeriod"/>
                      </a:pPr>
                      <a:endParaRPr sz="650"/>
                    </a:p>
                    <a:p>
                      <a:pPr marL="514350" indent="-229235">
                        <a:lnSpc>
                          <a:spcPct val="100000"/>
                        </a:lnSpc>
                        <a:buFont typeface="Calibri"/>
                        <a:buAutoNum type="alphaUcPeriod"/>
                        <a:tabLst>
                          <a:tab pos="514350" algn="l"/>
                        </a:tabLst>
                      </a:pPr>
                      <a:r>
                        <a:rPr sz="1100" spc="-5" dirty="0" smtClean="0">
                          <a:latin typeface="Calibri"/>
                          <a:cs typeface="Calibri"/>
                        </a:rPr>
                        <a:t>d</a:t>
                      </a:r>
                      <a:r>
                        <a:rPr sz="1100" spc="5" dirty="0" smtClean="0">
                          <a:latin typeface="Calibri"/>
                          <a:cs typeface="Calibri"/>
                        </a:rPr>
                        <a:t>i</a:t>
                      </a:r>
                      <a:r>
                        <a:rPr sz="1100" spc="0" dirty="0" smtClean="0">
                          <a:latin typeface="Calibri"/>
                          <a:cs typeface="Calibri"/>
                        </a:rPr>
                        <a:t>a</a:t>
                      </a:r>
                      <a:r>
                        <a:rPr sz="1100" spc="-5" dirty="0" smtClean="0">
                          <a:latin typeface="Calibri"/>
                          <a:cs typeface="Calibri"/>
                        </a:rPr>
                        <a:t>b</a:t>
                      </a:r>
                      <a:r>
                        <a:rPr sz="1100" spc="0" dirty="0" smtClean="0">
                          <a:latin typeface="Calibri"/>
                          <a:cs typeface="Calibri"/>
                        </a:rPr>
                        <a:t>e</a:t>
                      </a:r>
                      <a:r>
                        <a:rPr sz="1100" spc="-10" dirty="0" smtClean="0">
                          <a:latin typeface="Calibri"/>
                          <a:cs typeface="Calibri"/>
                        </a:rPr>
                        <a:t>t</a:t>
                      </a:r>
                      <a:r>
                        <a:rPr sz="1100" spc="0" dirty="0" smtClean="0">
                          <a:latin typeface="Calibri"/>
                          <a:cs typeface="Calibri"/>
                        </a:rPr>
                        <a:t>es.</a:t>
                      </a:r>
                      <a:endParaRPr sz="1100">
                        <a:latin typeface="Calibri"/>
                        <a:cs typeface="Calibri"/>
                      </a:endParaRPr>
                    </a:p>
                    <a:p>
                      <a:pPr>
                        <a:lnSpc>
                          <a:spcPts val="650"/>
                        </a:lnSpc>
                        <a:spcBef>
                          <a:spcPts val="47"/>
                        </a:spcBef>
                        <a:buFont typeface="Calibri"/>
                        <a:buAutoNum type="alphaUcPeriod"/>
                      </a:pPr>
                      <a:endParaRPr sz="650"/>
                    </a:p>
                    <a:p>
                      <a:pPr marL="514350" indent="-229235">
                        <a:lnSpc>
                          <a:spcPct val="100000"/>
                        </a:lnSpc>
                        <a:buFont typeface="Calibri"/>
                        <a:buAutoNum type="alphaUcPeriod"/>
                        <a:tabLst>
                          <a:tab pos="514350" algn="l"/>
                        </a:tabLst>
                      </a:pPr>
                      <a:r>
                        <a:rPr sz="1100" spc="0" dirty="0" smtClean="0">
                          <a:latin typeface="Calibri"/>
                          <a:cs typeface="Calibri"/>
                        </a:rPr>
                        <a:t>s</a:t>
                      </a:r>
                      <a:r>
                        <a:rPr sz="1100" spc="5" dirty="0" smtClean="0">
                          <a:latin typeface="Calibri"/>
                          <a:cs typeface="Calibri"/>
                        </a:rPr>
                        <a:t>m</a:t>
                      </a:r>
                      <a:r>
                        <a:rPr sz="1100" spc="-10" dirty="0" smtClean="0">
                          <a:latin typeface="Calibri"/>
                          <a:cs typeface="Calibri"/>
                        </a:rPr>
                        <a:t>o</a:t>
                      </a:r>
                      <a:r>
                        <a:rPr sz="1100" spc="0" dirty="0" smtClean="0">
                          <a:latin typeface="Calibri"/>
                          <a:cs typeface="Calibri"/>
                        </a:rPr>
                        <a:t>k</a:t>
                      </a:r>
                      <a:r>
                        <a:rPr sz="1100" spc="10" dirty="0" smtClean="0">
                          <a:latin typeface="Calibri"/>
                          <a:cs typeface="Calibri"/>
                        </a:rPr>
                        <a:t>i</a:t>
                      </a:r>
                      <a:r>
                        <a:rPr sz="1100" spc="-5" dirty="0" smtClean="0">
                          <a:latin typeface="Calibri"/>
                          <a:cs typeface="Calibri"/>
                        </a:rPr>
                        <a:t>n</a:t>
                      </a:r>
                      <a:r>
                        <a:rPr sz="1100" spc="-20" dirty="0" smtClean="0">
                          <a:latin typeface="Calibri"/>
                          <a:cs typeface="Calibri"/>
                        </a:rPr>
                        <a:t>g</a:t>
                      </a:r>
                      <a:r>
                        <a:rPr sz="1100" spc="0" dirty="0" smtClean="0">
                          <a:latin typeface="Calibri"/>
                          <a:cs typeface="Calibri"/>
                        </a:rPr>
                        <a:t>.</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r>
              <a:tr h="228600">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556513">
                <a:tc gridSpan="3">
                  <a:txBody>
                    <a:bodyPr/>
                    <a:lstStyle/>
                    <a:p>
                      <a:pPr marL="50800">
                        <a:lnSpc>
                          <a:spcPct val="1000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s</a:t>
                      </a:r>
                      <a:r>
                        <a:rPr sz="1100" spc="10"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rd</a:t>
                      </a:r>
                      <a:r>
                        <a:rPr sz="1100" spc="-15" dirty="0" smtClean="0">
                          <a:latin typeface="Calibri"/>
                          <a:cs typeface="Calibri"/>
                        </a:rPr>
                        <a:t> </a:t>
                      </a:r>
                      <a:r>
                        <a:rPr sz="1100" spc="-5" dirty="0" smtClean="0">
                          <a:latin typeface="Calibri"/>
                          <a:cs typeface="Calibri"/>
                        </a:rPr>
                        <a:t>qu</a:t>
                      </a:r>
                      <a:r>
                        <a:rPr sz="1100" spc="0" dirty="0" smtClean="0">
                          <a:latin typeface="Calibri"/>
                          <a:cs typeface="Calibri"/>
                        </a:rPr>
                        <a:t>es</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5" dirty="0" smtClean="0">
                          <a:latin typeface="Calibri"/>
                          <a:cs typeface="Calibri"/>
                        </a:rPr>
                        <a:t> i</a:t>
                      </a:r>
                      <a:r>
                        <a:rPr sz="1100" spc="0" dirty="0" smtClean="0">
                          <a:latin typeface="Calibri"/>
                          <a:cs typeface="Calibri"/>
                        </a:rPr>
                        <a:t>n</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p</a:t>
                      </a:r>
                      <a:r>
                        <a:rPr sz="1100" spc="-10" dirty="0" smtClean="0">
                          <a:latin typeface="Calibri"/>
                          <a:cs typeface="Calibri"/>
                        </a:rPr>
                        <a:t>o</a:t>
                      </a:r>
                      <a:r>
                        <a:rPr sz="1100" spc="20" dirty="0" smtClean="0">
                          <a:latin typeface="Calibri"/>
                          <a:cs typeface="Calibri"/>
                        </a:rPr>
                        <a:t>s</a:t>
                      </a:r>
                      <a:r>
                        <a:rPr sz="1100" spc="5" dirty="0" smtClean="0">
                          <a:latin typeface="Calibri"/>
                          <a:cs typeface="Calibri"/>
                        </a:rPr>
                        <a:t>t</a:t>
                      </a:r>
                      <a:r>
                        <a:rPr sz="1100" spc="-5" dirty="0" smtClean="0">
                          <a:latin typeface="Calibri"/>
                          <a:cs typeface="Calibri"/>
                        </a:rPr>
                        <a:t>-</a:t>
                      </a:r>
                      <a:r>
                        <a:rPr sz="1100" spc="-10" dirty="0" smtClean="0">
                          <a:latin typeface="Calibri"/>
                          <a:cs typeface="Calibri"/>
                        </a:rPr>
                        <a:t>t</a:t>
                      </a:r>
                      <a:r>
                        <a:rPr sz="1100" spc="0" dirty="0" smtClean="0">
                          <a:latin typeface="Calibri"/>
                          <a:cs typeface="Calibri"/>
                        </a:rPr>
                        <a:t>es</a:t>
                      </a:r>
                      <a:r>
                        <a:rPr sz="1100" spc="15" dirty="0" smtClean="0">
                          <a:latin typeface="Calibri"/>
                          <a:cs typeface="Calibri"/>
                        </a:rPr>
                        <a:t>t</a:t>
                      </a:r>
                      <a:r>
                        <a:rPr sz="1100" spc="0" dirty="0" smtClean="0">
                          <a:latin typeface="Calibri"/>
                          <a:cs typeface="Calibri"/>
                        </a:rPr>
                        <a:t>.</a:t>
                      </a:r>
                      <a:endParaRPr sz="1100">
                        <a:latin typeface="Calibri"/>
                        <a:cs typeface="Calibri"/>
                      </a:endParaRPr>
                    </a:p>
                    <a:p>
                      <a:pPr marL="50800" marR="334010">
                        <a:lnSpc>
                          <a:spcPts val="1350"/>
                        </a:lnSpc>
                        <a:spcBef>
                          <a:spcPts val="45"/>
                        </a:spcBef>
                      </a:pPr>
                      <a:r>
                        <a:rPr sz="110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20" dirty="0" smtClean="0">
                          <a:latin typeface="Calibri"/>
                          <a:cs typeface="Calibri"/>
                        </a:rPr>
                        <a:t> </a:t>
                      </a:r>
                      <a:r>
                        <a:rPr sz="1100" spc="-10" dirty="0" smtClean="0">
                          <a:latin typeface="Calibri"/>
                          <a:cs typeface="Calibri"/>
                        </a:rPr>
                        <a:t>44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 </a:t>
                      </a:r>
                      <a:r>
                        <a:rPr sz="1100" spc="-10" dirty="0" smtClean="0">
                          <a:latin typeface="Calibri"/>
                          <a:cs typeface="Calibri"/>
                        </a:rPr>
                        <a:t>14</a:t>
                      </a:r>
                      <a:r>
                        <a:rPr sz="1100" spc="-5" dirty="0" smtClean="0">
                          <a:latin typeface="Calibri"/>
                          <a:cs typeface="Calibri"/>
                        </a:rPr>
                        <a:t>p</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15"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30" dirty="0" smtClean="0">
                          <a:latin typeface="Calibri"/>
                          <a:cs typeface="Calibri"/>
                        </a:rPr>
                        <a:t>g</a:t>
                      </a:r>
                      <a:r>
                        <a:rPr sz="1100" spc="0" dirty="0" smtClean="0">
                          <a:latin typeface="Calibri"/>
                          <a:cs typeface="Calibri"/>
                        </a:rPr>
                        <a:t>e</a:t>
                      </a:r>
                      <a:r>
                        <a:rPr sz="1100" spc="-10" dirty="0" smtClean="0">
                          <a:latin typeface="Calibri"/>
                          <a:cs typeface="Calibri"/>
                        </a:rPr>
                        <a:t> </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dirty="0" smtClean="0">
                          <a:latin typeface="Calibri"/>
                          <a:cs typeface="Calibri"/>
                        </a:rPr>
                        <a:t>Ra</a:t>
                      </a:r>
                      <a:r>
                        <a:rPr sz="1100" spc="-5" dirty="0" smtClean="0">
                          <a:latin typeface="Calibri"/>
                          <a:cs typeface="Calibri"/>
                        </a:rPr>
                        <a:t>d</a:t>
                      </a:r>
                      <a:r>
                        <a:rPr sz="1100" spc="5" dirty="0" smtClean="0">
                          <a:latin typeface="Calibri"/>
                          <a:cs typeface="Calibri"/>
                        </a:rPr>
                        <a:t>i</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O</a:t>
                      </a:r>
                      <a:r>
                        <a:rPr sz="1100" spc="-5" dirty="0" smtClean="0">
                          <a:latin typeface="Calibri"/>
                          <a:cs typeface="Calibri"/>
                        </a:rPr>
                        <a:t>p</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bu</a:t>
                      </a:r>
                      <a:r>
                        <a:rPr sz="1100" spc="-10" dirty="0" smtClean="0">
                          <a:latin typeface="Calibri"/>
                          <a:cs typeface="Calibri"/>
                        </a:rPr>
                        <a:t>t</a:t>
                      </a:r>
                      <a:r>
                        <a:rPr sz="1100" spc="10" dirty="0" smtClean="0">
                          <a:latin typeface="Calibri"/>
                          <a:cs typeface="Calibri"/>
                        </a:rPr>
                        <a:t>t</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0" dirty="0" smtClean="0">
                          <a:latin typeface="Calibri"/>
                          <a:cs typeface="Calibri"/>
                        </a:rPr>
                        <a:t>r</a:t>
                      </a:r>
                      <a:r>
                        <a:rPr sz="1100" spc="-10" dirty="0" smtClean="0">
                          <a:latin typeface="Calibri"/>
                          <a:cs typeface="Calibri"/>
                        </a:rPr>
                        <a:t> </a:t>
                      </a:r>
                      <a:r>
                        <a:rPr sz="1100" spc="20" dirty="0" smtClean="0">
                          <a:latin typeface="Calibri"/>
                          <a:cs typeface="Calibri"/>
                        </a:rPr>
                        <a:t>a</a:t>
                      </a:r>
                      <a:r>
                        <a:rPr sz="1100" spc="-5" dirty="0" smtClean="0">
                          <a:latin typeface="Calibri"/>
                          <a:cs typeface="Calibri"/>
                        </a:rPr>
                        <a:t>n</a:t>
                      </a:r>
                      <a:r>
                        <a:rPr sz="1100" spc="0" dirty="0" smtClean="0">
                          <a:latin typeface="Calibri"/>
                          <a:cs typeface="Calibri"/>
                        </a:rPr>
                        <a:t>sw</a:t>
                      </a:r>
                      <a:r>
                        <a:rPr sz="1100" spc="5" dirty="0" smtClean="0">
                          <a:latin typeface="Calibri"/>
                          <a:cs typeface="Calibri"/>
                        </a:rPr>
                        <a:t>e</a:t>
                      </a:r>
                      <a:r>
                        <a:rPr sz="1100" spc="0" dirty="0" smtClean="0">
                          <a:latin typeface="Calibri"/>
                          <a:cs typeface="Calibri"/>
                        </a:rPr>
                        <a:t>r</a:t>
                      </a:r>
                      <a:r>
                        <a:rPr sz="1100" spc="-10" dirty="0" smtClean="0">
                          <a:latin typeface="Calibri"/>
                          <a:cs typeface="Calibri"/>
                        </a:rPr>
                        <a:t> </a:t>
                      </a:r>
                      <a:r>
                        <a:rPr sz="1100" spc="0" dirty="0" smtClean="0">
                          <a:latin typeface="Calibri"/>
                          <a:cs typeface="Calibri"/>
                        </a:rPr>
                        <a:t>se</a:t>
                      </a:r>
                      <a:r>
                        <a:rPr sz="1100" spc="10" dirty="0" smtClean="0">
                          <a:latin typeface="Calibri"/>
                          <a:cs typeface="Calibri"/>
                        </a:rPr>
                        <a:t>l</a:t>
                      </a:r>
                      <a:r>
                        <a:rPr sz="1100" spc="0" dirty="0" smtClean="0">
                          <a:latin typeface="Calibri"/>
                          <a:cs typeface="Calibri"/>
                        </a:rPr>
                        <a:t>e</a:t>
                      </a:r>
                      <a:r>
                        <a:rPr sz="1100" spc="-10" dirty="0" smtClean="0">
                          <a:latin typeface="Calibri"/>
                          <a:cs typeface="Calibri"/>
                        </a:rPr>
                        <a:t>ct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p</a:t>
                      </a:r>
                      <a:r>
                        <a:rPr sz="1100" spc="-15" dirty="0" smtClean="0">
                          <a:latin typeface="Calibri"/>
                          <a:cs typeface="Calibri"/>
                        </a:rPr>
                        <a:t> </a:t>
                      </a:r>
                      <a:r>
                        <a:rPr sz="1100" spc="0" dirty="0" smtClean="0">
                          <a:latin typeface="Calibri"/>
                          <a:cs typeface="Calibri"/>
                        </a:rPr>
                        <a:t>art</a:t>
                      </a:r>
                      <a:r>
                        <a:rPr sz="1100" spc="-25" dirty="0" smtClean="0">
                          <a:latin typeface="Calibri"/>
                          <a:cs typeface="Calibri"/>
                        </a:rPr>
                        <a:t> </a:t>
                      </a:r>
                      <a:r>
                        <a:rPr sz="1100" spc="5" dirty="0" smtClean="0">
                          <a:latin typeface="Calibri"/>
                          <a:cs typeface="Calibri"/>
                        </a:rPr>
                        <a:t>i</a:t>
                      </a:r>
                      <a:r>
                        <a:rPr sz="1100" spc="0" dirty="0" smtClean="0">
                          <a:latin typeface="Calibri"/>
                          <a:cs typeface="Calibri"/>
                        </a:rPr>
                        <a:t>ma</a:t>
                      </a:r>
                      <a:r>
                        <a:rPr sz="1100" spc="5" dirty="0" smtClean="0">
                          <a:latin typeface="Calibri"/>
                          <a:cs typeface="Calibri"/>
                        </a:rPr>
                        <a:t>g</a:t>
                      </a:r>
                      <a:r>
                        <a:rPr sz="1100" spc="0" dirty="0" smtClean="0">
                          <a:latin typeface="Calibri"/>
                          <a:cs typeface="Calibri"/>
                        </a:rPr>
                        <a:t>e</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r>
              <a:tr h="236219">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1750">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1750">
                      <a:solidFill>
                        <a:srgbClr val="B6DDE8"/>
                      </a:solidFill>
                      <a:prstDash val="solid"/>
                    </a:lnB>
                    <a:solidFill>
                      <a:srgbClr val="B6DDE8"/>
                    </a:solidFill>
                  </a:tcPr>
                </a:tc>
                <a:tc hMerge="1">
                  <a:txBody>
                    <a:bodyPr/>
                    <a:lstStyle/>
                    <a:p>
                      <a:endParaRPr/>
                    </a:p>
                  </a:txBody>
                  <a:tcPr marL="0" marR="0" marT="0" marB="0"/>
                </a:tc>
              </a:tr>
              <a:tr h="451281">
                <a:tc gridSpan="3">
                  <a:txBody>
                    <a:bodyPr/>
                    <a:lstStyle/>
                    <a:p>
                      <a:pPr marL="50800">
                        <a:lnSpc>
                          <a:spcPct val="100000"/>
                        </a:lnSpc>
                      </a:pPr>
                      <a:r>
                        <a:rPr sz="1100" dirty="0" smtClean="0">
                          <a:latin typeface="Calibri"/>
                          <a:cs typeface="Calibri"/>
                        </a:rPr>
                        <a:t>Pre</a:t>
                      </a:r>
                      <a:r>
                        <a:rPr sz="1100" spc="5" dirty="0" smtClean="0">
                          <a:latin typeface="Calibri"/>
                          <a:cs typeface="Calibri"/>
                        </a:rPr>
                        <a:t>vi</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a:t>
                      </a:r>
                      <a:r>
                        <a:rPr sz="1100" spc="-5" dirty="0" smtClean="0">
                          <a:latin typeface="Calibri"/>
                          <a:cs typeface="Calibri"/>
                        </a:rPr>
                        <a:t>t-</a:t>
                      </a:r>
                      <a:r>
                        <a:rPr sz="1100" spc="-10" dirty="0" smtClean="0">
                          <a:latin typeface="Calibri"/>
                          <a:cs typeface="Calibri"/>
                        </a:rPr>
                        <a:t>t</a:t>
                      </a:r>
                      <a:r>
                        <a:rPr sz="1100" spc="0" dirty="0" smtClean="0">
                          <a:latin typeface="Calibri"/>
                          <a:cs typeface="Calibri"/>
                        </a:rPr>
                        <a:t>est</a:t>
                      </a:r>
                      <a:r>
                        <a:rPr sz="1100" spc="-20" dirty="0" smtClean="0">
                          <a:latin typeface="Calibri"/>
                          <a:cs typeface="Calibri"/>
                        </a:rPr>
                        <a:t> </a:t>
                      </a:r>
                      <a:r>
                        <a:rPr sz="1100" spc="-5" dirty="0" smtClean="0">
                          <a:latin typeface="Calibri"/>
                          <a:cs typeface="Calibri"/>
                        </a:rPr>
                        <a:t>qu</a:t>
                      </a:r>
                      <a:r>
                        <a:rPr sz="1100" spc="0" dirty="0" smtClean="0">
                          <a:latin typeface="Calibri"/>
                          <a:cs typeface="Calibri"/>
                        </a:rPr>
                        <a:t>es</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0" dirty="0" smtClean="0">
                          <a:latin typeface="Calibri"/>
                          <a:cs typeface="Calibri"/>
                        </a:rPr>
                        <a:t> </a:t>
                      </a:r>
                      <a:r>
                        <a:rPr sz="1100" spc="0" dirty="0" smtClean="0">
                          <a:latin typeface="Calibri"/>
                          <a:cs typeface="Calibri"/>
                        </a:rPr>
                        <a:t>#</a:t>
                      </a:r>
                      <a:r>
                        <a:rPr sz="1100" spc="-10" dirty="0" smtClean="0">
                          <a:latin typeface="Calibri"/>
                          <a:cs typeface="Calibri"/>
                        </a:rPr>
                        <a:t>2</a:t>
                      </a:r>
                      <a:r>
                        <a:rPr sz="1100" spc="0" dirty="0" smtClean="0">
                          <a:latin typeface="Calibri"/>
                          <a:cs typeface="Calibri"/>
                        </a:rPr>
                        <a:t>,</a:t>
                      </a:r>
                      <a:r>
                        <a:rPr sz="1100" spc="-20" dirty="0" smtClean="0">
                          <a:latin typeface="Calibri"/>
                          <a:cs typeface="Calibri"/>
                        </a:rPr>
                        <a:t> </a:t>
                      </a:r>
                      <a:r>
                        <a:rPr sz="1100" spc="5" dirty="0" smtClean="0">
                          <a:latin typeface="Calibri"/>
                          <a:cs typeface="Calibri"/>
                        </a:rPr>
                        <a:t>N</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p</a:t>
                      </a:r>
                      <a:r>
                        <a:rPr sz="1100" spc="-10" dirty="0" smtClean="0">
                          <a:latin typeface="Calibri"/>
                          <a:cs typeface="Calibri"/>
                        </a:rPr>
                        <a:t>o</a:t>
                      </a:r>
                      <a:r>
                        <a:rPr sz="1100" spc="20" dirty="0" smtClean="0">
                          <a:latin typeface="Calibri"/>
                          <a:cs typeface="Calibri"/>
                        </a:rPr>
                        <a:t>s</a:t>
                      </a:r>
                      <a:r>
                        <a:rPr sz="1100" spc="-5" dirty="0" smtClean="0">
                          <a:latin typeface="Calibri"/>
                          <a:cs typeface="Calibri"/>
                        </a:rPr>
                        <a:t>t-</a:t>
                      </a:r>
                      <a:r>
                        <a:rPr sz="1100" spc="-10" dirty="0" smtClean="0">
                          <a:latin typeface="Calibri"/>
                          <a:cs typeface="Calibri"/>
                        </a:rPr>
                        <a:t>t</a:t>
                      </a:r>
                      <a:r>
                        <a:rPr sz="1100" spc="0" dirty="0" smtClean="0">
                          <a:latin typeface="Calibri"/>
                          <a:cs typeface="Calibri"/>
                        </a:rPr>
                        <a:t>est</a:t>
                      </a:r>
                      <a:r>
                        <a:rPr sz="1100" spc="5" dirty="0" smtClean="0">
                          <a:latin typeface="Calibri"/>
                          <a:cs typeface="Calibri"/>
                        </a:rPr>
                        <a:t> </a:t>
                      </a:r>
                      <a:r>
                        <a:rPr sz="1100" spc="-5" dirty="0" smtClean="0">
                          <a:latin typeface="Calibri"/>
                          <a:cs typeface="Calibri"/>
                        </a:rPr>
                        <a:t>qu</a:t>
                      </a:r>
                      <a:r>
                        <a:rPr sz="1100" spc="0" dirty="0" smtClean="0">
                          <a:latin typeface="Calibri"/>
                          <a:cs typeface="Calibri"/>
                        </a:rPr>
                        <a:t>es</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0" dirty="0" smtClean="0">
                          <a:latin typeface="Calibri"/>
                          <a:cs typeface="Calibri"/>
                        </a:rPr>
                        <a:t> </a:t>
                      </a:r>
                      <a:r>
                        <a:rPr sz="1100" spc="0" dirty="0" smtClean="0">
                          <a:latin typeface="Calibri"/>
                          <a:cs typeface="Calibri"/>
                        </a:rPr>
                        <a:t>#4</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1750">
                      <a:solidFill>
                        <a:srgbClr val="B6DDE8"/>
                      </a:solidFill>
                      <a:prstDash val="solid"/>
                    </a:lnT>
                    <a:lnB w="38150">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spc="5" dirty="0" smtClean="0">
                          <a:latin typeface="Calibri"/>
                          <a:cs typeface="Calibri"/>
                        </a:rPr>
                        <a:t>C</a:t>
                      </a:r>
                      <a:r>
                        <a:rPr sz="1100" spc="-10" dirty="0" smtClean="0">
                          <a:latin typeface="Calibri"/>
                          <a:cs typeface="Calibri"/>
                        </a:rPr>
                        <a:t>o</a:t>
                      </a:r>
                      <a:r>
                        <a:rPr sz="1100" spc="0" dirty="0" smtClean="0">
                          <a:latin typeface="Calibri"/>
                          <a:cs typeface="Calibri"/>
                        </a:rPr>
                        <a:t>rre</a:t>
                      </a:r>
                      <a:r>
                        <a:rPr sz="1100" spc="-10" dirty="0" smtClean="0">
                          <a:latin typeface="Calibri"/>
                          <a:cs typeface="Calibri"/>
                        </a:rPr>
                        <a:t>c</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sw</a:t>
                      </a:r>
                      <a:r>
                        <a:rPr sz="1100" spc="5" dirty="0" smtClean="0">
                          <a:latin typeface="Calibri"/>
                          <a:cs typeface="Calibri"/>
                        </a:rPr>
                        <a:t>e</a:t>
                      </a:r>
                      <a:r>
                        <a:rPr sz="1100" spc="0" dirty="0" smtClean="0">
                          <a:latin typeface="Calibri"/>
                          <a:cs typeface="Calibri"/>
                        </a:rPr>
                        <a:t>r</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C</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31750">
                      <a:solidFill>
                        <a:srgbClr val="B6DDE8"/>
                      </a:solidFill>
                      <a:prstDash val="solid"/>
                    </a:lnT>
                    <a:lnB w="38150">
                      <a:solidFill>
                        <a:srgbClr val="404040"/>
                      </a:solidFill>
                      <a:prstDash val="solid"/>
                    </a:lnB>
                  </a:tcPr>
                </a:tc>
                <a:tc hMerge="1">
                  <a:txBody>
                    <a:bodyPr/>
                    <a:lstStyle/>
                    <a:p>
                      <a:endParaRPr/>
                    </a:p>
                  </a:txBody>
                  <a:tcPr marL="0" marR="0" marT="0" marB="0"/>
                </a:tc>
              </a:tr>
            </a:tbl>
          </a:graphicData>
        </a:graphic>
      </p:graphicFrame>
      <p:pic>
        <p:nvPicPr>
          <p:cNvPr id="7" name="Picture 6" descr="Knowledge Check.jpg"/>
          <p:cNvPicPr>
            <a:picLocks noChangeAspect="1"/>
          </p:cNvPicPr>
          <p:nvPr/>
        </p:nvPicPr>
        <p:blipFill>
          <a:blip r:embed="rId3" cstate="print"/>
          <a:stretch>
            <a:fillRect/>
          </a:stretch>
        </p:blipFill>
        <p:spPr>
          <a:xfrm>
            <a:off x="3581400" y="1676400"/>
            <a:ext cx="1327574" cy="91440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4" name="object 4"/>
          <p:cNvSpPr/>
          <p:nvPr/>
        </p:nvSpPr>
        <p:spPr>
          <a:xfrm>
            <a:off x="474344" y="1790573"/>
            <a:ext cx="4502150" cy="3382899"/>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469582" y="1785747"/>
            <a:ext cx="4511675" cy="3392424"/>
          </a:xfrm>
          <a:custGeom>
            <a:avLst/>
            <a:gdLst/>
            <a:ahLst/>
            <a:cxnLst/>
            <a:rect l="l" t="t" r="r" b="b"/>
            <a:pathLst>
              <a:path w="4511675" h="3392424">
                <a:moveTo>
                  <a:pt x="0" y="3392424"/>
                </a:moveTo>
                <a:lnTo>
                  <a:pt x="4511675" y="3392424"/>
                </a:lnTo>
                <a:lnTo>
                  <a:pt x="4511675" y="0"/>
                </a:lnTo>
                <a:lnTo>
                  <a:pt x="0" y="0"/>
                </a:lnTo>
                <a:lnTo>
                  <a:pt x="0" y="3392424"/>
                </a:lnTo>
                <a:close/>
              </a:path>
            </a:pathLst>
          </a:custGeom>
          <a:ln w="9525">
            <a:solidFill>
              <a:srgbClr val="4F81BC"/>
            </a:solidFill>
          </a:ln>
        </p:spPr>
        <p:txBody>
          <a:bodyPr wrap="square" lIns="0" tIns="0" rIns="0" bIns="0" rtlCol="0">
            <a:noAutofit/>
          </a:bodyPr>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fld id="{81D60167-4931-47E6-BA6A-407CBD079E47}" type="slidenum">
              <a:rPr sz="1100" b="1" spc="0" dirty="0" smtClean="0">
                <a:latin typeface="Calibri"/>
                <a:cs typeface="Calibri"/>
              </a:rPr>
              <a:pPr marL="12700">
                <a:lnSpc>
                  <a:spcPct val="100000"/>
                </a:lnSpc>
              </a:pPr>
              <a:t>49</a:t>
            </a:fld>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4076350381"/>
              </p:ext>
            </p:extLst>
          </p:nvPr>
        </p:nvGraphicFramePr>
        <p:xfrm>
          <a:off x="362077" y="779906"/>
          <a:ext cx="9287255" cy="6106104"/>
        </p:xfrm>
        <a:graphic>
          <a:graphicData uri="http://schemas.openxmlformats.org/drawingml/2006/table">
            <a:tbl>
              <a:tblPr firstRow="1" bandRow="1">
                <a:tableStyleId>{2D5ABB26-0587-4C30-8999-92F81FD0307C}</a:tableStyleId>
              </a:tblPr>
              <a:tblGrid>
                <a:gridCol w="45720"/>
                <a:gridCol w="939038"/>
                <a:gridCol w="3658870"/>
                <a:gridCol w="914654"/>
                <a:gridCol w="3728973"/>
              </a:tblGrid>
              <a:tr h="208788">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1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s</a:t>
                      </a:r>
                      <a:r>
                        <a:rPr sz="1100" spc="-5" dirty="0" smtClean="0">
                          <a:latin typeface="Calibri"/>
                          <a:cs typeface="Calibri"/>
                        </a:rPr>
                        <a:t>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_</a:t>
                      </a:r>
                      <a:r>
                        <a:rPr sz="1100" spc="-10" dirty="0" smtClean="0">
                          <a:latin typeface="Calibri"/>
                          <a:cs typeface="Calibri"/>
                        </a:rPr>
                        <a:t>7</a:t>
                      </a:r>
                      <a:r>
                        <a:rPr sz="1100" spc="5" dirty="0" smtClean="0">
                          <a:latin typeface="Calibri"/>
                          <a:cs typeface="Calibri"/>
                        </a:rPr>
                        <a:t>.</a:t>
                      </a:r>
                      <a:r>
                        <a:rPr sz="1100" spc="-10" dirty="0" smtClean="0">
                          <a:latin typeface="Calibri"/>
                          <a:cs typeface="Calibri"/>
                        </a:rPr>
                        <a:t>8</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88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7820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a:t>
                      </a:r>
                      <a:r>
                        <a:rPr sz="1100" spc="-5" dirty="0" smtClean="0">
                          <a:latin typeface="Calibri"/>
                          <a:cs typeface="Calibri"/>
                        </a:rPr>
                        <a:t>t-</a:t>
                      </a:r>
                      <a:r>
                        <a:rPr sz="1100" spc="-15" dirty="0" smtClean="0">
                          <a:latin typeface="Calibri"/>
                          <a:cs typeface="Calibri"/>
                        </a:rPr>
                        <a:t>T</a:t>
                      </a:r>
                      <a:r>
                        <a:rPr sz="1100" spc="0" dirty="0" smtClean="0">
                          <a:latin typeface="Calibri"/>
                          <a:cs typeface="Calibri"/>
                        </a:rPr>
                        <a:t>est</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b="1" dirty="0" smtClean="0">
                          <a:latin typeface="Calibri"/>
                          <a:cs typeface="Calibri"/>
                        </a:rPr>
                        <a:t>4</a:t>
                      </a:r>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0" dirty="0" smtClean="0">
                          <a:latin typeface="Calibri"/>
                          <a:cs typeface="Calibri"/>
                        </a:rPr>
                        <a:t>7</a:t>
                      </a:r>
                      <a:endParaRPr sz="11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4883">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794760">
                <a:tc gridSpan="3">
                  <a:txBody>
                    <a:bodyPr/>
                    <a:lstStyle/>
                    <a:p>
                      <a:endParaRPr sz="120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200" b="1" spc="-10" dirty="0" smtClean="0">
                          <a:latin typeface="Calibri"/>
                          <a:cs typeface="Calibri"/>
                        </a:rPr>
                        <a:t>Q</a:t>
                      </a:r>
                      <a:r>
                        <a:rPr sz="1200" b="1" spc="0" dirty="0" smtClean="0">
                          <a:latin typeface="Calibri"/>
                          <a:cs typeface="Calibri"/>
                        </a:rPr>
                        <a:t>u</a:t>
                      </a:r>
                      <a:r>
                        <a:rPr sz="1200" b="1" spc="-5" dirty="0" smtClean="0">
                          <a:latin typeface="Calibri"/>
                          <a:cs typeface="Calibri"/>
                        </a:rPr>
                        <a:t>e</a:t>
                      </a:r>
                      <a:r>
                        <a:rPr sz="1200" b="1" spc="0" dirty="0" smtClean="0">
                          <a:latin typeface="Calibri"/>
                          <a:cs typeface="Calibri"/>
                        </a:rPr>
                        <a:t>s</a:t>
                      </a:r>
                      <a:r>
                        <a:rPr sz="1200" b="1" spc="-10" dirty="0" smtClean="0">
                          <a:latin typeface="Calibri"/>
                          <a:cs typeface="Calibri"/>
                        </a:rPr>
                        <a:t>ti</a:t>
                      </a:r>
                      <a:r>
                        <a:rPr sz="1200" b="1" spc="0" dirty="0" smtClean="0">
                          <a:latin typeface="Calibri"/>
                          <a:cs typeface="Calibri"/>
                        </a:rPr>
                        <a:t>on</a:t>
                      </a:r>
                      <a:r>
                        <a:rPr sz="1200" b="1" spc="-5" dirty="0" smtClean="0">
                          <a:latin typeface="Calibri"/>
                          <a:cs typeface="Calibri"/>
                        </a:rPr>
                        <a:t> </a:t>
                      </a:r>
                      <a:r>
                        <a:rPr sz="1200" b="1" spc="0" dirty="0" smtClean="0">
                          <a:latin typeface="Calibri"/>
                          <a:cs typeface="Calibri"/>
                        </a:rPr>
                        <a:t>#4</a:t>
                      </a:r>
                      <a:endParaRPr sz="1200">
                        <a:latin typeface="Calibri"/>
                        <a:cs typeface="Calibri"/>
                      </a:endParaRPr>
                    </a:p>
                    <a:p>
                      <a:pPr>
                        <a:lnSpc>
                          <a:spcPts val="1300"/>
                        </a:lnSpc>
                        <a:spcBef>
                          <a:spcPts val="49"/>
                        </a:spcBef>
                      </a:pPr>
                      <a:endParaRPr sz="1300"/>
                    </a:p>
                    <a:p>
                      <a:pPr marL="57150">
                        <a:lnSpc>
                          <a:spcPct val="100000"/>
                        </a:lnSpc>
                      </a:pPr>
                      <a:r>
                        <a:rPr sz="1100" b="1" spc="-5" dirty="0" smtClean="0">
                          <a:latin typeface="Calibri"/>
                          <a:cs typeface="Calibri"/>
                        </a:rPr>
                        <a:t>M</a:t>
                      </a:r>
                      <a:r>
                        <a:rPr sz="1100" b="1" spc="5" dirty="0" smtClean="0">
                          <a:latin typeface="Calibri"/>
                          <a:cs typeface="Calibri"/>
                        </a:rPr>
                        <a:t>u</a:t>
                      </a:r>
                      <a:r>
                        <a:rPr sz="1100" b="1" spc="-10" dirty="0" smtClean="0">
                          <a:latin typeface="Calibri"/>
                          <a:cs typeface="Calibri"/>
                        </a:rPr>
                        <a:t>l</a:t>
                      </a:r>
                      <a:r>
                        <a:rPr sz="1100" b="1" spc="0" dirty="0" smtClean="0">
                          <a:latin typeface="Calibri"/>
                          <a:cs typeface="Calibri"/>
                        </a:rPr>
                        <a:t>t</a:t>
                      </a:r>
                      <a:r>
                        <a:rPr sz="1100" b="1" spc="-10" dirty="0" smtClean="0">
                          <a:latin typeface="Calibri"/>
                          <a:cs typeface="Calibri"/>
                        </a:rPr>
                        <a:t>i</a:t>
                      </a:r>
                      <a:r>
                        <a:rPr sz="1100" b="1" spc="5" dirty="0" smtClean="0">
                          <a:latin typeface="Calibri"/>
                          <a:cs typeface="Calibri"/>
                        </a:rPr>
                        <a:t>p</a:t>
                      </a:r>
                      <a:r>
                        <a:rPr sz="1100" b="1" spc="-10" dirty="0" smtClean="0">
                          <a:latin typeface="Calibri"/>
                          <a:cs typeface="Calibri"/>
                        </a:rPr>
                        <a:t>l</a:t>
                      </a:r>
                      <a:r>
                        <a:rPr sz="1100" b="1" spc="0" dirty="0" smtClean="0">
                          <a:latin typeface="Calibri"/>
                          <a:cs typeface="Calibri"/>
                        </a:rPr>
                        <a:t>e</a:t>
                      </a:r>
                      <a:r>
                        <a:rPr sz="1100" b="1" spc="-15" dirty="0" smtClean="0">
                          <a:latin typeface="Calibri"/>
                          <a:cs typeface="Calibri"/>
                        </a:rPr>
                        <a:t> </a:t>
                      </a:r>
                      <a:r>
                        <a:rPr sz="1100" b="1" spc="-10" dirty="0" smtClean="0">
                          <a:latin typeface="Calibri"/>
                          <a:cs typeface="Calibri"/>
                        </a:rPr>
                        <a:t>C</a:t>
                      </a:r>
                      <a:r>
                        <a:rPr sz="1100" b="1" spc="5" dirty="0" smtClean="0">
                          <a:latin typeface="Calibri"/>
                          <a:cs typeface="Calibri"/>
                        </a:rPr>
                        <a:t>h</a:t>
                      </a:r>
                      <a:r>
                        <a:rPr sz="1100" b="1" spc="0" dirty="0" smtClean="0">
                          <a:latin typeface="Calibri"/>
                          <a:cs typeface="Calibri"/>
                        </a:rPr>
                        <a:t>o</a:t>
                      </a:r>
                      <a:r>
                        <a:rPr sz="1100" b="1" spc="-10" dirty="0" smtClean="0">
                          <a:latin typeface="Calibri"/>
                          <a:cs typeface="Calibri"/>
                        </a:rPr>
                        <a:t>ic</a:t>
                      </a:r>
                      <a:r>
                        <a:rPr sz="1100" b="1" spc="-5" dirty="0" smtClean="0">
                          <a:latin typeface="Calibri"/>
                          <a:cs typeface="Calibri"/>
                        </a:rPr>
                        <a:t>e</a:t>
                      </a:r>
                      <a:r>
                        <a:rPr sz="1100" b="1" spc="0" dirty="0" smtClean="0">
                          <a:latin typeface="Calibri"/>
                          <a:cs typeface="Calibri"/>
                        </a:rPr>
                        <a:t>:</a:t>
                      </a:r>
                      <a:endParaRPr sz="1100">
                        <a:latin typeface="Calibri"/>
                        <a:cs typeface="Calibri"/>
                      </a:endParaRPr>
                    </a:p>
                    <a:p>
                      <a:pPr>
                        <a:lnSpc>
                          <a:spcPts val="650"/>
                        </a:lnSpc>
                        <a:spcBef>
                          <a:spcPts val="18"/>
                        </a:spcBef>
                      </a:pPr>
                      <a:endParaRPr sz="650"/>
                    </a:p>
                    <a:p>
                      <a:pPr marL="57150" marR="340995">
                        <a:lnSpc>
                          <a:spcPct val="153000"/>
                        </a:lnSpc>
                      </a:pPr>
                      <a:r>
                        <a:rPr sz="1100" spc="10" dirty="0" smtClean="0">
                          <a:latin typeface="Calibri"/>
                          <a:cs typeface="Calibri"/>
                        </a:rPr>
                        <a:t>C</a:t>
                      </a:r>
                      <a:r>
                        <a:rPr sz="1100" spc="5" dirty="0" smtClean="0">
                          <a:latin typeface="Calibri"/>
                          <a:cs typeface="Calibri"/>
                        </a:rPr>
                        <a:t>H</a:t>
                      </a:r>
                      <a:r>
                        <a:rPr sz="1100" spc="0" dirty="0" smtClean="0">
                          <a:latin typeface="Calibri"/>
                          <a:cs typeface="Calibri"/>
                        </a:rPr>
                        <a:t>Ws</a:t>
                      </a:r>
                      <a:r>
                        <a:rPr sz="1100" spc="-10" dirty="0" smtClean="0">
                          <a:latin typeface="Calibri"/>
                          <a:cs typeface="Calibri"/>
                        </a:rPr>
                        <a:t> </a:t>
                      </a:r>
                      <a:r>
                        <a:rPr sz="1100" spc="0" dirty="0" smtClean="0">
                          <a:latin typeface="Calibri"/>
                          <a:cs typeface="Calibri"/>
                        </a:rPr>
                        <a:t>are</a:t>
                      </a:r>
                      <a:r>
                        <a:rPr sz="1100" spc="-10" dirty="0" smtClean="0">
                          <a:latin typeface="Calibri"/>
                          <a:cs typeface="Calibri"/>
                        </a:rPr>
                        <a:t> </a:t>
                      </a:r>
                      <a:r>
                        <a:rPr sz="1100" spc="0" dirty="0" smtClean="0">
                          <a:latin typeface="Calibri"/>
                          <a:cs typeface="Calibri"/>
                        </a:rPr>
                        <a:t>resp</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5" dirty="0" smtClean="0">
                          <a:latin typeface="Calibri"/>
                          <a:cs typeface="Calibri"/>
                        </a:rPr>
                        <a:t>i</a:t>
                      </a:r>
                      <a:r>
                        <a:rPr sz="1100" spc="-30" dirty="0" smtClean="0">
                          <a:latin typeface="Calibri"/>
                          <a:cs typeface="Calibri"/>
                        </a:rPr>
                        <a:t>b</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 </a:t>
                      </a:r>
                      <a:r>
                        <a:rPr sz="1100" spc="-5" dirty="0" smtClean="0">
                          <a:latin typeface="Calibri"/>
                          <a:cs typeface="Calibri"/>
                        </a:rPr>
                        <a:t>u</a:t>
                      </a:r>
                      <a:r>
                        <a:rPr sz="1100" spc="0" dirty="0" smtClean="0">
                          <a:latin typeface="Calibri"/>
                          <a:cs typeface="Calibri"/>
                        </a:rPr>
                        <a:t>s</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med</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al</a:t>
                      </a:r>
                      <a:r>
                        <a:rPr sz="1100" spc="-5" dirty="0" smtClean="0">
                          <a:latin typeface="Calibri"/>
                          <a:cs typeface="Calibri"/>
                        </a:rPr>
                        <a:t> 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t</a:t>
                      </a:r>
                      <a:r>
                        <a:rPr sz="1100" spc="-30" dirty="0" smtClean="0">
                          <a:latin typeface="Calibri"/>
                          <a:cs typeface="Calibri"/>
                        </a:rPr>
                        <a:t>o</a:t>
                      </a:r>
                      <a:r>
                        <a:rPr sz="1100" spc="0" dirty="0" smtClean="0">
                          <a:latin typeface="Calibri"/>
                          <a:cs typeface="Calibri"/>
                        </a:rPr>
                        <a:t>ry</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a</a:t>
                      </a:r>
                      <a:r>
                        <a:rPr sz="1100" spc="-5" dirty="0" smtClean="0">
                          <a:latin typeface="Calibri"/>
                          <a:cs typeface="Calibri"/>
                        </a:rPr>
                        <a:t>dd</a:t>
                      </a:r>
                      <a:r>
                        <a:rPr sz="1100" spc="0" dirty="0" smtClean="0">
                          <a:latin typeface="Calibri"/>
                          <a:cs typeface="Calibri"/>
                        </a:rPr>
                        <a:t>ress</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a:t>
                      </a:r>
                      <a:r>
                        <a:rPr sz="1100" spc="10" dirty="0" smtClean="0">
                          <a:latin typeface="Calibri"/>
                          <a:cs typeface="Calibri"/>
                        </a:rPr>
                        <a:t>l</a:t>
                      </a:r>
                      <a:r>
                        <a:rPr sz="1100" spc="-10" dirty="0" smtClean="0">
                          <a:latin typeface="Calibri"/>
                          <a:cs typeface="Calibri"/>
                        </a:rPr>
                        <a:t>t</a:t>
                      </a:r>
                      <a:r>
                        <a:rPr sz="1100" spc="0" dirty="0" smtClean="0">
                          <a:latin typeface="Calibri"/>
                          <a:cs typeface="Calibri"/>
                        </a:rPr>
                        <a:t>h r</a:t>
                      </a:r>
                      <a:r>
                        <a:rPr sz="1100" spc="5" dirty="0" smtClean="0">
                          <a:latin typeface="Calibri"/>
                          <a:cs typeface="Calibri"/>
                        </a:rPr>
                        <a:t>i</a:t>
                      </a:r>
                      <a:r>
                        <a:rPr sz="1100" spc="0" dirty="0" smtClean="0">
                          <a:latin typeface="Calibri"/>
                          <a:cs typeface="Calibri"/>
                        </a:rPr>
                        <a:t>sks</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0" dirty="0" smtClean="0">
                          <a:latin typeface="Calibri"/>
                          <a:cs typeface="Calibri"/>
                        </a:rPr>
                        <a:t>rm</a:t>
                      </a:r>
                      <a:r>
                        <a:rPr sz="1100" spc="-5" dirty="0" smtClean="0">
                          <a:latin typeface="Calibri"/>
                          <a:cs typeface="Calibri"/>
                        </a:rPr>
                        <a:t>u</a:t>
                      </a:r>
                      <a:r>
                        <a:rPr sz="1100" spc="5"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g</a:t>
                      </a:r>
                      <a:r>
                        <a:rPr sz="1100" spc="0" dirty="0" smtClean="0">
                          <a:latin typeface="Calibri"/>
                          <a:cs typeface="Calibri"/>
                        </a:rPr>
                        <a:t>:</a:t>
                      </a:r>
                      <a:endParaRPr sz="1100">
                        <a:latin typeface="Calibri"/>
                        <a:cs typeface="Calibri"/>
                      </a:endParaRPr>
                    </a:p>
                    <a:p>
                      <a:pPr>
                        <a:lnSpc>
                          <a:spcPts val="650"/>
                        </a:lnSpc>
                        <a:spcBef>
                          <a:spcPts val="21"/>
                        </a:spcBef>
                      </a:pPr>
                      <a:endParaRPr sz="650"/>
                    </a:p>
                    <a:p>
                      <a:pPr marL="514350" indent="-229235">
                        <a:lnSpc>
                          <a:spcPct val="100000"/>
                        </a:lnSpc>
                        <a:buFont typeface="Calibri"/>
                        <a:buAutoNum type="alphaUcPeriod"/>
                        <a:tabLst>
                          <a:tab pos="514350" algn="l"/>
                        </a:tabLst>
                      </a:pPr>
                      <a:r>
                        <a:rPr sz="1100" spc="0" dirty="0" smtClean="0">
                          <a:latin typeface="Calibri"/>
                          <a:cs typeface="Calibri"/>
                        </a:rPr>
                        <a:t>a</a:t>
                      </a:r>
                      <a:r>
                        <a:rPr sz="1100" spc="-5" dirty="0" smtClean="0">
                          <a:latin typeface="Calibri"/>
                          <a:cs typeface="Calibri"/>
                        </a:rPr>
                        <a:t>pp</a:t>
                      </a:r>
                      <a:r>
                        <a:rPr sz="1100" spc="5" dirty="0" smtClean="0">
                          <a:latin typeface="Calibri"/>
                          <a:cs typeface="Calibri"/>
                        </a:rPr>
                        <a:t>li</a:t>
                      </a:r>
                      <a:r>
                        <a:rPr sz="1100" spc="-15" dirty="0" smtClean="0">
                          <a:latin typeface="Calibri"/>
                          <a:cs typeface="Calibri"/>
                        </a:rPr>
                        <a:t>c</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endParaRPr sz="1100">
                        <a:latin typeface="Calibri"/>
                        <a:cs typeface="Calibri"/>
                      </a:endParaRPr>
                    </a:p>
                    <a:p>
                      <a:pPr>
                        <a:lnSpc>
                          <a:spcPts val="650"/>
                        </a:lnSpc>
                        <a:spcBef>
                          <a:spcPts val="46"/>
                        </a:spcBef>
                        <a:buFont typeface="Calibri"/>
                        <a:buAutoNum type="alphaUcPeriod"/>
                      </a:pPr>
                      <a:endParaRPr sz="650"/>
                    </a:p>
                    <a:p>
                      <a:pPr marL="514350" indent="-229235">
                        <a:lnSpc>
                          <a:spcPct val="100000"/>
                        </a:lnSpc>
                        <a:buFont typeface="Calibri"/>
                        <a:buAutoNum type="alphaUcPeriod"/>
                        <a:tabLst>
                          <a:tab pos="514350" algn="l"/>
                        </a:tabLst>
                      </a:pPr>
                      <a:r>
                        <a:rPr sz="1100" spc="5" dirty="0" smtClean="0">
                          <a:latin typeface="Calibri"/>
                          <a:cs typeface="Calibri"/>
                        </a:rPr>
                        <a:t>l</a:t>
                      </a:r>
                      <a:r>
                        <a:rPr sz="1100" spc="0" dirty="0" smtClean="0">
                          <a:latin typeface="Calibri"/>
                          <a:cs typeface="Calibri"/>
                        </a:rPr>
                        <a:t>eaders</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p</a:t>
                      </a:r>
                      <a:r>
                        <a:rPr sz="1100" spc="-15" dirty="0" smtClean="0">
                          <a:latin typeface="Calibri"/>
                          <a:cs typeface="Calibri"/>
                        </a:rPr>
                        <a:t> </a:t>
                      </a:r>
                      <a:r>
                        <a:rPr sz="1100" spc="0" dirty="0" smtClean="0">
                          <a:latin typeface="Calibri"/>
                          <a:cs typeface="Calibri"/>
                        </a:rPr>
                        <a:t>s</a:t>
                      </a:r>
                      <a:r>
                        <a:rPr sz="1100" spc="-25" dirty="0" smtClean="0">
                          <a:latin typeface="Calibri"/>
                          <a:cs typeface="Calibri"/>
                        </a:rPr>
                        <a:t>k</a:t>
                      </a:r>
                      <a:r>
                        <a:rPr sz="1100" spc="5" dirty="0" smtClean="0">
                          <a:latin typeface="Calibri"/>
                          <a:cs typeface="Calibri"/>
                        </a:rPr>
                        <a:t>i</a:t>
                      </a:r>
                      <a:r>
                        <a:rPr sz="1100" spc="-15" dirty="0" smtClean="0">
                          <a:latin typeface="Calibri"/>
                          <a:cs typeface="Calibri"/>
                        </a:rPr>
                        <a:t>l</a:t>
                      </a:r>
                      <a:r>
                        <a:rPr sz="1100" spc="5" dirty="0" smtClean="0">
                          <a:latin typeface="Calibri"/>
                          <a:cs typeface="Calibri"/>
                        </a:rPr>
                        <a:t>l</a:t>
                      </a:r>
                      <a:r>
                        <a:rPr sz="1100" spc="0" dirty="0" smtClean="0">
                          <a:latin typeface="Calibri"/>
                          <a:cs typeface="Calibri"/>
                        </a:rPr>
                        <a:t>s.</a:t>
                      </a:r>
                      <a:endParaRPr sz="1100">
                        <a:latin typeface="Calibri"/>
                        <a:cs typeface="Calibri"/>
                      </a:endParaRPr>
                    </a:p>
                    <a:p>
                      <a:pPr>
                        <a:lnSpc>
                          <a:spcPts val="650"/>
                        </a:lnSpc>
                        <a:spcBef>
                          <a:spcPts val="47"/>
                        </a:spcBef>
                        <a:buFont typeface="Calibri"/>
                        <a:buAutoNum type="alphaUcPeriod"/>
                      </a:pPr>
                      <a:endParaRPr sz="650"/>
                    </a:p>
                    <a:p>
                      <a:pPr marL="514350" indent="-229235">
                        <a:lnSpc>
                          <a:spcPct val="100000"/>
                        </a:lnSpc>
                        <a:buFont typeface="Calibri"/>
                        <a:buAutoNum type="alphaUcPeriod"/>
                        <a:tabLst>
                          <a:tab pos="514350" algn="l"/>
                        </a:tabLst>
                      </a:pPr>
                      <a:r>
                        <a:rPr sz="1100" spc="0" dirty="0" smtClean="0">
                          <a:latin typeface="Calibri"/>
                          <a:cs typeface="Calibri"/>
                        </a:rPr>
                        <a:t>a</a:t>
                      </a:r>
                      <a:r>
                        <a:rPr sz="1100" spc="-10" dirty="0" smtClean="0">
                          <a:latin typeface="Calibri"/>
                          <a:cs typeface="Calibri"/>
                        </a:rPr>
                        <a:t> </a:t>
                      </a:r>
                      <a:r>
                        <a:rPr sz="1100" spc="0" dirty="0" smtClean="0">
                          <a:latin typeface="Calibri"/>
                          <a:cs typeface="Calibri"/>
                        </a:rPr>
                        <a:t>s</a:t>
                      </a:r>
                      <a:r>
                        <a:rPr sz="1100" spc="-10" dirty="0" smtClean="0">
                          <a:latin typeface="Calibri"/>
                          <a:cs typeface="Calibri"/>
                        </a:rPr>
                        <a:t>t</a:t>
                      </a:r>
                      <a:r>
                        <a:rPr sz="1100" spc="0" dirty="0" smtClean="0">
                          <a:latin typeface="Calibri"/>
                          <a:cs typeface="Calibri"/>
                        </a:rPr>
                        <a:t>ra</a:t>
                      </a:r>
                      <a:r>
                        <a:rPr sz="1100" spc="-15" dirty="0" smtClean="0">
                          <a:latin typeface="Calibri"/>
                          <a:cs typeface="Calibri"/>
                        </a:rPr>
                        <a:t>t</a:t>
                      </a:r>
                      <a:r>
                        <a:rPr sz="1100" spc="0" dirty="0" smtClean="0">
                          <a:latin typeface="Calibri"/>
                          <a:cs typeface="Calibri"/>
                        </a:rPr>
                        <a:t>e</a:t>
                      </a:r>
                      <a:r>
                        <a:rPr sz="1100" spc="5" dirty="0" smtClean="0">
                          <a:latin typeface="Calibri"/>
                          <a:cs typeface="Calibri"/>
                        </a:rPr>
                        <a:t>g</a:t>
                      </a:r>
                      <a:r>
                        <a:rPr sz="1100" spc="0" dirty="0" smtClean="0">
                          <a:latin typeface="Calibri"/>
                          <a:cs typeface="Calibri"/>
                        </a:rPr>
                        <a:t>y.</a:t>
                      </a:r>
                      <a:endParaRPr sz="1100">
                        <a:latin typeface="Calibri"/>
                        <a:cs typeface="Calibri"/>
                      </a:endParaRPr>
                    </a:p>
                    <a:p>
                      <a:pPr>
                        <a:lnSpc>
                          <a:spcPts val="650"/>
                        </a:lnSpc>
                        <a:spcBef>
                          <a:spcPts val="46"/>
                        </a:spcBef>
                        <a:buFont typeface="Calibri"/>
                        <a:buAutoNum type="alphaUcPeriod"/>
                      </a:pPr>
                      <a:endParaRPr sz="650"/>
                    </a:p>
                    <a:p>
                      <a:pPr marL="514350" indent="-229235">
                        <a:lnSpc>
                          <a:spcPct val="100000"/>
                        </a:lnSpc>
                        <a:buFont typeface="Calibri"/>
                        <a:buAutoNum type="alphaUcPeriod"/>
                        <a:tabLst>
                          <a:tab pos="514350" algn="l"/>
                        </a:tabLst>
                      </a:pPr>
                      <a:r>
                        <a:rPr sz="1100" spc="-15" dirty="0" smtClean="0">
                          <a:latin typeface="Calibri"/>
                          <a:cs typeface="Calibri"/>
                        </a:rPr>
                        <a:t>c</a:t>
                      </a:r>
                      <a:r>
                        <a:rPr sz="1100" spc="-10" dirty="0" smtClean="0">
                          <a:latin typeface="Calibri"/>
                          <a:cs typeface="Calibri"/>
                        </a:rPr>
                        <a:t>o</a:t>
                      </a:r>
                      <a:r>
                        <a:rPr sz="1100" spc="0" dirty="0" smtClean="0">
                          <a:latin typeface="Calibri"/>
                          <a:cs typeface="Calibri"/>
                        </a:rPr>
                        <a:t>mm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i</a:t>
                      </a:r>
                      <a:r>
                        <a:rPr sz="1100" spc="0" dirty="0" smtClean="0">
                          <a:latin typeface="Calibri"/>
                          <a:cs typeface="Calibri"/>
                        </a:rPr>
                        <a:t>es.</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r>
              <a:tr h="228600">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556513">
                <a:tc gridSpan="3">
                  <a:txBody>
                    <a:bodyPr/>
                    <a:lstStyle/>
                    <a:p>
                      <a:pPr marL="50800">
                        <a:lnSpc>
                          <a:spcPct val="1000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s</a:t>
                      </a:r>
                      <a:r>
                        <a:rPr sz="1100" spc="10"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r</a:t>
                      </a:r>
                      <a:r>
                        <a:rPr sz="1100" spc="10" dirty="0" smtClean="0">
                          <a:latin typeface="Calibri"/>
                          <a:cs typeface="Calibri"/>
                        </a:rPr>
                        <a:t>t</a:t>
                      </a:r>
                      <a:r>
                        <a:rPr sz="1100" spc="0" dirty="0" smtClean="0">
                          <a:latin typeface="Calibri"/>
                          <a:cs typeface="Calibri"/>
                        </a:rPr>
                        <a:t>h</a:t>
                      </a:r>
                      <a:r>
                        <a:rPr sz="1100" spc="-15" dirty="0" smtClean="0">
                          <a:latin typeface="Calibri"/>
                          <a:cs typeface="Calibri"/>
                        </a:rPr>
                        <a:t> </a:t>
                      </a:r>
                      <a:r>
                        <a:rPr sz="1100" spc="-5" dirty="0" smtClean="0">
                          <a:latin typeface="Calibri"/>
                          <a:cs typeface="Calibri"/>
                        </a:rPr>
                        <a:t>qu</a:t>
                      </a:r>
                      <a:r>
                        <a:rPr sz="1100" spc="0" dirty="0" smtClean="0">
                          <a:latin typeface="Calibri"/>
                          <a:cs typeface="Calibri"/>
                        </a:rPr>
                        <a:t>es</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5" dirty="0" smtClean="0">
                          <a:latin typeface="Calibri"/>
                          <a:cs typeface="Calibri"/>
                        </a:rPr>
                        <a:t>i</a:t>
                      </a:r>
                      <a:r>
                        <a:rPr sz="1100" spc="0" dirty="0" smtClean="0">
                          <a:latin typeface="Calibri"/>
                          <a:cs typeface="Calibri"/>
                        </a:rPr>
                        <a:t>n</a:t>
                      </a:r>
                      <a:r>
                        <a:rPr sz="1100" spc="10"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st</a:t>
                      </a:r>
                      <a:r>
                        <a:rPr sz="1100" spc="20" dirty="0" smtClean="0">
                          <a:latin typeface="Calibri"/>
                          <a:cs typeface="Calibri"/>
                        </a:rPr>
                        <a:t>-</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a:t>
                      </a:r>
                      <a:endParaRPr sz="1100">
                        <a:latin typeface="Calibri"/>
                        <a:cs typeface="Calibri"/>
                      </a:endParaRPr>
                    </a:p>
                    <a:p>
                      <a:pPr marL="50800" marR="334010">
                        <a:lnSpc>
                          <a:spcPct val="101800"/>
                        </a:lnSpc>
                      </a:pPr>
                      <a:r>
                        <a:rPr sz="110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20" dirty="0" smtClean="0">
                          <a:latin typeface="Calibri"/>
                          <a:cs typeface="Calibri"/>
                        </a:rPr>
                        <a:t> </a:t>
                      </a:r>
                      <a:r>
                        <a:rPr sz="1100" spc="-10" dirty="0" smtClean="0">
                          <a:latin typeface="Calibri"/>
                          <a:cs typeface="Calibri"/>
                        </a:rPr>
                        <a:t>44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 </a:t>
                      </a:r>
                      <a:r>
                        <a:rPr sz="1100" spc="-10" dirty="0" smtClean="0">
                          <a:latin typeface="Calibri"/>
                          <a:cs typeface="Calibri"/>
                        </a:rPr>
                        <a:t>14</a:t>
                      </a:r>
                      <a:r>
                        <a:rPr sz="1100" spc="-5" dirty="0" smtClean="0">
                          <a:latin typeface="Calibri"/>
                          <a:cs typeface="Calibri"/>
                        </a:rPr>
                        <a:t>p</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a</a:t>
                      </a:r>
                      <a:r>
                        <a:rPr sz="1100" spc="-5" dirty="0" smtClean="0">
                          <a:latin typeface="Calibri"/>
                          <a:cs typeface="Calibri"/>
                        </a:rPr>
                        <a:t>d</a:t>
                      </a:r>
                      <a:r>
                        <a:rPr sz="1100" spc="0" dirty="0" smtClean="0">
                          <a:latin typeface="Calibri"/>
                          <a:cs typeface="Calibri"/>
                        </a:rPr>
                        <a:t>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15"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30"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dirty="0" smtClean="0">
                          <a:latin typeface="Calibri"/>
                          <a:cs typeface="Calibri"/>
                        </a:rPr>
                        <a:t>Ra</a:t>
                      </a:r>
                      <a:r>
                        <a:rPr sz="1100" spc="-5" dirty="0" smtClean="0">
                          <a:latin typeface="Calibri"/>
                          <a:cs typeface="Calibri"/>
                        </a:rPr>
                        <a:t>d</a:t>
                      </a:r>
                      <a:r>
                        <a:rPr sz="1100" spc="5" dirty="0" smtClean="0">
                          <a:latin typeface="Calibri"/>
                          <a:cs typeface="Calibri"/>
                        </a:rPr>
                        <a:t>i</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O</a:t>
                      </a:r>
                      <a:r>
                        <a:rPr sz="1100" spc="-5" dirty="0" smtClean="0">
                          <a:latin typeface="Calibri"/>
                          <a:cs typeface="Calibri"/>
                        </a:rPr>
                        <a:t>p</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bu</a:t>
                      </a:r>
                      <a:r>
                        <a:rPr sz="1100" spc="-10" dirty="0" smtClean="0">
                          <a:latin typeface="Calibri"/>
                          <a:cs typeface="Calibri"/>
                        </a:rPr>
                        <a:t>t</a:t>
                      </a:r>
                      <a:r>
                        <a:rPr sz="1100" spc="10" dirty="0" smtClean="0">
                          <a:latin typeface="Calibri"/>
                          <a:cs typeface="Calibri"/>
                        </a:rPr>
                        <a:t>t</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0" dirty="0" smtClean="0">
                          <a:latin typeface="Calibri"/>
                          <a:cs typeface="Calibri"/>
                        </a:rPr>
                        <a:t>r</a:t>
                      </a:r>
                      <a:r>
                        <a:rPr sz="1100" spc="-10" dirty="0" smtClean="0">
                          <a:latin typeface="Calibri"/>
                          <a:cs typeface="Calibri"/>
                        </a:rPr>
                        <a:t> </a:t>
                      </a:r>
                      <a:r>
                        <a:rPr sz="1100" spc="20" dirty="0" smtClean="0">
                          <a:latin typeface="Calibri"/>
                          <a:cs typeface="Calibri"/>
                        </a:rPr>
                        <a:t>a</a:t>
                      </a:r>
                      <a:r>
                        <a:rPr sz="1100" spc="-5" dirty="0" smtClean="0">
                          <a:latin typeface="Calibri"/>
                          <a:cs typeface="Calibri"/>
                        </a:rPr>
                        <a:t>n</a:t>
                      </a:r>
                      <a:r>
                        <a:rPr sz="1100" spc="0" dirty="0" smtClean="0">
                          <a:latin typeface="Calibri"/>
                          <a:cs typeface="Calibri"/>
                        </a:rPr>
                        <a:t>sw</a:t>
                      </a:r>
                      <a:r>
                        <a:rPr sz="1100" spc="5" dirty="0" smtClean="0">
                          <a:latin typeface="Calibri"/>
                          <a:cs typeface="Calibri"/>
                        </a:rPr>
                        <a:t>e</a:t>
                      </a:r>
                      <a:r>
                        <a:rPr sz="1100" spc="0" dirty="0" smtClean="0">
                          <a:latin typeface="Calibri"/>
                          <a:cs typeface="Calibri"/>
                        </a:rPr>
                        <a:t>r</a:t>
                      </a:r>
                      <a:r>
                        <a:rPr sz="1100" spc="-10" dirty="0" smtClean="0">
                          <a:latin typeface="Calibri"/>
                          <a:cs typeface="Calibri"/>
                        </a:rPr>
                        <a:t> </a:t>
                      </a:r>
                      <a:r>
                        <a:rPr sz="1100" spc="0" dirty="0" smtClean="0">
                          <a:latin typeface="Calibri"/>
                          <a:cs typeface="Calibri"/>
                        </a:rPr>
                        <a:t>se</a:t>
                      </a:r>
                      <a:r>
                        <a:rPr sz="1100" spc="10" dirty="0" smtClean="0">
                          <a:latin typeface="Calibri"/>
                          <a:cs typeface="Calibri"/>
                        </a:rPr>
                        <a:t>l</a:t>
                      </a:r>
                      <a:r>
                        <a:rPr sz="1100" spc="0" dirty="0" smtClean="0">
                          <a:latin typeface="Calibri"/>
                          <a:cs typeface="Calibri"/>
                        </a:rPr>
                        <a:t>e</a:t>
                      </a:r>
                      <a:r>
                        <a:rPr sz="1100" spc="-10" dirty="0" smtClean="0">
                          <a:latin typeface="Calibri"/>
                          <a:cs typeface="Calibri"/>
                        </a:rPr>
                        <a:t>ct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p</a:t>
                      </a:r>
                      <a:r>
                        <a:rPr sz="1100" spc="-15" dirty="0" smtClean="0">
                          <a:latin typeface="Calibri"/>
                          <a:cs typeface="Calibri"/>
                        </a:rPr>
                        <a:t> </a:t>
                      </a:r>
                      <a:r>
                        <a:rPr sz="1100" spc="0" dirty="0" smtClean="0">
                          <a:latin typeface="Calibri"/>
                          <a:cs typeface="Calibri"/>
                        </a:rPr>
                        <a:t>art</a:t>
                      </a:r>
                      <a:r>
                        <a:rPr sz="1100" spc="-25" dirty="0" smtClean="0">
                          <a:latin typeface="Calibri"/>
                          <a:cs typeface="Calibri"/>
                        </a:rPr>
                        <a:t> </a:t>
                      </a:r>
                      <a:r>
                        <a:rPr sz="1100" spc="5" dirty="0" smtClean="0">
                          <a:latin typeface="Calibri"/>
                          <a:cs typeface="Calibri"/>
                        </a:rPr>
                        <a:t>i</a:t>
                      </a:r>
                      <a:r>
                        <a:rPr sz="1100" spc="0" dirty="0" smtClean="0">
                          <a:latin typeface="Calibri"/>
                          <a:cs typeface="Calibri"/>
                        </a:rPr>
                        <a:t>ma</a:t>
                      </a:r>
                      <a:r>
                        <a:rPr sz="1100" spc="5" dirty="0" smtClean="0">
                          <a:latin typeface="Calibri"/>
                          <a:cs typeface="Calibri"/>
                        </a:rPr>
                        <a:t>g</a:t>
                      </a:r>
                      <a:r>
                        <a:rPr sz="1100" spc="0" dirty="0" smtClean="0">
                          <a:latin typeface="Calibri"/>
                          <a:cs typeface="Calibri"/>
                        </a:rPr>
                        <a:t>e</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r>
              <a:tr h="236219">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1750">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1750">
                      <a:solidFill>
                        <a:srgbClr val="B6DDE8"/>
                      </a:solidFill>
                      <a:prstDash val="solid"/>
                    </a:lnB>
                    <a:solidFill>
                      <a:srgbClr val="B6DDE8"/>
                    </a:solidFill>
                  </a:tcPr>
                </a:tc>
                <a:tc hMerge="1">
                  <a:txBody>
                    <a:bodyPr/>
                    <a:lstStyle/>
                    <a:p>
                      <a:endParaRPr/>
                    </a:p>
                  </a:txBody>
                  <a:tcPr marL="0" marR="0" marT="0" marB="0"/>
                </a:tc>
              </a:tr>
              <a:tr h="451434">
                <a:tc gridSpan="3">
                  <a:txBody>
                    <a:bodyPr/>
                    <a:lstStyle/>
                    <a:p>
                      <a:pPr marL="50800">
                        <a:lnSpc>
                          <a:spcPct val="100000"/>
                        </a:lnSpc>
                      </a:pPr>
                      <a:r>
                        <a:rPr sz="1100" dirty="0" smtClean="0">
                          <a:latin typeface="Calibri"/>
                          <a:cs typeface="Calibri"/>
                        </a:rPr>
                        <a:t>Pre</a:t>
                      </a:r>
                      <a:r>
                        <a:rPr sz="1100" spc="5" dirty="0" smtClean="0">
                          <a:latin typeface="Calibri"/>
                          <a:cs typeface="Calibri"/>
                        </a:rPr>
                        <a:t>vi</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a:t>
                      </a:r>
                      <a:r>
                        <a:rPr sz="1100" spc="-5" dirty="0" smtClean="0">
                          <a:latin typeface="Calibri"/>
                          <a:cs typeface="Calibri"/>
                        </a:rPr>
                        <a:t>t-</a:t>
                      </a:r>
                      <a:r>
                        <a:rPr sz="1100" spc="-10" dirty="0" smtClean="0">
                          <a:latin typeface="Calibri"/>
                          <a:cs typeface="Calibri"/>
                        </a:rPr>
                        <a:t>t</a:t>
                      </a:r>
                      <a:r>
                        <a:rPr sz="1100" spc="0" dirty="0" smtClean="0">
                          <a:latin typeface="Calibri"/>
                          <a:cs typeface="Calibri"/>
                        </a:rPr>
                        <a:t>est</a:t>
                      </a:r>
                      <a:r>
                        <a:rPr sz="1100" spc="-20" dirty="0" smtClean="0">
                          <a:latin typeface="Calibri"/>
                          <a:cs typeface="Calibri"/>
                        </a:rPr>
                        <a:t> </a:t>
                      </a:r>
                      <a:r>
                        <a:rPr sz="1100" spc="-5" dirty="0" smtClean="0">
                          <a:latin typeface="Calibri"/>
                          <a:cs typeface="Calibri"/>
                        </a:rPr>
                        <a:t>qu</a:t>
                      </a:r>
                      <a:r>
                        <a:rPr sz="1100" spc="0" dirty="0" smtClean="0">
                          <a:latin typeface="Calibri"/>
                          <a:cs typeface="Calibri"/>
                        </a:rPr>
                        <a:t>es</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3</a:t>
                      </a:r>
                      <a:r>
                        <a:rPr sz="1100" spc="0" dirty="0" smtClean="0">
                          <a:latin typeface="Calibri"/>
                          <a:cs typeface="Calibri"/>
                        </a:rPr>
                        <a:t>,</a:t>
                      </a:r>
                      <a:r>
                        <a:rPr sz="1100" spc="-20" dirty="0" smtClean="0">
                          <a:latin typeface="Calibri"/>
                          <a:cs typeface="Calibri"/>
                        </a:rPr>
                        <a:t> </a:t>
                      </a:r>
                      <a:r>
                        <a:rPr sz="1100" spc="5" dirty="0" smtClean="0">
                          <a:latin typeface="Calibri"/>
                          <a:cs typeface="Calibri"/>
                        </a:rPr>
                        <a:t>N</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p</a:t>
                      </a:r>
                      <a:r>
                        <a:rPr sz="1100" spc="-10" dirty="0" smtClean="0">
                          <a:latin typeface="Calibri"/>
                          <a:cs typeface="Calibri"/>
                        </a:rPr>
                        <a:t>o</a:t>
                      </a:r>
                      <a:r>
                        <a:rPr sz="1100" spc="20" dirty="0" smtClean="0">
                          <a:latin typeface="Calibri"/>
                          <a:cs typeface="Calibri"/>
                        </a:rPr>
                        <a:t>s</a:t>
                      </a:r>
                      <a:r>
                        <a:rPr sz="1100" spc="-5" dirty="0" smtClean="0">
                          <a:latin typeface="Calibri"/>
                          <a:cs typeface="Calibri"/>
                        </a:rPr>
                        <a:t>t-</a:t>
                      </a:r>
                      <a:r>
                        <a:rPr sz="1100" spc="-10" dirty="0" smtClean="0">
                          <a:latin typeface="Calibri"/>
                          <a:cs typeface="Calibri"/>
                        </a:rPr>
                        <a:t>t</a:t>
                      </a:r>
                      <a:r>
                        <a:rPr sz="1100" spc="0" dirty="0" smtClean="0">
                          <a:latin typeface="Calibri"/>
                          <a:cs typeface="Calibri"/>
                        </a:rPr>
                        <a:t>est</a:t>
                      </a:r>
                      <a:r>
                        <a:rPr sz="1100" spc="5" dirty="0" smtClean="0">
                          <a:latin typeface="Calibri"/>
                          <a:cs typeface="Calibri"/>
                        </a:rPr>
                        <a:t> </a:t>
                      </a:r>
                      <a:r>
                        <a:rPr sz="1100" spc="-5" dirty="0" smtClean="0">
                          <a:latin typeface="Calibri"/>
                          <a:cs typeface="Calibri"/>
                        </a:rPr>
                        <a:t>qu</a:t>
                      </a:r>
                      <a:r>
                        <a:rPr sz="1100" spc="0" dirty="0" smtClean="0">
                          <a:latin typeface="Calibri"/>
                          <a:cs typeface="Calibri"/>
                        </a:rPr>
                        <a:t>es</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0" dirty="0" smtClean="0">
                          <a:latin typeface="Calibri"/>
                          <a:cs typeface="Calibri"/>
                        </a:rPr>
                        <a:t> </a:t>
                      </a:r>
                      <a:r>
                        <a:rPr sz="1100" spc="0" dirty="0" smtClean="0">
                          <a:latin typeface="Calibri"/>
                          <a:cs typeface="Calibri"/>
                        </a:rPr>
                        <a:t>#5</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1750">
                      <a:solidFill>
                        <a:srgbClr val="B6DDE8"/>
                      </a:solidFill>
                      <a:prstDash val="solid"/>
                    </a:lnT>
                    <a:lnB w="37845">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marR="0" indent="0" algn="l" defTabSz="914400" rtl="0" eaLnBrk="1" fontAlgn="auto" latinLnBrk="0" hangingPunct="1">
                        <a:lnSpc>
                          <a:spcPct val="100000"/>
                        </a:lnSpc>
                        <a:spcBef>
                          <a:spcPts val="0"/>
                        </a:spcBef>
                        <a:spcAft>
                          <a:spcPts val="0"/>
                        </a:spcAft>
                        <a:buClrTx/>
                        <a:buSzTx/>
                        <a:buFontTx/>
                        <a:buNone/>
                        <a:tabLst/>
                        <a:defRPr/>
                      </a:pPr>
                      <a:r>
                        <a:rPr sz="1100" spc="5" dirty="0" smtClean="0">
                          <a:latin typeface="Calibri"/>
                          <a:cs typeface="Calibri"/>
                        </a:rPr>
                        <a:t>C</a:t>
                      </a:r>
                      <a:r>
                        <a:rPr sz="1100" spc="-10" dirty="0" smtClean="0">
                          <a:latin typeface="Calibri"/>
                          <a:cs typeface="Calibri"/>
                        </a:rPr>
                        <a:t>o</a:t>
                      </a:r>
                      <a:r>
                        <a:rPr sz="1100" spc="0" dirty="0" smtClean="0">
                          <a:latin typeface="Calibri"/>
                          <a:cs typeface="Calibri"/>
                        </a:rPr>
                        <a:t>rre</a:t>
                      </a:r>
                      <a:r>
                        <a:rPr sz="1100" spc="-10" dirty="0" smtClean="0">
                          <a:latin typeface="Calibri"/>
                          <a:cs typeface="Calibri"/>
                        </a:rPr>
                        <a:t>c</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sw</a:t>
                      </a:r>
                      <a:r>
                        <a:rPr sz="1100" spc="5" dirty="0" smtClean="0">
                          <a:latin typeface="Calibri"/>
                          <a:cs typeface="Calibri"/>
                        </a:rPr>
                        <a:t>e</a:t>
                      </a:r>
                      <a:r>
                        <a:rPr sz="1100" spc="0" dirty="0" smtClean="0">
                          <a:latin typeface="Calibri"/>
                          <a:cs typeface="Calibri"/>
                        </a:rPr>
                        <a:t>r</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C</a:t>
                      </a:r>
                      <a:r>
                        <a:rPr lang="en-US" sz="1100" spc="0" dirty="0" smtClean="0">
                          <a:latin typeface="Calibri"/>
                          <a:cs typeface="Calibri"/>
                        </a:rPr>
                        <a:t> </a:t>
                      </a:r>
                      <a:r>
                        <a:rPr lang="en-US" sz="1100" dirty="0" smtClean="0">
                          <a:solidFill>
                            <a:srgbClr val="FF0000"/>
                          </a:solidFill>
                          <a:latin typeface="+mn-lt"/>
                          <a:cs typeface="Calibri"/>
                        </a:rPr>
                        <a:t>See Matrix slide # 61</a:t>
                      </a:r>
                    </a:p>
                    <a:p>
                      <a:pPr marL="57150">
                        <a:lnSpc>
                          <a:spcPct val="100000"/>
                        </a:lnSpc>
                      </a:pPr>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31750">
                      <a:solidFill>
                        <a:srgbClr val="B6DDE8"/>
                      </a:solidFill>
                      <a:prstDash val="solid"/>
                    </a:lnT>
                    <a:lnB w="37845">
                      <a:solidFill>
                        <a:srgbClr val="404040"/>
                      </a:solidFill>
                      <a:prstDash val="solid"/>
                    </a:lnB>
                  </a:tcPr>
                </a:tc>
                <a:tc hMerge="1">
                  <a:txBody>
                    <a:bodyPr/>
                    <a:lstStyle/>
                    <a:p>
                      <a:endParaRPr/>
                    </a:p>
                  </a:txBody>
                  <a:tcPr marL="0" marR="0" marT="0" marB="0"/>
                </a:tc>
              </a:tr>
            </a:tbl>
          </a:graphicData>
        </a:graphic>
      </p:graphicFrame>
      <p:pic>
        <p:nvPicPr>
          <p:cNvPr id="7" name="Picture 6" descr="Knowledge Check.jpg"/>
          <p:cNvPicPr>
            <a:picLocks noChangeAspect="1"/>
          </p:cNvPicPr>
          <p:nvPr/>
        </p:nvPicPr>
        <p:blipFill>
          <a:blip r:embed="rId3" cstate="print"/>
          <a:stretch>
            <a:fillRect/>
          </a:stretch>
        </p:blipFill>
        <p:spPr>
          <a:xfrm>
            <a:off x="3581400" y="1981200"/>
            <a:ext cx="1327574" cy="914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3" name="object 3"/>
          <p:cNvSpPr/>
          <p:nvPr/>
        </p:nvSpPr>
        <p:spPr>
          <a:xfrm>
            <a:off x="457200" y="457200"/>
            <a:ext cx="5427980" cy="3123438"/>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2150110" y="4279391"/>
            <a:ext cx="7451090" cy="2559507"/>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82550">
              <a:lnSpc>
                <a:spcPct val="100000"/>
              </a:lnSpc>
            </a:pPr>
            <a:r>
              <a:rPr sz="1000" dirty="0" smtClean="0">
                <a:latin typeface="Arial"/>
                <a:cs typeface="Arial"/>
              </a:rPr>
              <a:t>Page</a:t>
            </a:r>
            <a:fld id="{81D60167-4931-47E6-BA6A-407CBD079E47}" type="slidenum">
              <a:rPr sz="1000" spc="5" dirty="0" smtClean="0">
                <a:latin typeface="Arial"/>
                <a:cs typeface="Arial"/>
              </a:rPr>
              <a:pPr marL="82550">
                <a:lnSpc>
                  <a:spcPct val="100000"/>
                </a:lnSpc>
              </a:pPr>
              <a:t>5</a:t>
            </a:fld>
            <a:r>
              <a:rPr sz="1000" spc="25" dirty="0" smtClean="0">
                <a:latin typeface="Arial"/>
                <a:cs typeface="Arial"/>
              </a:rPr>
              <a:t> </a:t>
            </a:r>
            <a:r>
              <a:rPr sz="1000" spc="20" dirty="0" smtClean="0">
                <a:latin typeface="Arial"/>
                <a:cs typeface="Arial"/>
              </a:rPr>
              <a:t>of</a:t>
            </a:r>
            <a:r>
              <a:rPr sz="1000" spc="-114" dirty="0" smtClean="0">
                <a:latin typeface="Arial"/>
                <a:cs typeface="Arial"/>
              </a:rPr>
              <a:t> </a:t>
            </a:r>
            <a:r>
              <a:rPr sz="1000" spc="50" dirty="0" smtClean="0">
                <a:latin typeface="Arial"/>
                <a:cs typeface="Arial"/>
              </a:rPr>
              <a:t>52</a:t>
            </a:r>
            <a:endParaRPr sz="1000">
              <a:latin typeface="Arial"/>
              <a:cs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5" name="object 5"/>
          <p:cNvSpPr/>
          <p:nvPr/>
        </p:nvSpPr>
        <p:spPr>
          <a:xfrm>
            <a:off x="457200" y="1441322"/>
            <a:ext cx="4502150" cy="3382899"/>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p:nvPr/>
        </p:nvSpPr>
        <p:spPr>
          <a:xfrm>
            <a:off x="452437" y="1436624"/>
            <a:ext cx="4511675" cy="3392424"/>
          </a:xfrm>
          <a:custGeom>
            <a:avLst/>
            <a:gdLst/>
            <a:ahLst/>
            <a:cxnLst/>
            <a:rect l="l" t="t" r="r" b="b"/>
            <a:pathLst>
              <a:path w="4511675" h="3392424">
                <a:moveTo>
                  <a:pt x="0" y="3392424"/>
                </a:moveTo>
                <a:lnTo>
                  <a:pt x="4511675" y="3392424"/>
                </a:lnTo>
                <a:lnTo>
                  <a:pt x="4511675" y="0"/>
                </a:lnTo>
                <a:lnTo>
                  <a:pt x="0" y="0"/>
                </a:lnTo>
                <a:lnTo>
                  <a:pt x="0" y="3392424"/>
                </a:lnTo>
                <a:close/>
              </a:path>
            </a:pathLst>
          </a:custGeom>
          <a:ln w="9525">
            <a:solidFill>
              <a:srgbClr val="4F81BC"/>
            </a:solidFill>
          </a:ln>
        </p:spPr>
        <p:txBody>
          <a:bodyPr wrap="square" lIns="0" tIns="0" rIns="0" bIns="0" rtlCol="0">
            <a:noAutofit/>
          </a:bodyPr>
          <a:lstStyle/>
          <a:p>
            <a:endParaRPr/>
          </a:p>
        </p:txBody>
      </p:sp>
      <p:sp>
        <p:nvSpPr>
          <p:cNvPr id="7" name="object 7"/>
          <p:cNvSpPr txBox="1"/>
          <p:nvPr/>
        </p:nvSpPr>
        <p:spPr>
          <a:xfrm>
            <a:off x="8823197" y="7425435"/>
            <a:ext cx="790575" cy="187960"/>
          </a:xfrm>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r>
              <a:rPr sz="1100" b="1" spc="-10" dirty="0" smtClean="0">
                <a:latin typeface="Calibri"/>
                <a:cs typeface="Calibri"/>
              </a:rPr>
              <a:t>5</a:t>
            </a:r>
            <a:r>
              <a:rPr sz="1100" b="1" spc="0" dirty="0" smtClean="0">
                <a:latin typeface="Calibri"/>
                <a:cs typeface="Calibri"/>
              </a:rPr>
              <a:t>0</a:t>
            </a:r>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3176168849"/>
              </p:ext>
            </p:extLst>
          </p:nvPr>
        </p:nvGraphicFramePr>
        <p:xfrm>
          <a:off x="362077" y="456819"/>
          <a:ext cx="9287255" cy="6663559"/>
        </p:xfrm>
        <a:graphic>
          <a:graphicData uri="http://schemas.openxmlformats.org/drawingml/2006/table">
            <a:tbl>
              <a:tblPr firstRow="1" bandRow="1">
                <a:tableStyleId>{2D5ABB26-0587-4C30-8999-92F81FD0307C}</a:tableStyleId>
              </a:tblPr>
              <a:tblGrid>
                <a:gridCol w="45720"/>
                <a:gridCol w="939038"/>
                <a:gridCol w="3658870"/>
                <a:gridCol w="914654"/>
                <a:gridCol w="3728973"/>
              </a:tblGrid>
              <a:tr h="208788">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1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s</a:t>
                      </a:r>
                      <a:r>
                        <a:rPr sz="1100" spc="-5" dirty="0" smtClean="0">
                          <a:latin typeface="Calibri"/>
                          <a:cs typeface="Calibri"/>
                        </a:rPr>
                        <a:t>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_</a:t>
                      </a:r>
                      <a:r>
                        <a:rPr sz="1100" spc="-10" dirty="0" smtClean="0">
                          <a:latin typeface="Calibri"/>
                          <a:cs typeface="Calibri"/>
                        </a:rPr>
                        <a:t>7</a:t>
                      </a:r>
                      <a:r>
                        <a:rPr sz="1100" spc="5" dirty="0" smtClean="0">
                          <a:latin typeface="Calibri"/>
                          <a:cs typeface="Calibri"/>
                        </a:rPr>
                        <a:t>.</a:t>
                      </a:r>
                      <a:r>
                        <a:rPr sz="1100" spc="-10" dirty="0" smtClean="0">
                          <a:latin typeface="Calibri"/>
                          <a:cs typeface="Calibri"/>
                        </a:rPr>
                        <a:t>8</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50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7820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a:t>
                      </a:r>
                      <a:r>
                        <a:rPr sz="1100" spc="-5" dirty="0" smtClean="0">
                          <a:latin typeface="Calibri"/>
                          <a:cs typeface="Calibri"/>
                        </a:rPr>
                        <a:t>t-</a:t>
                      </a:r>
                      <a:r>
                        <a:rPr sz="1100" spc="-15" dirty="0" smtClean="0">
                          <a:latin typeface="Calibri"/>
                          <a:cs typeface="Calibri"/>
                        </a:rPr>
                        <a:t>T</a:t>
                      </a:r>
                      <a:r>
                        <a:rPr sz="1100" spc="0" dirty="0" smtClean="0">
                          <a:latin typeface="Calibri"/>
                          <a:cs typeface="Calibri"/>
                        </a:rPr>
                        <a:t>est</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b="1" dirty="0" smtClean="0">
                          <a:latin typeface="Calibri"/>
                          <a:cs typeface="Calibri"/>
                        </a:rPr>
                        <a:t>5</a:t>
                      </a:r>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0" dirty="0" smtClean="0">
                          <a:latin typeface="Calibri"/>
                          <a:cs typeface="Calibri"/>
                        </a:rPr>
                        <a:t>7</a:t>
                      </a:r>
                      <a:endParaRPr sz="11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5265">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794759">
                <a:tc gridSpan="3">
                  <a:txBody>
                    <a:bodyPr/>
                    <a:lstStyle/>
                    <a:p>
                      <a:endParaRPr sz="120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200" b="1" spc="-10" dirty="0" smtClean="0">
                          <a:latin typeface="Calibri"/>
                          <a:cs typeface="Calibri"/>
                        </a:rPr>
                        <a:t>Q</a:t>
                      </a:r>
                      <a:r>
                        <a:rPr sz="1200" b="1" spc="0" dirty="0" smtClean="0">
                          <a:latin typeface="Calibri"/>
                          <a:cs typeface="Calibri"/>
                        </a:rPr>
                        <a:t>u</a:t>
                      </a:r>
                      <a:r>
                        <a:rPr sz="1200" b="1" spc="-5" dirty="0" smtClean="0">
                          <a:latin typeface="Calibri"/>
                          <a:cs typeface="Calibri"/>
                        </a:rPr>
                        <a:t>e</a:t>
                      </a:r>
                      <a:r>
                        <a:rPr sz="1200" b="1" spc="0" dirty="0" smtClean="0">
                          <a:latin typeface="Calibri"/>
                          <a:cs typeface="Calibri"/>
                        </a:rPr>
                        <a:t>s</a:t>
                      </a:r>
                      <a:r>
                        <a:rPr sz="1200" b="1" spc="-10" dirty="0" smtClean="0">
                          <a:latin typeface="Calibri"/>
                          <a:cs typeface="Calibri"/>
                        </a:rPr>
                        <a:t>ti</a:t>
                      </a:r>
                      <a:r>
                        <a:rPr sz="1200" b="1" spc="0" dirty="0" smtClean="0">
                          <a:latin typeface="Calibri"/>
                          <a:cs typeface="Calibri"/>
                        </a:rPr>
                        <a:t>on</a:t>
                      </a:r>
                      <a:r>
                        <a:rPr sz="1200" b="1" spc="-5" dirty="0" smtClean="0">
                          <a:latin typeface="Calibri"/>
                          <a:cs typeface="Calibri"/>
                        </a:rPr>
                        <a:t> </a:t>
                      </a:r>
                      <a:r>
                        <a:rPr sz="1200" b="1" spc="0" dirty="0" smtClean="0">
                          <a:latin typeface="Calibri"/>
                          <a:cs typeface="Calibri"/>
                        </a:rPr>
                        <a:t>#5</a:t>
                      </a:r>
                      <a:endParaRPr sz="1200" dirty="0">
                        <a:latin typeface="Calibri"/>
                        <a:cs typeface="Calibri"/>
                      </a:endParaRPr>
                    </a:p>
                    <a:p>
                      <a:pPr>
                        <a:lnSpc>
                          <a:spcPts val="1300"/>
                        </a:lnSpc>
                        <a:spcBef>
                          <a:spcPts val="47"/>
                        </a:spcBef>
                      </a:pPr>
                      <a:endParaRPr sz="1300" dirty="0" smtClean="0"/>
                    </a:p>
                    <a:p>
                      <a:pPr marL="57150">
                        <a:lnSpc>
                          <a:spcPct val="100000"/>
                        </a:lnSpc>
                      </a:pPr>
                      <a:r>
                        <a:rPr sz="1100" b="1" dirty="0" smtClean="0">
                          <a:latin typeface="Calibri"/>
                          <a:cs typeface="Calibri"/>
                        </a:rPr>
                        <a:t>S</a:t>
                      </a:r>
                      <a:r>
                        <a:rPr sz="1100" b="1" spc="5" dirty="0" smtClean="0">
                          <a:latin typeface="Calibri"/>
                          <a:cs typeface="Calibri"/>
                        </a:rPr>
                        <a:t>h</a:t>
                      </a:r>
                      <a:r>
                        <a:rPr sz="1100" b="1" spc="0" dirty="0" smtClean="0">
                          <a:latin typeface="Calibri"/>
                          <a:cs typeface="Calibri"/>
                        </a:rPr>
                        <a:t>o</a:t>
                      </a:r>
                      <a:r>
                        <a:rPr sz="1100" b="1" spc="-10" dirty="0" smtClean="0">
                          <a:latin typeface="Calibri"/>
                          <a:cs typeface="Calibri"/>
                        </a:rPr>
                        <a:t>r</a:t>
                      </a:r>
                      <a:r>
                        <a:rPr sz="1100" b="1" spc="0" dirty="0" smtClean="0">
                          <a:latin typeface="Calibri"/>
                          <a:cs typeface="Calibri"/>
                        </a:rPr>
                        <a:t>t</a:t>
                      </a:r>
                      <a:r>
                        <a:rPr sz="1100" b="1" spc="-10" dirty="0" smtClean="0">
                          <a:latin typeface="Calibri"/>
                          <a:cs typeface="Calibri"/>
                        </a:rPr>
                        <a:t> </a:t>
                      </a:r>
                      <a:r>
                        <a:rPr sz="1100" b="1" spc="0" dirty="0" smtClean="0">
                          <a:latin typeface="Calibri"/>
                          <a:cs typeface="Calibri"/>
                        </a:rPr>
                        <a:t>A</a:t>
                      </a:r>
                      <a:r>
                        <a:rPr sz="1100" b="1" spc="5" dirty="0" smtClean="0">
                          <a:latin typeface="Calibri"/>
                          <a:cs typeface="Calibri"/>
                        </a:rPr>
                        <a:t>n</a:t>
                      </a:r>
                      <a:r>
                        <a:rPr sz="1100" b="1" spc="-10" dirty="0" smtClean="0">
                          <a:latin typeface="Calibri"/>
                          <a:cs typeface="Calibri"/>
                        </a:rPr>
                        <a:t>sw</a:t>
                      </a:r>
                      <a:r>
                        <a:rPr sz="1100" b="1" spc="-5" dirty="0" smtClean="0">
                          <a:latin typeface="Calibri"/>
                          <a:cs typeface="Calibri"/>
                        </a:rPr>
                        <a:t>e</a:t>
                      </a:r>
                      <a:r>
                        <a:rPr sz="1100" b="1" spc="-10" dirty="0" smtClean="0">
                          <a:latin typeface="Calibri"/>
                          <a:cs typeface="Calibri"/>
                        </a:rPr>
                        <a:t>r</a:t>
                      </a:r>
                      <a:r>
                        <a:rPr sz="1100" b="1" spc="0" dirty="0" smtClean="0">
                          <a:latin typeface="Calibri"/>
                          <a:cs typeface="Calibri"/>
                        </a:rPr>
                        <a:t>:</a:t>
                      </a:r>
                      <a:endParaRPr sz="1100" dirty="0">
                        <a:latin typeface="Calibri"/>
                        <a:cs typeface="Calibri"/>
                      </a:endParaRPr>
                    </a:p>
                    <a:p>
                      <a:pPr>
                        <a:lnSpc>
                          <a:spcPts val="1300"/>
                        </a:lnSpc>
                        <a:spcBef>
                          <a:spcPts val="46"/>
                        </a:spcBef>
                      </a:pPr>
                      <a:endParaRPr sz="1300" dirty="0"/>
                    </a:p>
                    <a:p>
                      <a:pPr marL="57150" marR="139065">
                        <a:lnSpc>
                          <a:spcPct val="101800"/>
                        </a:lnSpc>
                      </a:pPr>
                      <a:r>
                        <a:rPr sz="1100" dirty="0" smtClean="0">
                          <a:latin typeface="Calibri"/>
                          <a:cs typeface="Calibri"/>
                        </a:rPr>
                        <a:t>Br</a:t>
                      </a:r>
                      <a:r>
                        <a:rPr sz="1100" spc="5" dirty="0" smtClean="0">
                          <a:latin typeface="Calibri"/>
                          <a:cs typeface="Calibri"/>
                        </a:rPr>
                        <a:t>i</a:t>
                      </a:r>
                      <a:r>
                        <a:rPr sz="1100" spc="0" dirty="0" smtClean="0">
                          <a:latin typeface="Calibri"/>
                          <a:cs typeface="Calibri"/>
                        </a:rPr>
                        <a:t>ef</a:t>
                      </a:r>
                      <a:r>
                        <a:rPr sz="1100" spc="-15" dirty="0" smtClean="0">
                          <a:latin typeface="Calibri"/>
                          <a:cs typeface="Calibri"/>
                        </a:rPr>
                        <a:t>l</a:t>
                      </a:r>
                      <a:r>
                        <a:rPr sz="1100" spc="0" dirty="0" smtClean="0">
                          <a:latin typeface="Calibri"/>
                          <a:cs typeface="Calibri"/>
                        </a:rPr>
                        <a:t>y</a:t>
                      </a:r>
                      <a:r>
                        <a:rPr sz="1100" spc="-10" dirty="0" smtClean="0">
                          <a:latin typeface="Calibri"/>
                          <a:cs typeface="Calibri"/>
                        </a:rPr>
                        <a:t> </a:t>
                      </a:r>
                      <a:r>
                        <a:rPr sz="1100" spc="-5"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p</a:t>
                      </a:r>
                      <a:r>
                        <a:rPr sz="1100" spc="0" dirty="0" smtClean="0">
                          <a:latin typeface="Calibri"/>
                          <a:cs typeface="Calibri"/>
                        </a:rPr>
                        <a:t>r</a:t>
                      </a:r>
                      <a:r>
                        <a:rPr sz="1100" spc="-10" dirty="0" smtClean="0">
                          <a:latin typeface="Calibri"/>
                          <a:cs typeface="Calibri"/>
                        </a:rPr>
                        <a:t>o</a:t>
                      </a:r>
                      <a:r>
                        <a:rPr sz="1100" spc="-15" dirty="0" smtClean="0">
                          <a:latin typeface="Calibri"/>
                          <a:cs typeface="Calibri"/>
                        </a:rPr>
                        <a:t>c</a:t>
                      </a:r>
                      <a:r>
                        <a:rPr sz="1100" spc="0" dirty="0" smtClean="0">
                          <a:latin typeface="Calibri"/>
                          <a:cs typeface="Calibri"/>
                        </a:rPr>
                        <a:t>ed</a:t>
                      </a:r>
                      <a:r>
                        <a:rPr sz="1100" spc="-10" dirty="0" smtClean="0">
                          <a:latin typeface="Calibri"/>
                          <a:cs typeface="Calibri"/>
                        </a:rPr>
                        <a:t>u</a:t>
                      </a:r>
                      <a:r>
                        <a:rPr sz="1100" spc="0" dirty="0" smtClean="0">
                          <a:latin typeface="Calibri"/>
                          <a:cs typeface="Calibri"/>
                        </a:rPr>
                        <a:t>re(s)</a:t>
                      </a:r>
                      <a:r>
                        <a:rPr sz="1100" spc="-10"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0" dirty="0" smtClean="0">
                          <a:latin typeface="Calibri"/>
                          <a:cs typeface="Calibri"/>
                        </a:rPr>
                        <a:t>u</a:t>
                      </a:r>
                      <a:r>
                        <a:rPr sz="1100" spc="-15" dirty="0" smtClean="0">
                          <a:latin typeface="Calibri"/>
                          <a:cs typeface="Calibri"/>
                        </a:rPr>
                        <a:t> </a:t>
                      </a:r>
                      <a:r>
                        <a:rPr sz="1100" spc="0" dirty="0" smtClean="0">
                          <a:latin typeface="Calibri"/>
                          <a:cs typeface="Calibri"/>
                        </a:rPr>
                        <a:t>wo</a:t>
                      </a:r>
                      <a:r>
                        <a:rPr sz="1100" spc="-10" dirty="0" smtClean="0">
                          <a:latin typeface="Calibri"/>
                          <a:cs typeface="Calibri"/>
                        </a:rPr>
                        <a:t>u</a:t>
                      </a:r>
                      <a:r>
                        <a:rPr sz="1100" spc="5" dirty="0" smtClean="0">
                          <a:latin typeface="Calibri"/>
                          <a:cs typeface="Calibri"/>
                        </a:rPr>
                        <a:t>l</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ll</a:t>
                      </a:r>
                      <a:r>
                        <a:rPr sz="1100" spc="-10" dirty="0" smtClean="0">
                          <a:latin typeface="Calibri"/>
                          <a:cs typeface="Calibri"/>
                        </a:rPr>
                        <a:t>o</a:t>
                      </a:r>
                      <a:r>
                        <a:rPr sz="1100" spc="0" dirty="0" smtClean="0">
                          <a:latin typeface="Calibri"/>
                          <a:cs typeface="Calibri"/>
                        </a:rPr>
                        <a:t>w</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20" dirty="0" smtClean="0">
                          <a:latin typeface="Calibri"/>
                          <a:cs typeface="Calibri"/>
                        </a:rPr>
                        <a:t>a</a:t>
                      </a:r>
                      <a:r>
                        <a:rPr sz="1100" spc="-5" dirty="0" smtClean="0">
                          <a:latin typeface="Calibri"/>
                          <a:cs typeface="Calibri"/>
                        </a:rPr>
                        <a:t>dd</a:t>
                      </a:r>
                      <a:r>
                        <a:rPr sz="1100" spc="0" dirty="0" smtClean="0">
                          <a:latin typeface="Calibri"/>
                          <a:cs typeface="Calibri"/>
                        </a:rPr>
                        <a:t>ress</a:t>
                      </a:r>
                      <a:r>
                        <a:rPr sz="1100" spc="-10"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s</a:t>
                      </a:r>
                      <a:r>
                        <a:rPr sz="1100" spc="-10" dirty="0" smtClean="0">
                          <a:latin typeface="Calibri"/>
                          <a:cs typeface="Calibri"/>
                        </a:rPr>
                        <a:t> </a:t>
                      </a:r>
                      <a:r>
                        <a:rPr sz="1100" spc="-5" dirty="0" smtClean="0">
                          <a:latin typeface="Calibri"/>
                          <a:cs typeface="Calibri"/>
                        </a:rPr>
                        <a:t>h</a:t>
                      </a:r>
                      <a:r>
                        <a:rPr sz="1100" spc="20" dirty="0" smtClean="0">
                          <a:latin typeface="Calibri"/>
                          <a:cs typeface="Calibri"/>
                        </a:rPr>
                        <a:t>e</a:t>
                      </a:r>
                      <a:r>
                        <a:rPr sz="1100" spc="0" dirty="0" smtClean="0">
                          <a:latin typeface="Calibri"/>
                          <a:cs typeface="Calibri"/>
                        </a:rPr>
                        <a:t>a</a:t>
                      </a:r>
                      <a:r>
                        <a:rPr sz="1100" spc="5" dirty="0" smtClean="0">
                          <a:latin typeface="Calibri"/>
                          <a:cs typeface="Calibri"/>
                        </a:rPr>
                        <a:t>l</a:t>
                      </a:r>
                      <a:r>
                        <a:rPr sz="1100" spc="-10" dirty="0" smtClean="0">
                          <a:latin typeface="Calibri"/>
                          <a:cs typeface="Calibri"/>
                        </a:rPr>
                        <a:t>t</a:t>
                      </a:r>
                      <a:r>
                        <a:rPr sz="1100" spc="0" dirty="0" smtClean="0">
                          <a:latin typeface="Calibri"/>
                          <a:cs typeface="Calibri"/>
                        </a:rPr>
                        <a:t>h r</a:t>
                      </a:r>
                      <a:r>
                        <a:rPr sz="1100" spc="5" dirty="0" smtClean="0">
                          <a:latin typeface="Calibri"/>
                          <a:cs typeface="Calibri"/>
                        </a:rPr>
                        <a:t>i</a:t>
                      </a:r>
                      <a:r>
                        <a:rPr sz="1100" spc="0" dirty="0" smtClean="0">
                          <a:latin typeface="Calibri"/>
                          <a:cs typeface="Calibri"/>
                        </a:rPr>
                        <a:t>sks.</a:t>
                      </a:r>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r>
              <a:tr h="228600">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727201">
                <a:tc gridSpan="3">
                  <a:txBody>
                    <a:bodyPr/>
                    <a:lstStyle/>
                    <a:p>
                      <a:pPr marL="50800">
                        <a:lnSpc>
                          <a:spcPct val="1000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s</a:t>
                      </a:r>
                      <a:r>
                        <a:rPr sz="1100" spc="10"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i</a:t>
                      </a:r>
                      <a:r>
                        <a:rPr sz="1100" spc="0" dirty="0" smtClean="0">
                          <a:latin typeface="Calibri"/>
                          <a:cs typeface="Calibri"/>
                        </a:rPr>
                        <a:t>f</a:t>
                      </a:r>
                      <a:r>
                        <a:rPr sz="1100" spc="-15" dirty="0" smtClean="0">
                          <a:latin typeface="Calibri"/>
                          <a:cs typeface="Calibri"/>
                        </a:rPr>
                        <a:t>t</a:t>
                      </a:r>
                      <a:r>
                        <a:rPr sz="1100" spc="0" dirty="0" smtClean="0">
                          <a:latin typeface="Calibri"/>
                          <a:cs typeface="Calibri"/>
                        </a:rPr>
                        <a:t>h</a:t>
                      </a:r>
                      <a:r>
                        <a:rPr sz="1100" spc="-15" dirty="0" smtClean="0">
                          <a:latin typeface="Calibri"/>
                          <a:cs typeface="Calibri"/>
                        </a:rPr>
                        <a:t> </a:t>
                      </a:r>
                      <a:r>
                        <a:rPr sz="1100" spc="-5" dirty="0" smtClean="0">
                          <a:latin typeface="Calibri"/>
                          <a:cs typeface="Calibri"/>
                        </a:rPr>
                        <a:t>qu</a:t>
                      </a:r>
                      <a:r>
                        <a:rPr sz="1100" spc="0" dirty="0" smtClean="0">
                          <a:latin typeface="Calibri"/>
                          <a:cs typeface="Calibri"/>
                        </a:rPr>
                        <a:t>es</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5" dirty="0" smtClean="0">
                          <a:latin typeface="Calibri"/>
                          <a:cs typeface="Calibri"/>
                        </a:rPr>
                        <a:t> i</a:t>
                      </a:r>
                      <a:r>
                        <a:rPr sz="1100" spc="0" dirty="0" smtClean="0">
                          <a:latin typeface="Calibri"/>
                          <a:cs typeface="Calibri"/>
                        </a:rPr>
                        <a:t>n</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p</a:t>
                      </a:r>
                      <a:r>
                        <a:rPr sz="1100" spc="-10" dirty="0" smtClean="0">
                          <a:latin typeface="Calibri"/>
                          <a:cs typeface="Calibri"/>
                        </a:rPr>
                        <a:t>o</a:t>
                      </a:r>
                      <a:r>
                        <a:rPr sz="1100" spc="20" dirty="0" smtClean="0">
                          <a:latin typeface="Calibri"/>
                          <a:cs typeface="Calibri"/>
                        </a:rPr>
                        <a:t>s</a:t>
                      </a:r>
                      <a:r>
                        <a:rPr sz="1100" spc="5" dirty="0" smtClean="0">
                          <a:latin typeface="Calibri"/>
                          <a:cs typeface="Calibri"/>
                        </a:rPr>
                        <a:t>t</a:t>
                      </a:r>
                      <a:r>
                        <a:rPr sz="1100" spc="-5" dirty="0" smtClean="0">
                          <a:latin typeface="Calibri"/>
                          <a:cs typeface="Calibri"/>
                        </a:rPr>
                        <a:t>-</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a:t>
                      </a:r>
                      <a:endParaRPr sz="1100">
                        <a:latin typeface="Calibri"/>
                        <a:cs typeface="Calibri"/>
                      </a:endParaRPr>
                    </a:p>
                    <a:p>
                      <a:pPr marL="50800" marR="120014">
                        <a:lnSpc>
                          <a:spcPct val="101000"/>
                        </a:lnSpc>
                        <a:spcBef>
                          <a:spcPts val="10"/>
                        </a:spcBef>
                      </a:pPr>
                      <a:r>
                        <a:rPr sz="110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20" dirty="0" smtClean="0">
                          <a:latin typeface="Calibri"/>
                          <a:cs typeface="Calibri"/>
                        </a:rPr>
                        <a:t> </a:t>
                      </a:r>
                      <a:r>
                        <a:rPr sz="1100" spc="-10" dirty="0" smtClean="0">
                          <a:latin typeface="Calibri"/>
                          <a:cs typeface="Calibri"/>
                        </a:rPr>
                        <a:t>44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 </a:t>
                      </a:r>
                      <a:r>
                        <a:rPr sz="1100" spc="-10" dirty="0" smtClean="0">
                          <a:latin typeface="Calibri"/>
                          <a:cs typeface="Calibri"/>
                        </a:rPr>
                        <a:t>14</a:t>
                      </a:r>
                      <a:r>
                        <a:rPr sz="1100" spc="-5" dirty="0" smtClean="0">
                          <a:latin typeface="Calibri"/>
                          <a:cs typeface="Calibri"/>
                        </a:rPr>
                        <a:t>p</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15"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30"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25" dirty="0" smtClean="0">
                          <a:latin typeface="Calibri"/>
                          <a:cs typeface="Calibri"/>
                        </a:rPr>
                        <a:t>e</a:t>
                      </a:r>
                      <a:r>
                        <a:rPr sz="1100" spc="0" dirty="0" smtClean="0">
                          <a:latin typeface="Calibri"/>
                          <a:cs typeface="Calibri"/>
                        </a:rPr>
                        <a:t>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t</a:t>
                      </a:r>
                      <a:r>
                        <a:rPr sz="1100" spc="0" dirty="0" smtClean="0">
                          <a:latin typeface="Calibri"/>
                          <a:cs typeface="Calibri"/>
                        </a:rPr>
                        <a:t>a</a:t>
                      </a:r>
                      <a:r>
                        <a:rPr sz="1100" spc="-5" dirty="0" smtClean="0">
                          <a:latin typeface="Calibri"/>
                          <a:cs typeface="Calibri"/>
                        </a:rPr>
                        <a:t>b</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0" dirty="0" smtClean="0">
                          <a:latin typeface="Calibri"/>
                          <a:cs typeface="Calibri"/>
                        </a:rPr>
                        <a:t>t</a:t>
                      </a:r>
                      <a:r>
                        <a:rPr sz="1100" spc="0" dirty="0" smtClean="0">
                          <a:latin typeface="Calibri"/>
                          <a:cs typeface="Calibri"/>
                        </a:rPr>
                        <a:t>h</a:t>
                      </a:r>
                      <a:r>
                        <a:rPr sz="1100" spc="-10" dirty="0" smtClean="0">
                          <a:latin typeface="Calibri"/>
                          <a:cs typeface="Calibri"/>
                        </a:rPr>
                        <a:t> </a:t>
                      </a:r>
                      <a:r>
                        <a:rPr sz="1100" spc="0" dirty="0" smtClean="0">
                          <a:latin typeface="Calibri"/>
                          <a:cs typeface="Calibri"/>
                        </a:rPr>
                        <a:t>1 </a:t>
                      </a:r>
                      <a:r>
                        <a:rPr sz="1100" spc="-15" dirty="0" smtClean="0">
                          <a:latin typeface="Calibri"/>
                          <a:cs typeface="Calibri"/>
                        </a:rPr>
                        <a:t>c</a:t>
                      </a:r>
                      <a:r>
                        <a:rPr sz="1100" spc="-10" dirty="0" smtClean="0">
                          <a:latin typeface="Calibri"/>
                          <a:cs typeface="Calibri"/>
                        </a:rPr>
                        <a:t>o</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mn</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8</a:t>
                      </a:r>
                      <a:r>
                        <a:rPr sz="1100" spc="-20" dirty="0" smtClean="0">
                          <a:latin typeface="Calibri"/>
                          <a:cs typeface="Calibri"/>
                        </a:rPr>
                        <a:t> </a:t>
                      </a:r>
                      <a:r>
                        <a:rPr sz="1100" spc="0" dirty="0" smtClean="0">
                          <a:latin typeface="Calibri"/>
                          <a:cs typeface="Calibri"/>
                        </a:rPr>
                        <a:t>r</a:t>
                      </a:r>
                      <a:r>
                        <a:rPr sz="1100" spc="-10" dirty="0" smtClean="0">
                          <a:latin typeface="Calibri"/>
                          <a:cs typeface="Calibri"/>
                        </a:rPr>
                        <a:t>o</a:t>
                      </a:r>
                      <a:r>
                        <a:rPr sz="1100" spc="0" dirty="0" smtClean="0">
                          <a:latin typeface="Calibri"/>
                          <a:cs typeface="Calibri"/>
                        </a:rPr>
                        <a:t>ws</a:t>
                      </a:r>
                      <a:r>
                        <a:rPr sz="1100" spc="-5" dirty="0" smtClean="0">
                          <a:latin typeface="Calibri"/>
                          <a:cs typeface="Calibri"/>
                        </a:rPr>
                        <a:t> </a:t>
                      </a:r>
                      <a:r>
                        <a:rPr sz="1100" spc="20" dirty="0" smtClean="0">
                          <a:latin typeface="Calibri"/>
                          <a:cs typeface="Calibri"/>
                        </a:rPr>
                        <a:t>f</a:t>
                      </a:r>
                      <a:r>
                        <a:rPr sz="1100" spc="-10" dirty="0" smtClean="0">
                          <a:latin typeface="Calibri"/>
                          <a:cs typeface="Calibri"/>
                        </a:rPr>
                        <a:t>o</a:t>
                      </a:r>
                      <a:r>
                        <a:rPr sz="1100" spc="0" dirty="0" smtClean="0">
                          <a:latin typeface="Calibri"/>
                          <a:cs typeface="Calibri"/>
                        </a:rPr>
                        <a:t>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sw</a:t>
                      </a:r>
                      <a:r>
                        <a:rPr sz="1100" spc="5" dirty="0" smtClean="0">
                          <a:latin typeface="Calibri"/>
                          <a:cs typeface="Calibri"/>
                        </a:rPr>
                        <a:t>e</a:t>
                      </a:r>
                      <a:r>
                        <a:rPr sz="1100" spc="0" dirty="0" smtClean="0">
                          <a:latin typeface="Calibri"/>
                          <a:cs typeface="Calibri"/>
                        </a:rPr>
                        <a:t>r</a:t>
                      </a:r>
                      <a:r>
                        <a:rPr sz="1100" spc="-10" dirty="0" smtClean="0">
                          <a:latin typeface="Calibri"/>
                          <a:cs typeface="Calibri"/>
                        </a:rPr>
                        <a:t> </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ry</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spc="10"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p</a:t>
                      </a:r>
                      <a:r>
                        <a:rPr sz="1100" spc="-15" dirty="0" smtClean="0">
                          <a:latin typeface="Calibri"/>
                          <a:cs typeface="Calibri"/>
                        </a:rPr>
                        <a:t> </a:t>
                      </a:r>
                      <a:r>
                        <a:rPr sz="1100" spc="0" dirty="0" smtClean="0">
                          <a:latin typeface="Calibri"/>
                          <a:cs typeface="Calibri"/>
                        </a:rPr>
                        <a:t>art</a:t>
                      </a:r>
                      <a:r>
                        <a:rPr sz="1100" spc="-25" dirty="0" smtClean="0">
                          <a:latin typeface="Calibri"/>
                          <a:cs typeface="Calibri"/>
                        </a:rPr>
                        <a:t> </a:t>
                      </a:r>
                      <a:r>
                        <a:rPr sz="1100" spc="5" dirty="0" smtClean="0">
                          <a:latin typeface="Calibri"/>
                          <a:cs typeface="Calibri"/>
                        </a:rPr>
                        <a:t>i</a:t>
                      </a:r>
                      <a:r>
                        <a:rPr sz="1100" spc="0" dirty="0" smtClean="0">
                          <a:latin typeface="Calibri"/>
                          <a:cs typeface="Calibri"/>
                        </a:rPr>
                        <a:t>ma</a:t>
                      </a:r>
                      <a:r>
                        <a:rPr sz="1100" spc="5" dirty="0" smtClean="0">
                          <a:latin typeface="Calibri"/>
                          <a:cs typeface="Calibri"/>
                        </a:rPr>
                        <a:t>g</a:t>
                      </a:r>
                      <a:r>
                        <a:rPr sz="1100" spc="0" dirty="0" smtClean="0">
                          <a:latin typeface="Calibri"/>
                          <a:cs typeface="Calibri"/>
                        </a:rPr>
                        <a:t>e</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r>
              <a:tr h="236219">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1750">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1750">
                      <a:solidFill>
                        <a:srgbClr val="B6DDE8"/>
                      </a:solidFill>
                      <a:prstDash val="solid"/>
                    </a:lnB>
                    <a:solidFill>
                      <a:srgbClr val="B6DDE8"/>
                    </a:solidFill>
                  </a:tcPr>
                </a:tc>
                <a:tc hMerge="1">
                  <a:txBody>
                    <a:bodyPr/>
                    <a:lstStyle/>
                    <a:p>
                      <a:endParaRPr/>
                    </a:p>
                  </a:txBody>
                  <a:tcPr marL="0" marR="0" marT="0" marB="0"/>
                </a:tc>
              </a:tr>
              <a:tr h="722706">
                <a:tc gridSpan="3">
                  <a:txBody>
                    <a:bodyPr/>
                    <a:lstStyle/>
                    <a:p>
                      <a:pPr marL="50800">
                        <a:lnSpc>
                          <a:spcPct val="100000"/>
                        </a:lnSpc>
                      </a:pPr>
                      <a:r>
                        <a:rPr sz="1100" dirty="0" smtClean="0">
                          <a:latin typeface="Calibri"/>
                          <a:cs typeface="Calibri"/>
                        </a:rPr>
                        <a:t>Pre</a:t>
                      </a:r>
                      <a:r>
                        <a:rPr sz="1100" spc="5" dirty="0" smtClean="0">
                          <a:latin typeface="Calibri"/>
                          <a:cs typeface="Calibri"/>
                        </a:rPr>
                        <a:t>vi</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a:t>
                      </a:r>
                      <a:r>
                        <a:rPr sz="1100" spc="-5" dirty="0" smtClean="0">
                          <a:latin typeface="Calibri"/>
                          <a:cs typeface="Calibri"/>
                        </a:rPr>
                        <a:t>t-</a:t>
                      </a:r>
                      <a:r>
                        <a:rPr sz="1100" spc="-10" dirty="0" smtClean="0">
                          <a:latin typeface="Calibri"/>
                          <a:cs typeface="Calibri"/>
                        </a:rPr>
                        <a:t>t</a:t>
                      </a:r>
                      <a:r>
                        <a:rPr sz="1100" spc="0" dirty="0" smtClean="0">
                          <a:latin typeface="Calibri"/>
                          <a:cs typeface="Calibri"/>
                        </a:rPr>
                        <a:t>est</a:t>
                      </a:r>
                      <a:r>
                        <a:rPr sz="1100" spc="-20" dirty="0" smtClean="0">
                          <a:latin typeface="Calibri"/>
                          <a:cs typeface="Calibri"/>
                        </a:rPr>
                        <a:t> </a:t>
                      </a:r>
                      <a:r>
                        <a:rPr sz="1100" spc="-5" dirty="0" smtClean="0">
                          <a:latin typeface="Calibri"/>
                          <a:cs typeface="Calibri"/>
                        </a:rPr>
                        <a:t>qu</a:t>
                      </a:r>
                      <a:r>
                        <a:rPr sz="1100" spc="0" dirty="0" smtClean="0">
                          <a:latin typeface="Calibri"/>
                          <a:cs typeface="Calibri"/>
                        </a:rPr>
                        <a:t>es</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4</a:t>
                      </a:r>
                      <a:r>
                        <a:rPr sz="1100" spc="0" dirty="0" smtClean="0">
                          <a:latin typeface="Calibri"/>
                          <a:cs typeface="Calibri"/>
                        </a:rPr>
                        <a:t>,</a:t>
                      </a:r>
                      <a:r>
                        <a:rPr sz="1100" spc="5" dirty="0" smtClean="0">
                          <a:latin typeface="Calibri"/>
                          <a:cs typeface="Calibri"/>
                        </a:rPr>
                        <a:t> </a:t>
                      </a:r>
                      <a:r>
                        <a:rPr sz="1100" spc="-15" dirty="0" smtClean="0">
                          <a:latin typeface="Calibri"/>
                          <a:cs typeface="Calibri"/>
                        </a:rPr>
                        <a:t>E</a:t>
                      </a:r>
                      <a:r>
                        <a:rPr sz="1100" spc="-5" dirty="0" smtClean="0">
                          <a:latin typeface="Calibri"/>
                          <a:cs typeface="Calibri"/>
                        </a:rPr>
                        <a:t>n</a:t>
                      </a:r>
                      <a:r>
                        <a:rPr sz="1100" spc="0" dirty="0" smtClean="0">
                          <a:latin typeface="Calibri"/>
                          <a:cs typeface="Calibri"/>
                        </a:rPr>
                        <a:t>d</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est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1750">
                      <a:solidFill>
                        <a:srgbClr val="B6DDE8"/>
                      </a:solidFill>
                      <a:prstDash val="solid"/>
                    </a:lnT>
                    <a:lnB w="37846">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marR="0" indent="0" algn="l" defTabSz="914400" rtl="0" eaLnBrk="1" fontAlgn="auto" latinLnBrk="0" hangingPunct="1">
                        <a:lnSpc>
                          <a:spcPct val="100000"/>
                        </a:lnSpc>
                        <a:spcBef>
                          <a:spcPts val="0"/>
                        </a:spcBef>
                        <a:spcAft>
                          <a:spcPts val="0"/>
                        </a:spcAft>
                        <a:buClrTx/>
                        <a:buSzTx/>
                        <a:buFontTx/>
                        <a:buNone/>
                        <a:tabLst/>
                        <a:defRPr/>
                      </a:pPr>
                      <a:r>
                        <a:rPr sz="1100" i="1" u="sng" dirty="0" smtClean="0">
                          <a:latin typeface="Calibri"/>
                          <a:cs typeface="Calibri"/>
                        </a:rPr>
                        <a:t>Sc</a:t>
                      </a:r>
                      <a:r>
                        <a:rPr sz="1100" i="1" u="sng" spc="5" dirty="0" smtClean="0">
                          <a:latin typeface="Calibri"/>
                          <a:cs typeface="Calibri"/>
                        </a:rPr>
                        <a:t>o</a:t>
                      </a:r>
                      <a:r>
                        <a:rPr sz="1100" i="1" u="sng" spc="0" dirty="0" smtClean="0">
                          <a:latin typeface="Calibri"/>
                          <a:cs typeface="Calibri"/>
                        </a:rPr>
                        <a:t>r</a:t>
                      </a:r>
                      <a:r>
                        <a:rPr sz="1100" i="1" u="sng" spc="-15" dirty="0" smtClean="0">
                          <a:latin typeface="Calibri"/>
                          <a:cs typeface="Calibri"/>
                        </a:rPr>
                        <a:t>i</a:t>
                      </a:r>
                      <a:r>
                        <a:rPr sz="1100" i="1" u="sng" spc="5" dirty="0" smtClean="0">
                          <a:latin typeface="Calibri"/>
                          <a:cs typeface="Calibri"/>
                        </a:rPr>
                        <a:t>n</a:t>
                      </a:r>
                      <a:r>
                        <a:rPr sz="1100" i="1" u="sng" spc="0" dirty="0" smtClean="0">
                          <a:latin typeface="Calibri"/>
                          <a:cs typeface="Calibri"/>
                        </a:rPr>
                        <a:t>g </a:t>
                      </a:r>
                      <a:r>
                        <a:rPr sz="1100" i="1" u="sng" spc="-25" dirty="0" smtClean="0">
                          <a:latin typeface="Calibri"/>
                          <a:cs typeface="Calibri"/>
                        </a:rPr>
                        <a:t>R</a:t>
                      </a:r>
                      <a:r>
                        <a:rPr sz="1100" i="1" u="sng" spc="5" dirty="0" smtClean="0">
                          <a:latin typeface="Calibri"/>
                          <a:cs typeface="Calibri"/>
                        </a:rPr>
                        <a:t>ub</a:t>
                      </a:r>
                      <a:r>
                        <a:rPr sz="1100" i="1" u="sng" spc="-20" dirty="0" smtClean="0">
                          <a:latin typeface="Calibri"/>
                          <a:cs typeface="Calibri"/>
                        </a:rPr>
                        <a:t>r</a:t>
                      </a:r>
                      <a:r>
                        <a:rPr sz="1100" i="1" u="sng" spc="5" dirty="0" smtClean="0">
                          <a:latin typeface="Calibri"/>
                          <a:cs typeface="Calibri"/>
                        </a:rPr>
                        <a:t>i</a:t>
                      </a:r>
                      <a:r>
                        <a:rPr sz="1100" i="1" u="sng" spc="0" dirty="0" smtClean="0">
                          <a:latin typeface="Calibri"/>
                          <a:cs typeface="Calibri"/>
                        </a:rPr>
                        <a:t>c</a:t>
                      </a:r>
                      <a:r>
                        <a:rPr sz="1100" i="1" spc="-10" dirty="0" smtClean="0">
                          <a:latin typeface="Calibri"/>
                          <a:cs typeface="Calibri"/>
                        </a:rPr>
                        <a:t> </a:t>
                      </a:r>
                      <a:r>
                        <a:rPr sz="1100" spc="0" dirty="0" smtClean="0">
                          <a:latin typeface="Calibri"/>
                          <a:cs typeface="Calibri"/>
                        </a:rPr>
                        <a:t>-</a:t>
                      </a:r>
                      <a:r>
                        <a:rPr sz="1100" spc="-15" dirty="0" smtClean="0">
                          <a:latin typeface="Calibri"/>
                          <a:cs typeface="Calibri"/>
                        </a:rPr>
                        <a:t> </a:t>
                      </a:r>
                      <a:r>
                        <a:rPr sz="1100" spc="-10" dirty="0" smtClean="0">
                          <a:latin typeface="Calibri"/>
                          <a:cs typeface="Calibri"/>
                        </a:rPr>
                        <a:t>Do</a:t>
                      </a:r>
                      <a:r>
                        <a:rPr sz="1100" spc="0" dirty="0" smtClean="0">
                          <a:latin typeface="Calibri"/>
                          <a:cs typeface="Calibri"/>
                        </a:rPr>
                        <a:t>es</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CH</a:t>
                      </a:r>
                      <a:r>
                        <a:rPr sz="1100" spc="0" dirty="0" smtClean="0">
                          <a:latin typeface="Calibri"/>
                          <a:cs typeface="Calibri"/>
                        </a:rPr>
                        <a:t>W:</a:t>
                      </a:r>
                      <a:r>
                        <a:rPr lang="en-US" sz="1100" spc="0" dirty="0" smtClean="0">
                          <a:latin typeface="Calibri"/>
                          <a:cs typeface="Calibri"/>
                        </a:rPr>
                        <a:t> </a:t>
                      </a:r>
                      <a:r>
                        <a:rPr lang="en-US" sz="1100" dirty="0" smtClean="0">
                          <a:solidFill>
                            <a:srgbClr val="FF0000"/>
                          </a:solidFill>
                          <a:latin typeface="+mn-lt"/>
                          <a:cs typeface="Calibri"/>
                        </a:rPr>
                        <a:t>See Matrix slide # 61</a:t>
                      </a:r>
                    </a:p>
                    <a:p>
                      <a:pPr marL="57150">
                        <a:lnSpc>
                          <a:spcPct val="100000"/>
                        </a:lnSpc>
                      </a:pPr>
                      <a:endParaRPr sz="1100" dirty="0">
                        <a:latin typeface="Calibri"/>
                        <a:cs typeface="Calibri"/>
                      </a:endParaRPr>
                    </a:p>
                    <a:p>
                      <a:pPr marL="197485" indent="-140335">
                        <a:lnSpc>
                          <a:spcPct val="100000"/>
                        </a:lnSpc>
                        <a:spcBef>
                          <a:spcPts val="25"/>
                        </a:spcBef>
                        <a:buFont typeface="Calibri"/>
                        <a:buAutoNum type="alphaLcParenR"/>
                        <a:tabLst>
                          <a:tab pos="197485" algn="l"/>
                        </a:tabLst>
                      </a:pPr>
                      <a:r>
                        <a:rPr sz="1100" spc="-15" dirty="0" smtClean="0">
                          <a:latin typeface="Calibri"/>
                          <a:cs typeface="Calibri"/>
                        </a:rPr>
                        <a:t>c</a:t>
                      </a:r>
                      <a:r>
                        <a:rPr sz="1100" spc="-10" dirty="0" smtClean="0">
                          <a:latin typeface="Calibri"/>
                          <a:cs typeface="Calibri"/>
                        </a:rPr>
                        <a:t>o</a:t>
                      </a:r>
                      <a:r>
                        <a:rPr sz="1100" spc="0" dirty="0" smtClean="0">
                          <a:latin typeface="Calibri"/>
                          <a:cs typeface="Calibri"/>
                        </a:rPr>
                        <a:t>rre</a:t>
                      </a:r>
                      <a:r>
                        <a:rPr sz="1100" spc="-10" dirty="0" smtClean="0">
                          <a:latin typeface="Calibri"/>
                          <a:cs typeface="Calibri"/>
                        </a:rPr>
                        <a:t>ct</a:t>
                      </a:r>
                      <a:r>
                        <a:rPr sz="1100" spc="5" dirty="0" smtClean="0">
                          <a:latin typeface="Calibri"/>
                          <a:cs typeface="Calibri"/>
                        </a:rPr>
                        <a:t>l</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dd</a:t>
                      </a:r>
                      <a:r>
                        <a:rPr sz="1100" spc="0" dirty="0" smtClean="0">
                          <a:latin typeface="Calibri"/>
                          <a:cs typeface="Calibri"/>
                        </a:rPr>
                        <a:t>ress</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a:t>
                      </a:r>
                      <a:r>
                        <a:rPr sz="1100" spc="10" dirty="0" smtClean="0">
                          <a:latin typeface="Calibri"/>
                          <a:cs typeface="Calibri"/>
                        </a:rPr>
                        <a:t>l</a:t>
                      </a:r>
                      <a:r>
                        <a:rPr sz="1100" spc="-10" dirty="0" smtClean="0">
                          <a:latin typeface="Calibri"/>
                          <a:cs typeface="Calibri"/>
                        </a:rPr>
                        <a:t>t</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r</a:t>
                      </a:r>
                      <a:r>
                        <a:rPr sz="1100" spc="5" dirty="0" smtClean="0">
                          <a:latin typeface="Calibri"/>
                          <a:cs typeface="Calibri"/>
                        </a:rPr>
                        <a:t>i</a:t>
                      </a:r>
                      <a:r>
                        <a:rPr sz="1100" spc="0" dirty="0" smtClean="0">
                          <a:latin typeface="Calibri"/>
                          <a:cs typeface="Calibri"/>
                        </a:rPr>
                        <a:t>sks?</a:t>
                      </a:r>
                      <a:endParaRPr sz="1100" dirty="0">
                        <a:latin typeface="Calibri"/>
                        <a:cs typeface="Calibri"/>
                      </a:endParaRPr>
                    </a:p>
                    <a:p>
                      <a:pPr marL="203200" indent="-146685">
                        <a:lnSpc>
                          <a:spcPct val="100000"/>
                        </a:lnSpc>
                        <a:spcBef>
                          <a:spcPts val="20"/>
                        </a:spcBef>
                        <a:buFont typeface="Calibri"/>
                        <a:buAutoNum type="alphaLcParenR"/>
                        <a:tabLst>
                          <a:tab pos="203200" algn="l"/>
                        </a:tabLst>
                      </a:pPr>
                      <a:r>
                        <a:rPr sz="1100" spc="-5" dirty="0" smtClean="0">
                          <a:latin typeface="Calibri"/>
                          <a:cs typeface="Calibri"/>
                        </a:rPr>
                        <a:t>u</a:t>
                      </a:r>
                      <a:r>
                        <a:rPr sz="1100" spc="0" dirty="0" smtClean="0">
                          <a:latin typeface="Calibri"/>
                          <a:cs typeface="Calibri"/>
                        </a:rPr>
                        <a:t>se</a:t>
                      </a:r>
                      <a:r>
                        <a:rPr sz="1100" spc="-10" dirty="0" smtClean="0">
                          <a:latin typeface="Calibri"/>
                          <a:cs typeface="Calibri"/>
                        </a:rPr>
                        <a:t> </a:t>
                      </a:r>
                      <a:r>
                        <a:rPr sz="1100" spc="0" dirty="0" smtClean="0">
                          <a:latin typeface="Calibri"/>
                          <a:cs typeface="Calibri"/>
                        </a:rPr>
                        <a:t>refere</a:t>
                      </a:r>
                      <a:r>
                        <a:rPr sz="1100" spc="-5" dirty="0" smtClean="0">
                          <a:latin typeface="Calibri"/>
                          <a:cs typeface="Calibri"/>
                        </a:rPr>
                        <a:t>n</a:t>
                      </a:r>
                      <a:r>
                        <a:rPr sz="1100" spc="-15" dirty="0" smtClean="0">
                          <a:latin typeface="Calibri"/>
                          <a:cs typeface="Calibri"/>
                        </a:rPr>
                        <a:t>c</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ma</a:t>
                      </a:r>
                      <a:r>
                        <a:rPr sz="1100" spc="-15" dirty="0" smtClean="0">
                          <a:latin typeface="Calibri"/>
                          <a:cs typeface="Calibri"/>
                        </a:rPr>
                        <a:t>t</a:t>
                      </a:r>
                      <a:r>
                        <a:rPr sz="1100" spc="0" dirty="0" smtClean="0">
                          <a:latin typeface="Calibri"/>
                          <a:cs typeface="Calibri"/>
                        </a:rPr>
                        <a:t>er</a:t>
                      </a:r>
                      <a:r>
                        <a:rPr sz="1100" spc="10" dirty="0" smtClean="0">
                          <a:latin typeface="Calibri"/>
                          <a:cs typeface="Calibri"/>
                        </a:rPr>
                        <a:t>i</a:t>
                      </a:r>
                      <a:r>
                        <a:rPr sz="1100" spc="0" dirty="0" smtClean="0">
                          <a:latin typeface="Calibri"/>
                          <a:cs typeface="Calibri"/>
                        </a:rPr>
                        <a:t>a</a:t>
                      </a:r>
                      <a:r>
                        <a:rPr sz="1100" spc="5" dirty="0" smtClean="0">
                          <a:latin typeface="Calibri"/>
                          <a:cs typeface="Calibri"/>
                        </a:rPr>
                        <a:t>l</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as </a:t>
                      </a:r>
                      <a:r>
                        <a:rPr sz="1100" spc="-5" dirty="0" smtClean="0">
                          <a:latin typeface="Calibri"/>
                          <a:cs typeface="Calibri"/>
                        </a:rPr>
                        <a:t>n</a:t>
                      </a:r>
                      <a:r>
                        <a:rPr sz="1100" spc="0" dirty="0" smtClean="0">
                          <a:latin typeface="Calibri"/>
                          <a:cs typeface="Calibri"/>
                        </a:rPr>
                        <a:t>ee</a:t>
                      </a:r>
                      <a:r>
                        <a:rPr sz="1100" spc="-5" dirty="0" smtClean="0">
                          <a:latin typeface="Calibri"/>
                          <a:cs typeface="Calibri"/>
                        </a:rPr>
                        <a:t>d</a:t>
                      </a:r>
                      <a:r>
                        <a:rPr sz="1100" spc="0" dirty="0" smtClean="0">
                          <a:latin typeface="Calibri"/>
                          <a:cs typeface="Calibri"/>
                        </a:rPr>
                        <a:t>ed</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0" dirty="0" smtClean="0">
                          <a:latin typeface="Calibri"/>
                          <a:cs typeface="Calibri"/>
                        </a:rPr>
                        <a:t>r</a:t>
                      </a:r>
                      <a:r>
                        <a:rPr sz="1100" spc="5" dirty="0" smtClean="0">
                          <a:latin typeface="Calibri"/>
                          <a:cs typeface="Calibri"/>
                        </a:rPr>
                        <a:t>m</a:t>
                      </a:r>
                      <a:r>
                        <a:rPr sz="1100" spc="-5" dirty="0" smtClean="0">
                          <a:latin typeface="Calibri"/>
                          <a:cs typeface="Calibri"/>
                        </a:rPr>
                        <a:t>u</a:t>
                      </a:r>
                      <a:r>
                        <a:rPr sz="1100" spc="5"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p</a:t>
                      </a:r>
                      <a:r>
                        <a:rPr sz="1100" spc="0" dirty="0" smtClean="0">
                          <a:latin typeface="Calibri"/>
                          <a:cs typeface="Calibri"/>
                        </a:rPr>
                        <a:t>r</a:t>
                      </a:r>
                      <a:r>
                        <a:rPr sz="1100" spc="15" dirty="0" smtClean="0">
                          <a:latin typeface="Calibri"/>
                          <a:cs typeface="Calibri"/>
                        </a:rPr>
                        <a:t>o</a:t>
                      </a:r>
                      <a:r>
                        <a:rPr sz="1100" spc="-15" dirty="0" smtClean="0">
                          <a:latin typeface="Calibri"/>
                          <a:cs typeface="Calibri"/>
                        </a:rPr>
                        <a:t>c</a:t>
                      </a:r>
                      <a:r>
                        <a:rPr sz="1100" spc="0" dirty="0" smtClean="0">
                          <a:latin typeface="Calibri"/>
                          <a:cs typeface="Calibri"/>
                        </a:rPr>
                        <a:t>ed</a:t>
                      </a:r>
                      <a:r>
                        <a:rPr sz="1100" spc="-10" dirty="0" smtClean="0">
                          <a:latin typeface="Calibri"/>
                          <a:cs typeface="Calibri"/>
                        </a:rPr>
                        <a:t>u</a:t>
                      </a:r>
                      <a:r>
                        <a:rPr sz="1100" spc="0" dirty="0" smtClean="0">
                          <a:latin typeface="Calibri"/>
                          <a:cs typeface="Calibri"/>
                        </a:rPr>
                        <a:t>re?</a:t>
                      </a:r>
                      <a:endParaRPr sz="1100" dirty="0">
                        <a:latin typeface="Calibri"/>
                        <a:cs typeface="Calibri"/>
                      </a:endParaRPr>
                    </a:p>
                    <a:p>
                      <a:pPr marL="187960" indent="-131445">
                        <a:lnSpc>
                          <a:spcPct val="100000"/>
                        </a:lnSpc>
                        <a:spcBef>
                          <a:spcPts val="25"/>
                        </a:spcBef>
                        <a:buFont typeface="Calibri"/>
                        <a:buAutoNum type="alphaLcParenR"/>
                        <a:tabLst>
                          <a:tab pos="187960" algn="l"/>
                        </a:tabLst>
                      </a:pPr>
                      <a:r>
                        <a:rPr sz="1100" spc="0" dirty="0" smtClean="0">
                          <a:latin typeface="Calibri"/>
                          <a:cs typeface="Calibri"/>
                        </a:rPr>
                        <a:t>f</a:t>
                      </a:r>
                      <a:r>
                        <a:rPr sz="1100" spc="-10" dirty="0" smtClean="0">
                          <a:latin typeface="Calibri"/>
                          <a:cs typeface="Calibri"/>
                        </a:rPr>
                        <a:t>o</a:t>
                      </a:r>
                      <a:r>
                        <a:rPr sz="1100" spc="0" dirty="0" smtClean="0">
                          <a:latin typeface="Calibri"/>
                          <a:cs typeface="Calibri"/>
                        </a:rPr>
                        <a:t>rma</a:t>
                      </a:r>
                      <a:r>
                        <a:rPr sz="1100" spc="5" dirty="0" smtClean="0">
                          <a:latin typeface="Calibri"/>
                          <a:cs typeface="Calibri"/>
                        </a:rPr>
                        <a:t>ll</a:t>
                      </a:r>
                      <a:r>
                        <a:rPr sz="1100" spc="0" dirty="0" smtClean="0">
                          <a:latin typeface="Calibri"/>
                          <a:cs typeface="Calibri"/>
                        </a:rPr>
                        <a:t>y</a:t>
                      </a:r>
                      <a:r>
                        <a:rPr sz="1100" spc="-10" dirty="0" smtClean="0">
                          <a:latin typeface="Calibri"/>
                          <a:cs typeface="Calibri"/>
                        </a:rPr>
                        <a:t> </a:t>
                      </a:r>
                      <a:r>
                        <a:rPr sz="1100" spc="-5" dirty="0" smtClean="0">
                          <a:latin typeface="Calibri"/>
                          <a:cs typeface="Calibri"/>
                        </a:rPr>
                        <a:t>p</a:t>
                      </a:r>
                      <a:r>
                        <a:rPr sz="1100" spc="0" dirty="0" smtClean="0">
                          <a:latin typeface="Calibri"/>
                          <a:cs typeface="Calibri"/>
                        </a:rPr>
                        <a:t>rese</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0" dirty="0" smtClean="0">
                          <a:latin typeface="Calibri"/>
                          <a:cs typeface="Calibri"/>
                        </a:rPr>
                        <a:t>rre</a:t>
                      </a:r>
                      <a:r>
                        <a:rPr sz="1100" spc="-10" dirty="0" smtClean="0">
                          <a:latin typeface="Calibri"/>
                          <a:cs typeface="Calibri"/>
                        </a:rPr>
                        <a:t>c</a:t>
                      </a:r>
                      <a:r>
                        <a:rPr sz="1100" spc="0" dirty="0" smtClean="0">
                          <a:latin typeface="Calibri"/>
                          <a:cs typeface="Calibri"/>
                        </a:rPr>
                        <a:t>t 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t</a:t>
                      </a:r>
                      <a:r>
                        <a:rPr sz="1100" spc="15" dirty="0" smtClean="0">
                          <a:latin typeface="Calibri"/>
                          <a:cs typeface="Calibri"/>
                        </a:rPr>
                        <a:t>h</a:t>
                      </a:r>
                      <a:r>
                        <a:rPr sz="1100" spc="-10" dirty="0" smtClean="0">
                          <a:latin typeface="Calibri"/>
                          <a:cs typeface="Calibri"/>
                        </a:rPr>
                        <a:t>o</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g</a:t>
                      </a:r>
                      <a:r>
                        <a:rPr sz="1100" spc="0" dirty="0" smtClean="0">
                          <a:latin typeface="Calibri"/>
                          <a:cs typeface="Calibri"/>
                        </a:rPr>
                        <a:t>h</a:t>
                      </a:r>
                      <a:r>
                        <a:rPr sz="1100" spc="-15" dirty="0" smtClean="0">
                          <a:latin typeface="Calibri"/>
                          <a:cs typeface="Calibri"/>
                        </a:rPr>
                        <a:t> </a:t>
                      </a:r>
                      <a:r>
                        <a:rPr sz="1100" spc="-10" dirty="0" smtClean="0">
                          <a:latin typeface="Calibri"/>
                          <a:cs typeface="Calibri"/>
                        </a:rPr>
                        <a:t>t</a:t>
                      </a:r>
                      <a:r>
                        <a:rPr sz="1100" spc="0" dirty="0" smtClean="0">
                          <a:latin typeface="Calibri"/>
                          <a:cs typeface="Calibri"/>
                        </a:rPr>
                        <a:t>rea</a:t>
                      </a:r>
                      <a:r>
                        <a:rPr sz="1100" spc="-10" dirty="0" smtClean="0">
                          <a:latin typeface="Calibri"/>
                          <a:cs typeface="Calibri"/>
                        </a:rPr>
                        <a:t>t</a:t>
                      </a:r>
                      <a:r>
                        <a:rPr sz="1100" spc="0" dirty="0" smtClean="0">
                          <a:latin typeface="Calibri"/>
                          <a:cs typeface="Calibri"/>
                        </a:rPr>
                        <a:t>ment </a:t>
                      </a:r>
                      <a:r>
                        <a:rPr sz="1100" spc="-5" dirty="0" smtClean="0">
                          <a:latin typeface="Calibri"/>
                          <a:cs typeface="Calibri"/>
                        </a:rPr>
                        <a:t>p</a:t>
                      </a:r>
                      <a:r>
                        <a:rPr sz="1100" spc="5" dirty="0" smtClean="0">
                          <a:latin typeface="Calibri"/>
                          <a:cs typeface="Calibri"/>
                        </a:rPr>
                        <a:t>l</a:t>
                      </a:r>
                      <a:r>
                        <a:rPr sz="1100" spc="0" dirty="0" smtClean="0">
                          <a:latin typeface="Calibri"/>
                          <a:cs typeface="Calibri"/>
                        </a:rPr>
                        <a:t>an</a:t>
                      </a:r>
                      <a:r>
                        <a:rPr sz="1100" spc="-1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5"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31750">
                      <a:solidFill>
                        <a:srgbClr val="B6DDE8"/>
                      </a:solidFill>
                      <a:prstDash val="solid"/>
                    </a:lnT>
                    <a:lnB w="37846">
                      <a:solidFill>
                        <a:srgbClr val="404040"/>
                      </a:solidFill>
                      <a:prstDash val="solid"/>
                    </a:lnB>
                  </a:tcPr>
                </a:tc>
                <a:tc hMerge="1">
                  <a:txBody>
                    <a:bodyPr/>
                    <a:lstStyle/>
                    <a:p>
                      <a:endParaRPr/>
                    </a:p>
                  </a:txBody>
                  <a:tcPr marL="0" marR="0" marT="0" marB="0"/>
                </a:tc>
              </a:tr>
            </a:tbl>
          </a:graphicData>
        </a:graphic>
      </p:graphicFrame>
      <p:graphicFrame>
        <p:nvGraphicFramePr>
          <p:cNvPr id="4" name="object 4"/>
          <p:cNvGraphicFramePr>
            <a:graphicFrameLocks noGrp="1"/>
          </p:cNvGraphicFramePr>
          <p:nvPr/>
        </p:nvGraphicFramePr>
        <p:xfrm>
          <a:off x="5097145" y="2530094"/>
          <a:ext cx="4384293" cy="2299077"/>
        </p:xfrm>
        <a:graphic>
          <a:graphicData uri="http://schemas.openxmlformats.org/drawingml/2006/table">
            <a:tbl>
              <a:tblPr firstRow="1" bandRow="1">
                <a:tableStyleId>{2D5ABB26-0587-4C30-8999-92F81FD0307C}</a:tableStyleId>
              </a:tblPr>
              <a:tblGrid>
                <a:gridCol w="4384293"/>
              </a:tblGrid>
              <a:tr h="289941">
                <a:tc>
                  <a:txBody>
                    <a:bodyPr/>
                    <a:lstStyle/>
                    <a:p>
                      <a:endParaRPr sz="1100">
                        <a:latin typeface="Calibri"/>
                        <a:cs typeface="Calibri"/>
                      </a:endParaRPr>
                    </a:p>
                  </a:txBody>
                  <a:tcPr marL="0" marR="0" marT="0" marB="0">
                    <a:lnL w="13462">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tcPr>
                </a:tc>
              </a:tr>
              <a:tr h="286511">
                <a:tc>
                  <a:txBody>
                    <a:bodyPr/>
                    <a:lstStyle/>
                    <a:p>
                      <a:endParaRPr sz="1100">
                        <a:latin typeface="Calibri"/>
                        <a:cs typeface="Calibri"/>
                      </a:endParaRPr>
                    </a:p>
                  </a:txBody>
                  <a:tcPr marL="0" marR="0" marT="0" marB="0">
                    <a:lnL w="13462">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tcPr>
                </a:tc>
              </a:tr>
              <a:tr h="286512">
                <a:tc>
                  <a:txBody>
                    <a:bodyPr/>
                    <a:lstStyle/>
                    <a:p>
                      <a:endParaRPr sz="1100">
                        <a:latin typeface="Calibri"/>
                        <a:cs typeface="Calibri"/>
                      </a:endParaRPr>
                    </a:p>
                  </a:txBody>
                  <a:tcPr marL="0" marR="0" marT="0" marB="0">
                    <a:lnL w="13462">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tcPr>
                </a:tc>
              </a:tr>
              <a:tr h="286765">
                <a:tc>
                  <a:txBody>
                    <a:bodyPr/>
                    <a:lstStyle/>
                    <a:p>
                      <a:endParaRPr sz="1100">
                        <a:latin typeface="Calibri"/>
                        <a:cs typeface="Calibri"/>
                      </a:endParaRPr>
                    </a:p>
                  </a:txBody>
                  <a:tcPr marL="0" marR="0" marT="0" marB="0">
                    <a:lnL w="13462">
                      <a:solidFill>
                        <a:srgbClr val="000000"/>
                      </a:solidFill>
                      <a:prstDash val="solid"/>
                    </a:lnL>
                    <a:lnR w="13461">
                      <a:solidFill>
                        <a:srgbClr val="000000"/>
                      </a:solidFill>
                      <a:prstDash val="solid"/>
                    </a:lnR>
                    <a:lnT w="13461">
                      <a:solidFill>
                        <a:srgbClr val="000000"/>
                      </a:solidFill>
                      <a:prstDash val="solid"/>
                    </a:lnT>
                    <a:lnB w="13462">
                      <a:solidFill>
                        <a:srgbClr val="000000"/>
                      </a:solidFill>
                      <a:prstDash val="solid"/>
                    </a:lnB>
                  </a:tcPr>
                </a:tc>
              </a:tr>
              <a:tr h="286512">
                <a:tc>
                  <a:txBody>
                    <a:bodyPr/>
                    <a:lstStyle/>
                    <a:p>
                      <a:endParaRPr sz="1100">
                        <a:latin typeface="Calibri"/>
                        <a:cs typeface="Calibri"/>
                      </a:endParaRPr>
                    </a:p>
                  </a:txBody>
                  <a:tcPr marL="0" marR="0" marT="0" marB="0">
                    <a:lnL w="13462">
                      <a:solidFill>
                        <a:srgbClr val="000000"/>
                      </a:solidFill>
                      <a:prstDash val="solid"/>
                    </a:lnL>
                    <a:lnR w="13461">
                      <a:solidFill>
                        <a:srgbClr val="000000"/>
                      </a:solidFill>
                      <a:prstDash val="solid"/>
                    </a:lnR>
                    <a:lnT w="13462">
                      <a:solidFill>
                        <a:srgbClr val="000000"/>
                      </a:solidFill>
                      <a:prstDash val="solid"/>
                    </a:lnT>
                    <a:lnB w="13461">
                      <a:solidFill>
                        <a:srgbClr val="000000"/>
                      </a:solidFill>
                      <a:prstDash val="solid"/>
                    </a:lnB>
                  </a:tcPr>
                </a:tc>
              </a:tr>
              <a:tr h="286511">
                <a:tc>
                  <a:txBody>
                    <a:bodyPr/>
                    <a:lstStyle/>
                    <a:p>
                      <a:endParaRPr sz="1100">
                        <a:latin typeface="Calibri"/>
                        <a:cs typeface="Calibri"/>
                      </a:endParaRPr>
                    </a:p>
                  </a:txBody>
                  <a:tcPr marL="0" marR="0" marT="0" marB="0">
                    <a:lnL w="13462">
                      <a:solidFill>
                        <a:srgbClr val="000000"/>
                      </a:solidFill>
                      <a:prstDash val="solid"/>
                    </a:lnL>
                    <a:lnR w="13461">
                      <a:solidFill>
                        <a:srgbClr val="000000"/>
                      </a:solidFill>
                      <a:prstDash val="solid"/>
                    </a:lnR>
                    <a:lnT w="13461">
                      <a:solidFill>
                        <a:srgbClr val="000000"/>
                      </a:solidFill>
                      <a:prstDash val="solid"/>
                    </a:lnT>
                    <a:lnB w="13461">
                      <a:solidFill>
                        <a:srgbClr val="000000"/>
                      </a:solidFill>
                      <a:prstDash val="solid"/>
                    </a:lnB>
                  </a:tcPr>
                </a:tc>
              </a:tr>
              <a:tr h="289813">
                <a:tc>
                  <a:txBody>
                    <a:bodyPr/>
                    <a:lstStyle/>
                    <a:p>
                      <a:endParaRPr sz="1100">
                        <a:latin typeface="Calibri"/>
                        <a:cs typeface="Calibri"/>
                      </a:endParaRPr>
                    </a:p>
                  </a:txBody>
                  <a:tcPr marL="0" marR="0" marT="0" marB="0">
                    <a:lnL w="13462">
                      <a:solidFill>
                        <a:srgbClr val="000000"/>
                      </a:solidFill>
                      <a:prstDash val="solid"/>
                    </a:lnL>
                    <a:lnR w="13461">
                      <a:solidFill>
                        <a:srgbClr val="000000"/>
                      </a:solidFill>
                      <a:prstDash val="solid"/>
                    </a:lnR>
                    <a:lnT w="13461">
                      <a:solidFill>
                        <a:srgbClr val="000000"/>
                      </a:solidFill>
                      <a:prstDash val="solid"/>
                    </a:lnT>
                    <a:lnB w="13462">
                      <a:solidFill>
                        <a:srgbClr val="000000"/>
                      </a:solidFill>
                      <a:prstDash val="solid"/>
                    </a:lnB>
                  </a:tcPr>
                </a:tc>
              </a:tr>
              <a:tr h="286512">
                <a:tc>
                  <a:txBody>
                    <a:bodyPr/>
                    <a:lstStyle/>
                    <a:p>
                      <a:endParaRPr sz="1100">
                        <a:latin typeface="Calibri"/>
                        <a:cs typeface="Calibri"/>
                      </a:endParaRPr>
                    </a:p>
                  </a:txBody>
                  <a:tcPr marL="0" marR="0" marT="0" marB="0">
                    <a:lnL w="13462">
                      <a:solidFill>
                        <a:srgbClr val="000000"/>
                      </a:solidFill>
                      <a:prstDash val="solid"/>
                    </a:lnL>
                    <a:lnR w="13461">
                      <a:solidFill>
                        <a:srgbClr val="000000"/>
                      </a:solidFill>
                      <a:prstDash val="solid"/>
                    </a:lnR>
                    <a:lnT w="13462">
                      <a:solidFill>
                        <a:srgbClr val="000000"/>
                      </a:solidFill>
                      <a:prstDash val="solid"/>
                    </a:lnT>
                    <a:lnB w="13461">
                      <a:solidFill>
                        <a:srgbClr val="000000"/>
                      </a:solidFill>
                      <a:prstDash val="solid"/>
                    </a:lnB>
                  </a:tcPr>
                </a:tc>
              </a:tr>
            </a:tbl>
          </a:graphicData>
        </a:graphic>
      </p:graphicFrame>
      <p:pic>
        <p:nvPicPr>
          <p:cNvPr id="8" name="Picture 7" descr="Knowledge Check.jpg"/>
          <p:cNvPicPr>
            <a:picLocks noChangeAspect="1"/>
          </p:cNvPicPr>
          <p:nvPr/>
        </p:nvPicPr>
        <p:blipFill>
          <a:blip r:embed="rId3" cstate="print"/>
          <a:stretch>
            <a:fillRect/>
          </a:stretch>
        </p:blipFill>
        <p:spPr>
          <a:xfrm>
            <a:off x="3581400" y="1600200"/>
            <a:ext cx="1327574" cy="9144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4" name="object 4"/>
          <p:cNvSpPr/>
          <p:nvPr/>
        </p:nvSpPr>
        <p:spPr>
          <a:xfrm>
            <a:off x="457200" y="1477010"/>
            <a:ext cx="4500245" cy="3382899"/>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452437" y="1472183"/>
            <a:ext cx="4509770" cy="3392424"/>
          </a:xfrm>
          <a:custGeom>
            <a:avLst/>
            <a:gdLst/>
            <a:ahLst/>
            <a:cxnLst/>
            <a:rect l="l" t="t" r="r" b="b"/>
            <a:pathLst>
              <a:path w="4509770" h="3392424">
                <a:moveTo>
                  <a:pt x="0" y="3392424"/>
                </a:moveTo>
                <a:lnTo>
                  <a:pt x="4509770" y="3392424"/>
                </a:lnTo>
                <a:lnTo>
                  <a:pt x="4509770" y="0"/>
                </a:lnTo>
                <a:lnTo>
                  <a:pt x="0" y="0"/>
                </a:lnTo>
                <a:lnTo>
                  <a:pt x="0" y="3392424"/>
                </a:lnTo>
                <a:close/>
              </a:path>
            </a:pathLst>
          </a:custGeom>
          <a:ln w="9525">
            <a:solidFill>
              <a:srgbClr val="4F81BC"/>
            </a:solidFill>
          </a:ln>
        </p:spPr>
        <p:txBody>
          <a:bodyPr wrap="square" lIns="0" tIns="0" rIns="0" bIns="0" rtlCol="0">
            <a:noAutofit/>
          </a:bodyPr>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fld id="{81D60167-4931-47E6-BA6A-407CBD079E47}" type="slidenum">
              <a:rPr sz="1100" b="1" spc="0" dirty="0" smtClean="0">
                <a:latin typeface="Calibri"/>
                <a:cs typeface="Calibri"/>
              </a:rPr>
              <a:pPr marL="12700">
                <a:lnSpc>
                  <a:spcPct val="100000"/>
                </a:lnSpc>
              </a:pPr>
              <a:t>51</a:t>
            </a:fld>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1689744560"/>
              </p:ext>
            </p:extLst>
          </p:nvPr>
        </p:nvGraphicFramePr>
        <p:xfrm>
          <a:off x="362077" y="456819"/>
          <a:ext cx="9287255" cy="6161846"/>
        </p:xfrm>
        <a:graphic>
          <a:graphicData uri="http://schemas.openxmlformats.org/drawingml/2006/table">
            <a:tbl>
              <a:tblPr firstRow="1" bandRow="1">
                <a:tableStyleId>{2D5ABB26-0587-4C30-8999-92F81FD0307C}</a:tableStyleId>
              </a:tblPr>
              <a:tblGrid>
                <a:gridCol w="45720"/>
                <a:gridCol w="939038"/>
                <a:gridCol w="3658870"/>
                <a:gridCol w="914654"/>
                <a:gridCol w="3728973"/>
              </a:tblGrid>
              <a:tr h="208788">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1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s</a:t>
                      </a:r>
                      <a:r>
                        <a:rPr sz="1100" spc="-5" dirty="0" smtClean="0">
                          <a:latin typeface="Calibri"/>
                          <a:cs typeface="Calibri"/>
                        </a:rPr>
                        <a:t>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_</a:t>
                      </a:r>
                      <a:r>
                        <a:rPr sz="1100" spc="-10" dirty="0" smtClean="0">
                          <a:latin typeface="Calibri"/>
                          <a:cs typeface="Calibri"/>
                        </a:rPr>
                        <a:t>7</a:t>
                      </a:r>
                      <a:r>
                        <a:rPr sz="1100" spc="5" dirty="0" smtClean="0">
                          <a:latin typeface="Calibri"/>
                          <a:cs typeface="Calibri"/>
                        </a:rPr>
                        <a:t>.</a:t>
                      </a:r>
                      <a:r>
                        <a:rPr sz="1100" spc="-10" dirty="0" smtClean="0">
                          <a:latin typeface="Calibri"/>
                          <a:cs typeface="Calibri"/>
                        </a:rPr>
                        <a:t>8</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50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7820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a:t>
                      </a:r>
                      <a:r>
                        <a:rPr sz="1100" spc="-5" dirty="0" smtClean="0">
                          <a:latin typeface="Calibri"/>
                          <a:cs typeface="Calibri"/>
                        </a:rPr>
                        <a:t>t-</a:t>
                      </a:r>
                      <a:r>
                        <a:rPr sz="1100" spc="-15" dirty="0" smtClean="0">
                          <a:latin typeface="Calibri"/>
                          <a:cs typeface="Calibri"/>
                        </a:rPr>
                        <a:t>T</a:t>
                      </a:r>
                      <a:r>
                        <a:rPr sz="1100" spc="0" dirty="0" smtClean="0">
                          <a:latin typeface="Calibri"/>
                          <a:cs typeface="Calibri"/>
                        </a:rPr>
                        <a:t>est</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b="1" dirty="0" smtClean="0">
                          <a:latin typeface="Calibri"/>
                          <a:cs typeface="Calibri"/>
                        </a:rPr>
                        <a:t>6</a:t>
                      </a:r>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0" dirty="0" smtClean="0">
                          <a:latin typeface="Calibri"/>
                          <a:cs typeface="Calibri"/>
                        </a:rPr>
                        <a:t>7</a:t>
                      </a:r>
                      <a:endParaRPr sz="11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5265">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794759">
                <a:tc gridSpan="3">
                  <a:txBody>
                    <a:bodyPr/>
                    <a:lstStyle/>
                    <a:p>
                      <a:endParaRPr sz="120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200" b="1" spc="5" dirty="0" smtClean="0">
                          <a:latin typeface="Calibri"/>
                          <a:cs typeface="Calibri"/>
                        </a:rPr>
                        <a:t>P</a:t>
                      </a:r>
                      <a:r>
                        <a:rPr sz="1200" b="1" spc="0" dirty="0" smtClean="0">
                          <a:latin typeface="Calibri"/>
                          <a:cs typeface="Calibri"/>
                        </a:rPr>
                        <a:t>os</a:t>
                      </a:r>
                      <a:r>
                        <a:rPr sz="1200" b="1" spc="-10" dirty="0" smtClean="0">
                          <a:latin typeface="Calibri"/>
                          <a:cs typeface="Calibri"/>
                        </a:rPr>
                        <a:t>t-</a:t>
                      </a:r>
                      <a:r>
                        <a:rPr sz="1200" b="1" spc="0" dirty="0" smtClean="0">
                          <a:latin typeface="Calibri"/>
                          <a:cs typeface="Calibri"/>
                        </a:rPr>
                        <a:t>T</a:t>
                      </a:r>
                      <a:r>
                        <a:rPr sz="1200" b="1" spc="-5" dirty="0" smtClean="0">
                          <a:latin typeface="Calibri"/>
                          <a:cs typeface="Calibri"/>
                        </a:rPr>
                        <a:t>e</a:t>
                      </a:r>
                      <a:r>
                        <a:rPr sz="1200" b="1" spc="0" dirty="0" smtClean="0">
                          <a:latin typeface="Calibri"/>
                          <a:cs typeface="Calibri"/>
                        </a:rPr>
                        <a:t>st</a:t>
                      </a:r>
                      <a:r>
                        <a:rPr sz="1200" b="1" spc="-15" dirty="0" smtClean="0">
                          <a:latin typeface="Calibri"/>
                          <a:cs typeface="Calibri"/>
                        </a:rPr>
                        <a:t> </a:t>
                      </a:r>
                      <a:r>
                        <a:rPr sz="1200" b="1" spc="5" dirty="0" smtClean="0">
                          <a:latin typeface="Calibri"/>
                          <a:cs typeface="Calibri"/>
                        </a:rPr>
                        <a:t>S</a:t>
                      </a:r>
                      <a:r>
                        <a:rPr sz="1200" b="1" spc="0" dirty="0" smtClean="0">
                          <a:latin typeface="Calibri"/>
                          <a:cs typeface="Calibri"/>
                        </a:rPr>
                        <a:t>u</a:t>
                      </a:r>
                      <a:r>
                        <a:rPr sz="1200" b="1" spc="5" dirty="0" smtClean="0">
                          <a:latin typeface="Calibri"/>
                          <a:cs typeface="Calibri"/>
                        </a:rPr>
                        <a:t>mma</a:t>
                      </a:r>
                      <a:r>
                        <a:rPr sz="1200" b="1" spc="-20" dirty="0" smtClean="0">
                          <a:latin typeface="Calibri"/>
                          <a:cs typeface="Calibri"/>
                        </a:rPr>
                        <a:t>r</a:t>
                      </a:r>
                      <a:r>
                        <a:rPr sz="1200" b="1" spc="0" dirty="0" smtClean="0">
                          <a:latin typeface="Calibri"/>
                          <a:cs typeface="Calibri"/>
                        </a:rPr>
                        <a:t>y</a:t>
                      </a:r>
                      <a:endParaRPr sz="1200" dirty="0">
                        <a:latin typeface="Calibri"/>
                        <a:cs typeface="Calibri"/>
                      </a:endParaRPr>
                    </a:p>
                    <a:p>
                      <a:pPr marL="57150" marR="2798445">
                        <a:lnSpc>
                          <a:spcPts val="2690"/>
                        </a:lnSpc>
                        <a:spcBef>
                          <a:spcPts val="295"/>
                        </a:spcBef>
                      </a:pPr>
                      <a:r>
                        <a:rPr sz="1100" b="1" u="sng" spc="5" dirty="0" smtClean="0">
                          <a:latin typeface="Calibri"/>
                          <a:cs typeface="Calibri"/>
                        </a:rPr>
                        <a:t>Qu</a:t>
                      </a:r>
                      <a:r>
                        <a:rPr sz="1100" b="1" u="sng" spc="-5" dirty="0" smtClean="0">
                          <a:latin typeface="Calibri"/>
                          <a:cs typeface="Calibri"/>
                        </a:rPr>
                        <a:t>e</a:t>
                      </a:r>
                      <a:r>
                        <a:rPr sz="1100" b="1" u="sng" spc="-10" dirty="0" smtClean="0">
                          <a:latin typeface="Calibri"/>
                          <a:cs typeface="Calibri"/>
                        </a:rPr>
                        <a:t>s</a:t>
                      </a:r>
                      <a:r>
                        <a:rPr sz="1100" b="1" u="sng" spc="0" dirty="0" smtClean="0">
                          <a:latin typeface="Calibri"/>
                          <a:cs typeface="Calibri"/>
                        </a:rPr>
                        <a:t>t</a:t>
                      </a:r>
                      <a:r>
                        <a:rPr sz="1100" b="1" u="sng" spc="-10" dirty="0" smtClean="0">
                          <a:latin typeface="Calibri"/>
                          <a:cs typeface="Calibri"/>
                        </a:rPr>
                        <a:t>i</a:t>
                      </a:r>
                      <a:r>
                        <a:rPr sz="1100" b="1" u="sng" spc="0" dirty="0" smtClean="0">
                          <a:latin typeface="Calibri"/>
                          <a:cs typeface="Calibri"/>
                        </a:rPr>
                        <a:t>on</a:t>
                      </a:r>
                      <a:r>
                        <a:rPr sz="1100" b="1" u="sng" spc="-5" dirty="0" smtClean="0">
                          <a:latin typeface="Calibri"/>
                          <a:cs typeface="Calibri"/>
                        </a:rPr>
                        <a:t> </a:t>
                      </a:r>
                      <a:r>
                        <a:rPr sz="1100" b="1" u="sng" spc="0" dirty="0" smtClean="0">
                          <a:latin typeface="Calibri"/>
                          <a:cs typeface="Calibri"/>
                        </a:rPr>
                        <a:t>#1</a:t>
                      </a:r>
                      <a:r>
                        <a:rPr sz="1100" b="1" spc="-10" dirty="0" smtClean="0">
                          <a:latin typeface="Calibri"/>
                          <a:cs typeface="Calibri"/>
                        </a:rPr>
                        <a:t> </a:t>
                      </a:r>
                      <a:r>
                        <a:rPr sz="1100" b="1" spc="0" dirty="0" smtClean="0">
                          <a:latin typeface="Calibri"/>
                          <a:cs typeface="Calibri"/>
                        </a:rPr>
                        <a:t>–</a:t>
                      </a:r>
                      <a:r>
                        <a:rPr sz="1100" b="1" spc="-10" dirty="0" smtClean="0">
                          <a:latin typeface="Calibri"/>
                          <a:cs typeface="Calibri"/>
                        </a:rPr>
                        <a:t> </a:t>
                      </a:r>
                      <a:r>
                        <a:rPr sz="1100" b="1" spc="0" dirty="0" smtClean="0">
                          <a:latin typeface="Calibri"/>
                          <a:cs typeface="Calibri"/>
                        </a:rPr>
                        <a:t>F</a:t>
                      </a:r>
                      <a:r>
                        <a:rPr sz="1100" b="1" spc="-10" dirty="0" smtClean="0">
                          <a:latin typeface="Calibri"/>
                          <a:cs typeface="Calibri"/>
                        </a:rPr>
                        <a:t>ill</a:t>
                      </a:r>
                      <a:r>
                        <a:rPr sz="1100" b="1" spc="-5" dirty="0" smtClean="0">
                          <a:latin typeface="Calibri"/>
                          <a:cs typeface="Calibri"/>
                        </a:rPr>
                        <a:t>-</a:t>
                      </a:r>
                      <a:r>
                        <a:rPr sz="1100" b="1" spc="-10" dirty="0" smtClean="0">
                          <a:latin typeface="Calibri"/>
                          <a:cs typeface="Calibri"/>
                        </a:rPr>
                        <a:t>i</a:t>
                      </a:r>
                      <a:r>
                        <a:rPr sz="1100" b="1" spc="5" dirty="0" smtClean="0">
                          <a:latin typeface="Calibri"/>
                          <a:cs typeface="Calibri"/>
                        </a:rPr>
                        <a:t>n</a:t>
                      </a:r>
                      <a:r>
                        <a:rPr sz="1100" b="1" spc="-5" dirty="0" smtClean="0">
                          <a:latin typeface="Calibri"/>
                          <a:cs typeface="Calibri"/>
                        </a:rPr>
                        <a:t>-</a:t>
                      </a:r>
                      <a:r>
                        <a:rPr sz="1100" b="1" spc="0" dirty="0" smtClean="0">
                          <a:latin typeface="Calibri"/>
                          <a:cs typeface="Calibri"/>
                        </a:rPr>
                        <a:t>t</a:t>
                      </a:r>
                      <a:r>
                        <a:rPr sz="1100" b="1" spc="5" dirty="0" smtClean="0">
                          <a:latin typeface="Calibri"/>
                          <a:cs typeface="Calibri"/>
                        </a:rPr>
                        <a:t>h</a:t>
                      </a:r>
                      <a:r>
                        <a:rPr sz="1100" b="1" spc="-5" dirty="0" smtClean="0">
                          <a:latin typeface="Calibri"/>
                          <a:cs typeface="Calibri"/>
                        </a:rPr>
                        <a:t>e</a:t>
                      </a:r>
                      <a:r>
                        <a:rPr sz="1100" b="1" spc="0" dirty="0" smtClean="0">
                          <a:latin typeface="Calibri"/>
                          <a:cs typeface="Calibri"/>
                        </a:rPr>
                        <a:t>-B</a:t>
                      </a:r>
                      <a:r>
                        <a:rPr sz="1100" b="1" spc="-10" dirty="0" smtClean="0">
                          <a:latin typeface="Calibri"/>
                          <a:cs typeface="Calibri"/>
                        </a:rPr>
                        <a:t>l</a:t>
                      </a:r>
                      <a:r>
                        <a:rPr sz="1100" b="1" spc="5" dirty="0" smtClean="0">
                          <a:latin typeface="Calibri"/>
                          <a:cs typeface="Calibri"/>
                        </a:rPr>
                        <a:t>an</a:t>
                      </a:r>
                      <a:r>
                        <a:rPr sz="1100" b="1" spc="0" dirty="0" smtClean="0">
                          <a:latin typeface="Calibri"/>
                          <a:cs typeface="Calibri"/>
                        </a:rPr>
                        <a:t>k </a:t>
                      </a:r>
                      <a:r>
                        <a:rPr sz="1100" b="1" u="sng" spc="5" dirty="0" smtClean="0">
                          <a:latin typeface="Calibri"/>
                          <a:cs typeface="Calibri"/>
                        </a:rPr>
                        <a:t>Qu</a:t>
                      </a:r>
                      <a:r>
                        <a:rPr sz="1100" b="1" u="sng" spc="-5" dirty="0" smtClean="0">
                          <a:latin typeface="Calibri"/>
                          <a:cs typeface="Calibri"/>
                        </a:rPr>
                        <a:t>e</a:t>
                      </a:r>
                      <a:r>
                        <a:rPr sz="1100" b="1" u="sng" spc="-10" dirty="0" smtClean="0">
                          <a:latin typeface="Calibri"/>
                          <a:cs typeface="Calibri"/>
                        </a:rPr>
                        <a:t>s</a:t>
                      </a:r>
                      <a:r>
                        <a:rPr sz="1100" b="1" u="sng" spc="0" dirty="0" smtClean="0">
                          <a:latin typeface="Calibri"/>
                          <a:cs typeface="Calibri"/>
                        </a:rPr>
                        <a:t>t</a:t>
                      </a:r>
                      <a:r>
                        <a:rPr sz="1100" b="1" u="sng" spc="-10" dirty="0" smtClean="0">
                          <a:latin typeface="Calibri"/>
                          <a:cs typeface="Calibri"/>
                        </a:rPr>
                        <a:t>i</a:t>
                      </a:r>
                      <a:r>
                        <a:rPr sz="1100" b="1" u="sng" spc="0" dirty="0" smtClean="0">
                          <a:latin typeface="Calibri"/>
                          <a:cs typeface="Calibri"/>
                        </a:rPr>
                        <a:t>on</a:t>
                      </a:r>
                      <a:r>
                        <a:rPr sz="1100" b="1" u="sng" spc="-5" dirty="0" smtClean="0">
                          <a:latin typeface="Calibri"/>
                          <a:cs typeface="Calibri"/>
                        </a:rPr>
                        <a:t> </a:t>
                      </a:r>
                      <a:r>
                        <a:rPr sz="1100" b="1" u="sng" spc="0" dirty="0" smtClean="0">
                          <a:latin typeface="Calibri"/>
                          <a:cs typeface="Calibri"/>
                        </a:rPr>
                        <a:t>#2</a:t>
                      </a:r>
                      <a:r>
                        <a:rPr sz="1100" b="1" spc="-10" dirty="0" smtClean="0">
                          <a:latin typeface="Calibri"/>
                          <a:cs typeface="Calibri"/>
                        </a:rPr>
                        <a:t> </a:t>
                      </a:r>
                      <a:r>
                        <a:rPr sz="1100" b="1" spc="0" dirty="0" smtClean="0">
                          <a:latin typeface="Calibri"/>
                          <a:cs typeface="Calibri"/>
                        </a:rPr>
                        <a:t>–</a:t>
                      </a:r>
                      <a:r>
                        <a:rPr sz="1100" b="1" spc="-10" dirty="0" smtClean="0">
                          <a:latin typeface="Calibri"/>
                          <a:cs typeface="Calibri"/>
                        </a:rPr>
                        <a:t> </a:t>
                      </a:r>
                      <a:r>
                        <a:rPr sz="1100" b="1" spc="-5" dirty="0" smtClean="0">
                          <a:latin typeface="Calibri"/>
                          <a:cs typeface="Calibri"/>
                        </a:rPr>
                        <a:t>M</a:t>
                      </a:r>
                      <a:r>
                        <a:rPr sz="1100" b="1" spc="5" dirty="0" smtClean="0">
                          <a:latin typeface="Calibri"/>
                          <a:cs typeface="Calibri"/>
                        </a:rPr>
                        <a:t>u</a:t>
                      </a:r>
                      <a:r>
                        <a:rPr sz="1100" b="1" spc="-10" dirty="0" smtClean="0">
                          <a:latin typeface="Calibri"/>
                          <a:cs typeface="Calibri"/>
                        </a:rPr>
                        <a:t>l</a:t>
                      </a:r>
                      <a:r>
                        <a:rPr sz="1100" b="1" spc="0" dirty="0" smtClean="0">
                          <a:latin typeface="Calibri"/>
                          <a:cs typeface="Calibri"/>
                        </a:rPr>
                        <a:t>t</a:t>
                      </a:r>
                      <a:r>
                        <a:rPr sz="1100" b="1" spc="-10" dirty="0" smtClean="0">
                          <a:latin typeface="Calibri"/>
                          <a:cs typeface="Calibri"/>
                        </a:rPr>
                        <a:t>i</a:t>
                      </a:r>
                      <a:r>
                        <a:rPr sz="1100" b="1" spc="5" dirty="0" smtClean="0">
                          <a:latin typeface="Calibri"/>
                          <a:cs typeface="Calibri"/>
                        </a:rPr>
                        <a:t>p</a:t>
                      </a:r>
                      <a:r>
                        <a:rPr sz="1100" b="1" spc="-10" dirty="0" smtClean="0">
                          <a:latin typeface="Calibri"/>
                          <a:cs typeface="Calibri"/>
                        </a:rPr>
                        <a:t>l</a:t>
                      </a:r>
                      <a:r>
                        <a:rPr sz="1100" b="1" spc="0" dirty="0" smtClean="0">
                          <a:latin typeface="Calibri"/>
                          <a:cs typeface="Calibri"/>
                        </a:rPr>
                        <a:t>e</a:t>
                      </a:r>
                      <a:r>
                        <a:rPr sz="1100" b="1" spc="-15" dirty="0" smtClean="0">
                          <a:latin typeface="Calibri"/>
                          <a:cs typeface="Calibri"/>
                        </a:rPr>
                        <a:t> </a:t>
                      </a:r>
                      <a:r>
                        <a:rPr sz="1100" b="1" spc="-10" dirty="0" smtClean="0">
                          <a:latin typeface="Calibri"/>
                          <a:cs typeface="Calibri"/>
                        </a:rPr>
                        <a:t>C</a:t>
                      </a:r>
                      <a:r>
                        <a:rPr sz="1100" b="1" spc="5" dirty="0" smtClean="0">
                          <a:latin typeface="Calibri"/>
                          <a:cs typeface="Calibri"/>
                        </a:rPr>
                        <a:t>h</a:t>
                      </a:r>
                      <a:r>
                        <a:rPr sz="1100" b="1" spc="0" dirty="0" smtClean="0">
                          <a:latin typeface="Calibri"/>
                          <a:cs typeface="Calibri"/>
                        </a:rPr>
                        <a:t>o</a:t>
                      </a:r>
                      <a:r>
                        <a:rPr sz="1100" b="1" spc="-10" dirty="0" smtClean="0">
                          <a:latin typeface="Calibri"/>
                          <a:cs typeface="Calibri"/>
                        </a:rPr>
                        <a:t>ic</a:t>
                      </a:r>
                      <a:r>
                        <a:rPr sz="1100" b="1" spc="0" dirty="0" smtClean="0">
                          <a:latin typeface="Calibri"/>
                          <a:cs typeface="Calibri"/>
                        </a:rPr>
                        <a:t>e</a:t>
                      </a:r>
                      <a:endParaRPr sz="1100" dirty="0">
                        <a:latin typeface="Calibri"/>
                        <a:cs typeface="Calibri"/>
                      </a:endParaRPr>
                    </a:p>
                    <a:p>
                      <a:pPr marL="57150" marR="2811145">
                        <a:lnSpc>
                          <a:spcPts val="2670"/>
                        </a:lnSpc>
                        <a:spcBef>
                          <a:spcPts val="15"/>
                        </a:spcBef>
                      </a:pPr>
                      <a:r>
                        <a:rPr sz="1100" b="1" u="sng" spc="5" dirty="0" smtClean="0">
                          <a:latin typeface="Calibri"/>
                          <a:cs typeface="Calibri"/>
                        </a:rPr>
                        <a:t>Qu</a:t>
                      </a:r>
                      <a:r>
                        <a:rPr sz="1100" b="1" u="sng" spc="-5" dirty="0" smtClean="0">
                          <a:latin typeface="Calibri"/>
                          <a:cs typeface="Calibri"/>
                        </a:rPr>
                        <a:t>e</a:t>
                      </a:r>
                      <a:r>
                        <a:rPr sz="1100" b="1" u="sng" spc="-10" dirty="0" smtClean="0">
                          <a:latin typeface="Calibri"/>
                          <a:cs typeface="Calibri"/>
                        </a:rPr>
                        <a:t>s</a:t>
                      </a:r>
                      <a:r>
                        <a:rPr sz="1100" b="1" u="sng" spc="0" dirty="0" smtClean="0">
                          <a:latin typeface="Calibri"/>
                          <a:cs typeface="Calibri"/>
                        </a:rPr>
                        <a:t>t</a:t>
                      </a:r>
                      <a:r>
                        <a:rPr sz="1100" b="1" u="sng" spc="-10" dirty="0" smtClean="0">
                          <a:latin typeface="Calibri"/>
                          <a:cs typeface="Calibri"/>
                        </a:rPr>
                        <a:t>i</a:t>
                      </a:r>
                      <a:r>
                        <a:rPr sz="1100" b="1" u="sng" spc="0" dirty="0" smtClean="0">
                          <a:latin typeface="Calibri"/>
                          <a:cs typeface="Calibri"/>
                        </a:rPr>
                        <a:t>on</a:t>
                      </a:r>
                      <a:r>
                        <a:rPr sz="1100" b="1" u="sng" spc="-5" dirty="0" smtClean="0">
                          <a:latin typeface="Calibri"/>
                          <a:cs typeface="Calibri"/>
                        </a:rPr>
                        <a:t> </a:t>
                      </a:r>
                      <a:r>
                        <a:rPr sz="1100" b="1" u="sng" spc="0" dirty="0" smtClean="0">
                          <a:latin typeface="Calibri"/>
                          <a:cs typeface="Calibri"/>
                        </a:rPr>
                        <a:t>#3</a:t>
                      </a:r>
                      <a:r>
                        <a:rPr sz="1100" b="1" spc="-10" dirty="0" smtClean="0">
                          <a:latin typeface="Calibri"/>
                          <a:cs typeface="Calibri"/>
                        </a:rPr>
                        <a:t> </a:t>
                      </a:r>
                      <a:r>
                        <a:rPr sz="1100" b="1" spc="0" dirty="0" smtClean="0">
                          <a:latin typeface="Calibri"/>
                          <a:cs typeface="Calibri"/>
                        </a:rPr>
                        <a:t>–</a:t>
                      </a:r>
                      <a:r>
                        <a:rPr sz="1100" b="1" spc="-10" dirty="0" smtClean="0">
                          <a:latin typeface="Calibri"/>
                          <a:cs typeface="Calibri"/>
                        </a:rPr>
                        <a:t> </a:t>
                      </a:r>
                      <a:r>
                        <a:rPr sz="1100" b="1" spc="-5" dirty="0" smtClean="0">
                          <a:latin typeface="Calibri"/>
                          <a:cs typeface="Calibri"/>
                        </a:rPr>
                        <a:t>M</a:t>
                      </a:r>
                      <a:r>
                        <a:rPr sz="1100" b="1" spc="5" dirty="0" smtClean="0">
                          <a:latin typeface="Calibri"/>
                          <a:cs typeface="Calibri"/>
                        </a:rPr>
                        <a:t>u</a:t>
                      </a:r>
                      <a:r>
                        <a:rPr sz="1100" b="1" spc="-10" dirty="0" smtClean="0">
                          <a:latin typeface="Calibri"/>
                          <a:cs typeface="Calibri"/>
                        </a:rPr>
                        <a:t>l</a:t>
                      </a:r>
                      <a:r>
                        <a:rPr sz="1100" b="1" spc="0" dirty="0" smtClean="0">
                          <a:latin typeface="Calibri"/>
                          <a:cs typeface="Calibri"/>
                        </a:rPr>
                        <a:t>t</a:t>
                      </a:r>
                      <a:r>
                        <a:rPr sz="1100" b="1" spc="-10" dirty="0" smtClean="0">
                          <a:latin typeface="Calibri"/>
                          <a:cs typeface="Calibri"/>
                        </a:rPr>
                        <a:t>i</a:t>
                      </a:r>
                      <a:r>
                        <a:rPr sz="1100" b="1" spc="5" dirty="0" smtClean="0">
                          <a:latin typeface="Calibri"/>
                          <a:cs typeface="Calibri"/>
                        </a:rPr>
                        <a:t>p</a:t>
                      </a:r>
                      <a:r>
                        <a:rPr sz="1100" b="1" spc="-10" dirty="0" smtClean="0">
                          <a:latin typeface="Calibri"/>
                          <a:cs typeface="Calibri"/>
                        </a:rPr>
                        <a:t>l</a:t>
                      </a:r>
                      <a:r>
                        <a:rPr sz="1100" b="1" spc="0" dirty="0" smtClean="0">
                          <a:latin typeface="Calibri"/>
                          <a:cs typeface="Calibri"/>
                        </a:rPr>
                        <a:t>e</a:t>
                      </a:r>
                      <a:r>
                        <a:rPr sz="1100" b="1" spc="-15" dirty="0" smtClean="0">
                          <a:latin typeface="Calibri"/>
                          <a:cs typeface="Calibri"/>
                        </a:rPr>
                        <a:t> </a:t>
                      </a:r>
                      <a:r>
                        <a:rPr sz="1100" b="1" spc="-10" dirty="0" smtClean="0">
                          <a:latin typeface="Calibri"/>
                          <a:cs typeface="Calibri"/>
                        </a:rPr>
                        <a:t>C</a:t>
                      </a:r>
                      <a:r>
                        <a:rPr sz="1100" b="1" spc="5" dirty="0" smtClean="0">
                          <a:latin typeface="Calibri"/>
                          <a:cs typeface="Calibri"/>
                        </a:rPr>
                        <a:t>h</a:t>
                      </a:r>
                      <a:r>
                        <a:rPr sz="1100" b="1" spc="0" dirty="0" smtClean="0">
                          <a:latin typeface="Calibri"/>
                          <a:cs typeface="Calibri"/>
                        </a:rPr>
                        <a:t>o</a:t>
                      </a:r>
                      <a:r>
                        <a:rPr sz="1100" b="1" spc="-10" dirty="0" smtClean="0">
                          <a:latin typeface="Calibri"/>
                          <a:cs typeface="Calibri"/>
                        </a:rPr>
                        <a:t>ic</a:t>
                      </a:r>
                      <a:r>
                        <a:rPr sz="1100" b="1" spc="0" dirty="0" smtClean="0">
                          <a:latin typeface="Calibri"/>
                          <a:cs typeface="Calibri"/>
                        </a:rPr>
                        <a:t>e </a:t>
                      </a:r>
                      <a:r>
                        <a:rPr sz="1100" b="1" u="sng" spc="5" dirty="0" smtClean="0">
                          <a:latin typeface="Calibri"/>
                          <a:cs typeface="Calibri"/>
                        </a:rPr>
                        <a:t>Qu</a:t>
                      </a:r>
                      <a:r>
                        <a:rPr sz="1100" b="1" u="sng" spc="-5" dirty="0" smtClean="0">
                          <a:latin typeface="Calibri"/>
                          <a:cs typeface="Calibri"/>
                        </a:rPr>
                        <a:t>e</a:t>
                      </a:r>
                      <a:r>
                        <a:rPr sz="1100" b="1" u="sng" spc="-10" dirty="0" smtClean="0">
                          <a:latin typeface="Calibri"/>
                          <a:cs typeface="Calibri"/>
                        </a:rPr>
                        <a:t>s</a:t>
                      </a:r>
                      <a:r>
                        <a:rPr sz="1100" b="1" u="sng" spc="0" dirty="0" smtClean="0">
                          <a:latin typeface="Calibri"/>
                          <a:cs typeface="Calibri"/>
                        </a:rPr>
                        <a:t>t</a:t>
                      </a:r>
                      <a:r>
                        <a:rPr sz="1100" b="1" u="sng" spc="-10" dirty="0" smtClean="0">
                          <a:latin typeface="Calibri"/>
                          <a:cs typeface="Calibri"/>
                        </a:rPr>
                        <a:t>i</a:t>
                      </a:r>
                      <a:r>
                        <a:rPr sz="1100" b="1" u="sng" spc="0" dirty="0" smtClean="0">
                          <a:latin typeface="Calibri"/>
                          <a:cs typeface="Calibri"/>
                        </a:rPr>
                        <a:t>on</a:t>
                      </a:r>
                      <a:r>
                        <a:rPr sz="1100" b="1" u="sng" spc="-5" dirty="0" smtClean="0">
                          <a:latin typeface="Calibri"/>
                          <a:cs typeface="Calibri"/>
                        </a:rPr>
                        <a:t> </a:t>
                      </a:r>
                      <a:r>
                        <a:rPr sz="1100" b="1" u="sng" spc="0" dirty="0" smtClean="0">
                          <a:latin typeface="Calibri"/>
                          <a:cs typeface="Calibri"/>
                        </a:rPr>
                        <a:t>#4</a:t>
                      </a:r>
                      <a:r>
                        <a:rPr sz="1100" b="1" spc="-10" dirty="0" smtClean="0">
                          <a:latin typeface="Calibri"/>
                          <a:cs typeface="Calibri"/>
                        </a:rPr>
                        <a:t> </a:t>
                      </a:r>
                      <a:r>
                        <a:rPr sz="1100" b="1" spc="0" dirty="0" smtClean="0">
                          <a:latin typeface="Calibri"/>
                          <a:cs typeface="Calibri"/>
                        </a:rPr>
                        <a:t>–</a:t>
                      </a:r>
                      <a:r>
                        <a:rPr sz="1100" b="1" spc="-10" dirty="0" smtClean="0">
                          <a:latin typeface="Calibri"/>
                          <a:cs typeface="Calibri"/>
                        </a:rPr>
                        <a:t> </a:t>
                      </a:r>
                      <a:r>
                        <a:rPr sz="1100" b="1" spc="-5" dirty="0" smtClean="0">
                          <a:latin typeface="Calibri"/>
                          <a:cs typeface="Calibri"/>
                        </a:rPr>
                        <a:t>M</a:t>
                      </a:r>
                      <a:r>
                        <a:rPr sz="1100" b="1" spc="5" dirty="0" smtClean="0">
                          <a:latin typeface="Calibri"/>
                          <a:cs typeface="Calibri"/>
                        </a:rPr>
                        <a:t>u</a:t>
                      </a:r>
                      <a:r>
                        <a:rPr sz="1100" b="1" spc="-10" dirty="0" smtClean="0">
                          <a:latin typeface="Calibri"/>
                          <a:cs typeface="Calibri"/>
                        </a:rPr>
                        <a:t>l</a:t>
                      </a:r>
                      <a:r>
                        <a:rPr sz="1100" b="1" spc="0" dirty="0" smtClean="0">
                          <a:latin typeface="Calibri"/>
                          <a:cs typeface="Calibri"/>
                        </a:rPr>
                        <a:t>t</a:t>
                      </a:r>
                      <a:r>
                        <a:rPr sz="1100" b="1" spc="-10" dirty="0" smtClean="0">
                          <a:latin typeface="Calibri"/>
                          <a:cs typeface="Calibri"/>
                        </a:rPr>
                        <a:t>i</a:t>
                      </a:r>
                      <a:r>
                        <a:rPr sz="1100" b="1" spc="5" dirty="0" smtClean="0">
                          <a:latin typeface="Calibri"/>
                          <a:cs typeface="Calibri"/>
                        </a:rPr>
                        <a:t>p</a:t>
                      </a:r>
                      <a:r>
                        <a:rPr sz="1100" b="1" spc="-10" dirty="0" smtClean="0">
                          <a:latin typeface="Calibri"/>
                          <a:cs typeface="Calibri"/>
                        </a:rPr>
                        <a:t>l</a:t>
                      </a:r>
                      <a:r>
                        <a:rPr sz="1100" b="1" spc="0" dirty="0" smtClean="0">
                          <a:latin typeface="Calibri"/>
                          <a:cs typeface="Calibri"/>
                        </a:rPr>
                        <a:t>e</a:t>
                      </a:r>
                      <a:r>
                        <a:rPr sz="1100" b="1" spc="-15" dirty="0" smtClean="0">
                          <a:latin typeface="Calibri"/>
                          <a:cs typeface="Calibri"/>
                        </a:rPr>
                        <a:t> </a:t>
                      </a:r>
                      <a:r>
                        <a:rPr sz="1100" b="1" spc="-10" dirty="0" smtClean="0">
                          <a:latin typeface="Calibri"/>
                          <a:cs typeface="Calibri"/>
                        </a:rPr>
                        <a:t>C</a:t>
                      </a:r>
                      <a:r>
                        <a:rPr sz="1100" b="1" spc="5" dirty="0" smtClean="0">
                          <a:latin typeface="Calibri"/>
                          <a:cs typeface="Calibri"/>
                        </a:rPr>
                        <a:t>h</a:t>
                      </a:r>
                      <a:r>
                        <a:rPr sz="1100" b="1" spc="0" dirty="0" smtClean="0">
                          <a:latin typeface="Calibri"/>
                          <a:cs typeface="Calibri"/>
                        </a:rPr>
                        <a:t>o</a:t>
                      </a:r>
                      <a:r>
                        <a:rPr sz="1100" b="1" spc="-10" dirty="0" smtClean="0">
                          <a:latin typeface="Calibri"/>
                          <a:cs typeface="Calibri"/>
                        </a:rPr>
                        <a:t>ic</a:t>
                      </a:r>
                      <a:r>
                        <a:rPr sz="1100" b="1" spc="0" dirty="0" smtClean="0">
                          <a:latin typeface="Calibri"/>
                          <a:cs typeface="Calibri"/>
                        </a:rPr>
                        <a:t>e</a:t>
                      </a:r>
                      <a:endParaRPr sz="1100" dirty="0">
                        <a:latin typeface="Calibri"/>
                        <a:cs typeface="Calibri"/>
                      </a:endParaRPr>
                    </a:p>
                    <a:p>
                      <a:pPr>
                        <a:lnSpc>
                          <a:spcPts val="1000"/>
                        </a:lnSpc>
                        <a:spcBef>
                          <a:spcPts val="54"/>
                        </a:spcBef>
                      </a:pPr>
                      <a:endParaRPr sz="1000" dirty="0"/>
                    </a:p>
                    <a:p>
                      <a:pPr marL="57150">
                        <a:lnSpc>
                          <a:spcPct val="100000"/>
                        </a:lnSpc>
                      </a:pPr>
                      <a:r>
                        <a:rPr sz="1100" b="1" u="sng" spc="5" dirty="0" smtClean="0">
                          <a:latin typeface="Calibri"/>
                          <a:cs typeface="Calibri"/>
                        </a:rPr>
                        <a:t>Qu</a:t>
                      </a:r>
                      <a:r>
                        <a:rPr sz="1100" b="1" u="sng" spc="-5" dirty="0" smtClean="0">
                          <a:latin typeface="Calibri"/>
                          <a:cs typeface="Calibri"/>
                        </a:rPr>
                        <a:t>e</a:t>
                      </a:r>
                      <a:r>
                        <a:rPr sz="1100" b="1" u="sng" spc="-10" dirty="0" smtClean="0">
                          <a:latin typeface="Calibri"/>
                          <a:cs typeface="Calibri"/>
                        </a:rPr>
                        <a:t>s</a:t>
                      </a:r>
                      <a:r>
                        <a:rPr sz="1100" b="1" u="sng" spc="0" dirty="0" smtClean="0">
                          <a:latin typeface="Calibri"/>
                          <a:cs typeface="Calibri"/>
                        </a:rPr>
                        <a:t>t</a:t>
                      </a:r>
                      <a:r>
                        <a:rPr sz="1100" b="1" u="sng" spc="-10" dirty="0" smtClean="0">
                          <a:latin typeface="Calibri"/>
                          <a:cs typeface="Calibri"/>
                        </a:rPr>
                        <a:t>i</a:t>
                      </a:r>
                      <a:r>
                        <a:rPr sz="1100" b="1" u="sng" spc="0" dirty="0" smtClean="0">
                          <a:latin typeface="Calibri"/>
                          <a:cs typeface="Calibri"/>
                        </a:rPr>
                        <a:t>on</a:t>
                      </a:r>
                      <a:r>
                        <a:rPr sz="1100" b="1" u="sng" spc="-5" dirty="0" smtClean="0">
                          <a:latin typeface="Calibri"/>
                          <a:cs typeface="Calibri"/>
                        </a:rPr>
                        <a:t> </a:t>
                      </a:r>
                      <a:r>
                        <a:rPr sz="1100" b="1" u="sng" spc="0" dirty="0" smtClean="0">
                          <a:latin typeface="Calibri"/>
                          <a:cs typeface="Calibri"/>
                        </a:rPr>
                        <a:t>#5</a:t>
                      </a:r>
                      <a:r>
                        <a:rPr sz="1100" b="1" spc="-10" dirty="0" smtClean="0">
                          <a:latin typeface="Calibri"/>
                          <a:cs typeface="Calibri"/>
                        </a:rPr>
                        <a:t> </a:t>
                      </a:r>
                      <a:r>
                        <a:rPr sz="1100" b="1" spc="0" dirty="0" smtClean="0">
                          <a:latin typeface="Calibri"/>
                          <a:cs typeface="Calibri"/>
                        </a:rPr>
                        <a:t>–</a:t>
                      </a:r>
                      <a:r>
                        <a:rPr sz="1100" b="1" spc="-10" dirty="0" smtClean="0">
                          <a:latin typeface="Calibri"/>
                          <a:cs typeface="Calibri"/>
                        </a:rPr>
                        <a:t> </a:t>
                      </a:r>
                      <a:r>
                        <a:rPr sz="1100" b="1" spc="0" dirty="0" smtClean="0">
                          <a:latin typeface="Calibri"/>
                          <a:cs typeface="Calibri"/>
                        </a:rPr>
                        <a:t>S</a:t>
                      </a:r>
                      <a:r>
                        <a:rPr sz="1100" b="1" spc="5" dirty="0" smtClean="0">
                          <a:latin typeface="Calibri"/>
                          <a:cs typeface="Calibri"/>
                        </a:rPr>
                        <a:t>h</a:t>
                      </a:r>
                      <a:r>
                        <a:rPr sz="1100" b="1" spc="0" dirty="0" smtClean="0">
                          <a:latin typeface="Calibri"/>
                          <a:cs typeface="Calibri"/>
                        </a:rPr>
                        <a:t>o</a:t>
                      </a:r>
                      <a:r>
                        <a:rPr sz="1100" b="1" spc="-10" dirty="0" smtClean="0">
                          <a:latin typeface="Calibri"/>
                          <a:cs typeface="Calibri"/>
                        </a:rPr>
                        <a:t>r</a:t>
                      </a:r>
                      <a:r>
                        <a:rPr sz="1100" b="1" spc="0" dirty="0" smtClean="0">
                          <a:latin typeface="Calibri"/>
                          <a:cs typeface="Calibri"/>
                        </a:rPr>
                        <a:t>t</a:t>
                      </a:r>
                      <a:r>
                        <a:rPr sz="1100" b="1" spc="-10" dirty="0" smtClean="0">
                          <a:latin typeface="Calibri"/>
                          <a:cs typeface="Calibri"/>
                        </a:rPr>
                        <a:t> </a:t>
                      </a:r>
                      <a:r>
                        <a:rPr sz="1100" b="1" spc="-25" dirty="0" smtClean="0">
                          <a:latin typeface="Calibri"/>
                          <a:cs typeface="Calibri"/>
                        </a:rPr>
                        <a:t>A</a:t>
                      </a:r>
                      <a:r>
                        <a:rPr sz="1100" b="1" spc="5" dirty="0" smtClean="0">
                          <a:latin typeface="Calibri"/>
                          <a:cs typeface="Calibri"/>
                        </a:rPr>
                        <a:t>n</a:t>
                      </a:r>
                      <a:r>
                        <a:rPr sz="1100" b="1" spc="-10" dirty="0" smtClean="0">
                          <a:latin typeface="Calibri"/>
                          <a:cs typeface="Calibri"/>
                        </a:rPr>
                        <a:t>sw</a:t>
                      </a:r>
                      <a:r>
                        <a:rPr sz="1100" b="1" spc="-5" dirty="0" smtClean="0">
                          <a:latin typeface="Calibri"/>
                          <a:cs typeface="Calibri"/>
                        </a:rPr>
                        <a:t>e</a:t>
                      </a:r>
                      <a:r>
                        <a:rPr sz="1100" b="1" spc="0" dirty="0" smtClean="0">
                          <a:latin typeface="Calibri"/>
                          <a:cs typeface="Calibri"/>
                        </a:rPr>
                        <a:t>r</a:t>
                      </a:r>
                      <a:endParaRPr lang="en-US" sz="1100" b="1" spc="0" dirty="0" smtClean="0">
                        <a:latin typeface="Calibri"/>
                        <a:cs typeface="Calibri"/>
                      </a:endParaRPr>
                    </a:p>
                    <a:p>
                      <a:pPr marL="57150">
                        <a:lnSpc>
                          <a:spcPct val="100000"/>
                        </a:lnSpc>
                      </a:pPr>
                      <a:endParaRPr lang="en-US" sz="1100" b="1" spc="0" dirty="0" smtClean="0">
                        <a:latin typeface="Calibri"/>
                        <a:cs typeface="Calibri"/>
                      </a:endParaRPr>
                    </a:p>
                    <a:p>
                      <a:pPr marL="57150" marR="258445">
                        <a:lnSpc>
                          <a:spcPct val="118200"/>
                        </a:lnSpc>
                      </a:pPr>
                      <a:endParaRPr lang="en-US" sz="1050" spc="0" dirty="0" smtClean="0">
                        <a:latin typeface="+mn-lt"/>
                        <a:cs typeface="Calibri"/>
                      </a:endParaRPr>
                    </a:p>
                    <a:p>
                      <a:pPr marL="57150" marR="258445">
                        <a:lnSpc>
                          <a:spcPct val="118200"/>
                        </a:lnSpc>
                      </a:pPr>
                      <a:r>
                        <a:rPr lang="en-US" sz="1050" spc="0" dirty="0" smtClean="0">
                          <a:solidFill>
                            <a:srgbClr val="FFC000"/>
                          </a:solidFill>
                          <a:latin typeface="+mn-lt"/>
                          <a:cs typeface="Calibri"/>
                        </a:rPr>
                        <a:t>Graphic updated, cited.</a:t>
                      </a:r>
                      <a:endParaRPr lang="en-US" sz="1050" dirty="0" smtClean="0">
                        <a:solidFill>
                          <a:srgbClr val="FFC000"/>
                        </a:solidFill>
                        <a:latin typeface="+mn-lt"/>
                        <a:cs typeface="Calibri"/>
                      </a:endParaRPr>
                    </a:p>
                    <a:p>
                      <a:pPr marL="57150">
                        <a:lnSpc>
                          <a:spcPct val="100000"/>
                        </a:lnSpc>
                      </a:pPr>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r>
              <a:tr h="228600">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556513">
                <a:tc gridSpan="3">
                  <a:txBody>
                    <a:bodyPr/>
                    <a:lstStyle/>
                    <a:p>
                      <a:pPr marL="50800" marR="331470">
                        <a:lnSpc>
                          <a:spcPct val="101899"/>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ked</a:t>
                      </a:r>
                      <a:r>
                        <a:rPr sz="1100" spc="-15" dirty="0" smtClean="0">
                          <a:latin typeface="Calibri"/>
                          <a:cs typeface="Calibri"/>
                        </a:rPr>
                        <a:t> </a:t>
                      </a:r>
                      <a:r>
                        <a:rPr sz="1100" spc="20" dirty="0" smtClean="0">
                          <a:latin typeface="Calibri"/>
                          <a:cs typeface="Calibri"/>
                        </a:rPr>
                        <a:t>l</a:t>
                      </a:r>
                      <a:r>
                        <a:rPr sz="1100" spc="5" dirty="0" smtClean="0">
                          <a:latin typeface="Calibri"/>
                          <a:cs typeface="Calibri"/>
                        </a:rPr>
                        <a:t>i</a:t>
                      </a:r>
                      <a:r>
                        <a:rPr sz="1100" spc="0" dirty="0" smtClean="0">
                          <a:latin typeface="Calibri"/>
                          <a:cs typeface="Calibri"/>
                        </a:rPr>
                        <a:t>st</a:t>
                      </a:r>
                      <a:r>
                        <a:rPr sz="1100"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l</a:t>
                      </a:r>
                      <a:r>
                        <a:rPr sz="1100" spc="0" dirty="0" smtClean="0">
                          <a:latin typeface="Calibri"/>
                          <a:cs typeface="Calibri"/>
                        </a:rPr>
                        <a:t>l f</a:t>
                      </a:r>
                      <a:r>
                        <a:rPr sz="1100" spc="5" dirty="0" smtClean="0">
                          <a:latin typeface="Calibri"/>
                          <a:cs typeface="Calibri"/>
                        </a:rPr>
                        <a:t>i</a:t>
                      </a:r>
                      <a:r>
                        <a:rPr sz="1100" spc="-20" dirty="0" smtClean="0">
                          <a:latin typeface="Calibri"/>
                          <a:cs typeface="Calibri"/>
                        </a:rPr>
                        <a:t>v</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qu</a:t>
                      </a:r>
                      <a:r>
                        <a:rPr sz="1100" spc="0" dirty="0" smtClean="0">
                          <a:latin typeface="Calibri"/>
                          <a:cs typeface="Calibri"/>
                        </a:rPr>
                        <a:t>es</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n</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st</a:t>
                      </a:r>
                      <a:r>
                        <a:rPr sz="1100" spc="-5" dirty="0" smtClean="0">
                          <a:latin typeface="Calibri"/>
                          <a:cs typeface="Calibri"/>
                        </a:rPr>
                        <a:t>-</a:t>
                      </a:r>
                      <a:r>
                        <a:rPr sz="1100" spc="-10" dirty="0" smtClean="0">
                          <a:latin typeface="Calibri"/>
                          <a:cs typeface="Calibri"/>
                        </a:rPr>
                        <a:t>t</a:t>
                      </a:r>
                      <a:r>
                        <a:rPr sz="1100" spc="0" dirty="0" smtClean="0">
                          <a:latin typeface="Calibri"/>
                          <a:cs typeface="Calibri"/>
                        </a:rPr>
                        <a:t>e</a:t>
                      </a:r>
                      <a:r>
                        <a:rPr sz="1100" spc="25" dirty="0" smtClean="0">
                          <a:latin typeface="Calibri"/>
                          <a:cs typeface="Calibri"/>
                        </a:rPr>
                        <a:t>s</a:t>
                      </a:r>
                      <a:r>
                        <a:rPr sz="1100" spc="-10" dirty="0" smtClean="0">
                          <a:latin typeface="Calibri"/>
                          <a:cs typeface="Calibri"/>
                        </a:rPr>
                        <a:t>t</a:t>
                      </a:r>
                      <a:r>
                        <a:rPr sz="1100" spc="0" dirty="0" smtClean="0">
                          <a:latin typeface="Calibri"/>
                          <a:cs typeface="Calibri"/>
                        </a:rPr>
                        <a:t>. 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a:t>
                      </a:r>
                      <a:r>
                        <a:rPr sz="1100" spc="15" dirty="0" smtClean="0">
                          <a:latin typeface="Calibri"/>
                          <a:cs typeface="Calibri"/>
                        </a:rPr>
                        <a:t>e</a:t>
                      </a:r>
                      <a:r>
                        <a:rPr sz="1100" spc="0" dirty="0" smtClean="0">
                          <a:latin typeface="Calibri"/>
                          <a:cs typeface="Calibri"/>
                        </a:rPr>
                        <a:t>r;</a:t>
                      </a:r>
                      <a:r>
                        <a:rPr sz="1100" spc="-20" dirty="0" smtClean="0">
                          <a:latin typeface="Calibri"/>
                          <a:cs typeface="Calibri"/>
                        </a:rPr>
                        <a:t> </a:t>
                      </a:r>
                      <a:r>
                        <a:rPr sz="1100" spc="-10" dirty="0" smtClean="0">
                          <a:latin typeface="Calibri"/>
                          <a:cs typeface="Calibri"/>
                        </a:rPr>
                        <a:t>44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 </a:t>
                      </a:r>
                      <a:r>
                        <a:rPr sz="1100" spc="-10" dirty="0" smtClean="0">
                          <a:latin typeface="Calibri"/>
                          <a:cs typeface="Calibri"/>
                        </a:rPr>
                        <a:t>1</a:t>
                      </a:r>
                      <a:r>
                        <a:rPr sz="1100" spc="-5" dirty="0" smtClean="0">
                          <a:latin typeface="Calibri"/>
                          <a:cs typeface="Calibri"/>
                        </a:rPr>
                        <a:t>8p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l</a:t>
                      </a:r>
                      <a:r>
                        <a:rPr sz="1100" spc="0" dirty="0" smtClean="0">
                          <a:latin typeface="Calibri"/>
                          <a:cs typeface="Calibri"/>
                        </a:rPr>
                        <a:t>d</a:t>
                      </a:r>
                      <a:r>
                        <a:rPr sz="1100" spc="10" dirty="0" smtClean="0">
                          <a:latin typeface="Calibri"/>
                          <a:cs typeface="Calibri"/>
                        </a:rPr>
                        <a: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20" dirty="0" smtClean="0">
                          <a:latin typeface="Calibri"/>
                          <a:cs typeface="Calibri"/>
                        </a:rPr>
                        <a:t>)</a:t>
                      </a:r>
                      <a:r>
                        <a:rPr sz="1100" spc="0" dirty="0" smtClean="0">
                          <a:latin typeface="Calibri"/>
                          <a:cs typeface="Calibri"/>
                        </a:rPr>
                        <a:t>,</a:t>
                      </a:r>
                      <a:r>
                        <a:rPr sz="1100" spc="-25" dirty="0" smtClean="0">
                          <a:latin typeface="Calibri"/>
                          <a:cs typeface="Calibri"/>
                        </a:rPr>
                        <a:t>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5"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spc="10"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p</a:t>
                      </a:r>
                      <a:r>
                        <a:rPr sz="1100" spc="-15" dirty="0" smtClean="0">
                          <a:latin typeface="Calibri"/>
                          <a:cs typeface="Calibri"/>
                        </a:rPr>
                        <a:t> </a:t>
                      </a:r>
                      <a:r>
                        <a:rPr sz="1100" spc="0" dirty="0" smtClean="0">
                          <a:latin typeface="Calibri"/>
                          <a:cs typeface="Calibri"/>
                        </a:rPr>
                        <a:t>art</a:t>
                      </a:r>
                      <a:r>
                        <a:rPr sz="1100" spc="-25" dirty="0" smtClean="0">
                          <a:latin typeface="Calibri"/>
                          <a:cs typeface="Calibri"/>
                        </a:rPr>
                        <a:t> </a:t>
                      </a:r>
                      <a:r>
                        <a:rPr sz="1100" spc="5" dirty="0" smtClean="0">
                          <a:latin typeface="Calibri"/>
                          <a:cs typeface="Calibri"/>
                        </a:rPr>
                        <a:t>i</a:t>
                      </a:r>
                      <a:r>
                        <a:rPr sz="1100" spc="0" dirty="0" smtClean="0">
                          <a:latin typeface="Calibri"/>
                          <a:cs typeface="Calibri"/>
                        </a:rPr>
                        <a:t>ma</a:t>
                      </a:r>
                      <a:r>
                        <a:rPr sz="1100" spc="5" dirty="0" smtClean="0">
                          <a:latin typeface="Calibri"/>
                          <a:cs typeface="Calibri"/>
                        </a:rPr>
                        <a:t>g</a:t>
                      </a:r>
                      <a:r>
                        <a:rPr sz="1100" spc="0" dirty="0" smtClean="0">
                          <a:latin typeface="Calibri"/>
                          <a:cs typeface="Calibri"/>
                        </a:rPr>
                        <a:t>e</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r>
              <a:tr h="236219">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1750">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1750">
                      <a:solidFill>
                        <a:srgbClr val="B6DDE8"/>
                      </a:solidFill>
                      <a:prstDash val="solid"/>
                    </a:lnB>
                    <a:solidFill>
                      <a:srgbClr val="B6DDE8"/>
                    </a:solidFill>
                  </a:tcPr>
                </a:tc>
                <a:tc hMerge="1">
                  <a:txBody>
                    <a:bodyPr/>
                    <a:lstStyle/>
                    <a:p>
                      <a:endParaRPr/>
                    </a:p>
                  </a:txBody>
                  <a:tcPr marL="0" marR="0" marT="0" marB="0"/>
                </a:tc>
              </a:tr>
              <a:tr h="451281">
                <a:tc gridSpan="3">
                  <a:txBody>
                    <a:bodyPr/>
                    <a:lstStyle/>
                    <a:p>
                      <a:pPr marL="50800" marR="158750">
                        <a:lnSpc>
                          <a:spcPct val="101800"/>
                        </a:lnSpc>
                      </a:pPr>
                      <a:r>
                        <a:rPr sz="1100" dirty="0" smtClean="0">
                          <a:latin typeface="Calibri"/>
                          <a:cs typeface="Calibri"/>
                        </a:rPr>
                        <a:t>Ques</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1</a:t>
                      </a:r>
                      <a:r>
                        <a:rPr sz="1100" spc="0" dirty="0" smtClean="0">
                          <a:latin typeface="Calibri"/>
                          <a:cs typeface="Calibri"/>
                        </a:rPr>
                        <a:t>,</a:t>
                      </a:r>
                      <a:r>
                        <a:rPr sz="1100" spc="-20" dirty="0" smtClean="0">
                          <a:latin typeface="Calibri"/>
                          <a:cs typeface="Calibri"/>
                        </a:rPr>
                        <a:t> </a:t>
                      </a:r>
                      <a:r>
                        <a:rPr sz="1100" spc="0" dirty="0" smtClean="0">
                          <a:latin typeface="Calibri"/>
                          <a:cs typeface="Calibri"/>
                        </a:rPr>
                        <a:t>Ques</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a:t>
                      </a:r>
                      <a:r>
                        <a:rPr sz="1100" spc="20" dirty="0" smtClean="0">
                          <a:latin typeface="Calibri"/>
                          <a:cs typeface="Calibri"/>
                        </a:rPr>
                        <a:t>2</a:t>
                      </a:r>
                      <a:r>
                        <a:rPr sz="1100" spc="0" dirty="0" smtClean="0">
                          <a:latin typeface="Calibri"/>
                          <a:cs typeface="Calibri"/>
                        </a:rPr>
                        <a:t>,</a:t>
                      </a:r>
                      <a:r>
                        <a:rPr sz="1100" spc="-20" dirty="0" smtClean="0">
                          <a:latin typeface="Calibri"/>
                          <a:cs typeface="Calibri"/>
                        </a:rPr>
                        <a:t> </a:t>
                      </a:r>
                      <a:r>
                        <a:rPr sz="1100" spc="0" dirty="0" smtClean="0">
                          <a:latin typeface="Calibri"/>
                          <a:cs typeface="Calibri"/>
                        </a:rPr>
                        <a:t>Ques</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a:t>
                      </a:r>
                      <a:r>
                        <a:rPr sz="1100" spc="-5" dirty="0" smtClean="0">
                          <a:latin typeface="Calibri"/>
                          <a:cs typeface="Calibri"/>
                        </a:rPr>
                        <a:t>3</a:t>
                      </a:r>
                      <a:r>
                        <a:rPr sz="1100" spc="0" dirty="0" smtClean="0">
                          <a:latin typeface="Calibri"/>
                          <a:cs typeface="Calibri"/>
                        </a:rPr>
                        <a:t>, Ques</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a:t>
                      </a:r>
                      <a:r>
                        <a:rPr sz="1100" spc="-5" dirty="0" smtClean="0">
                          <a:latin typeface="Calibri"/>
                          <a:cs typeface="Calibri"/>
                        </a:rPr>
                        <a:t>4</a:t>
                      </a:r>
                      <a:r>
                        <a:rPr sz="1100" spc="0" dirty="0" smtClean="0">
                          <a:latin typeface="Calibri"/>
                          <a:cs typeface="Calibri"/>
                        </a:rPr>
                        <a:t>, </a:t>
                      </a:r>
                      <a:r>
                        <a:rPr sz="1100" spc="20" dirty="0" smtClean="0">
                          <a:latin typeface="Calibri"/>
                          <a:cs typeface="Calibri"/>
                        </a:rPr>
                        <a:t>Q</a:t>
                      </a:r>
                      <a:r>
                        <a:rPr sz="1100" spc="-5" dirty="0" smtClean="0">
                          <a:latin typeface="Calibri"/>
                          <a:cs typeface="Calibri"/>
                        </a:rPr>
                        <a:t>u</a:t>
                      </a:r>
                      <a:r>
                        <a:rPr sz="1100" spc="0" dirty="0" smtClean="0">
                          <a:latin typeface="Calibri"/>
                          <a:cs typeface="Calibri"/>
                        </a:rPr>
                        <a:t>es</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a:t>
                      </a:r>
                      <a:r>
                        <a:rPr sz="1100" spc="-5" dirty="0" smtClean="0">
                          <a:latin typeface="Calibri"/>
                          <a:cs typeface="Calibri"/>
                        </a:rPr>
                        <a:t>5</a:t>
                      </a:r>
                      <a:r>
                        <a:rPr sz="1100" spc="0" dirty="0" smtClean="0">
                          <a:latin typeface="Calibri"/>
                          <a:cs typeface="Calibri"/>
                        </a:rPr>
                        <a:t>,</a:t>
                      </a:r>
                      <a:r>
                        <a:rPr sz="1100" spc="-20" dirty="0" smtClean="0">
                          <a:latin typeface="Calibri"/>
                          <a:cs typeface="Calibri"/>
                        </a:rPr>
                        <a:t> </a:t>
                      </a:r>
                      <a:r>
                        <a:rPr sz="1100" spc="0" dirty="0" smtClean="0">
                          <a:latin typeface="Calibri"/>
                          <a:cs typeface="Calibri"/>
                        </a:rPr>
                        <a:t>Re</a:t>
                      </a:r>
                      <a:r>
                        <a:rPr sz="1100" spc="5" dirty="0" smtClean="0">
                          <a:latin typeface="Calibri"/>
                          <a:cs typeface="Calibri"/>
                        </a:rPr>
                        <a:t>vi</a:t>
                      </a:r>
                      <a:r>
                        <a:rPr sz="1100" spc="0" dirty="0" smtClean="0">
                          <a:latin typeface="Calibri"/>
                          <a:cs typeface="Calibri"/>
                        </a:rPr>
                        <a:t>ew</a:t>
                      </a:r>
                      <a:r>
                        <a:rPr sz="1100" spc="-5" dirty="0" smtClean="0">
                          <a:latin typeface="Calibri"/>
                          <a:cs typeface="Calibri"/>
                        </a:rPr>
                        <a:t> </a:t>
                      </a:r>
                      <a:r>
                        <a:rPr sz="1100" spc="-10" dirty="0" smtClean="0">
                          <a:latin typeface="Calibri"/>
                          <a:cs typeface="Calibri"/>
                        </a:rPr>
                        <a:t>M</a:t>
                      </a:r>
                      <a:r>
                        <a:rPr sz="1100" spc="0" dirty="0" smtClean="0">
                          <a:latin typeface="Calibri"/>
                          <a:cs typeface="Calibri"/>
                        </a:rPr>
                        <a:t>y </a:t>
                      </a:r>
                      <a:r>
                        <a:rPr sz="1100" spc="5" dirty="0" smtClean="0">
                          <a:latin typeface="Calibri"/>
                          <a:cs typeface="Calibri"/>
                        </a:rPr>
                        <a:t>A</a:t>
                      </a:r>
                      <a:r>
                        <a:rPr sz="1100" spc="-5" dirty="0" smtClean="0">
                          <a:latin typeface="Calibri"/>
                          <a:cs typeface="Calibri"/>
                        </a:rPr>
                        <a:t>n</a:t>
                      </a:r>
                      <a:r>
                        <a:rPr sz="1100" spc="0" dirty="0" smtClean="0">
                          <a:latin typeface="Calibri"/>
                          <a:cs typeface="Calibri"/>
                        </a:rPr>
                        <a:t>sw</a:t>
                      </a:r>
                      <a:r>
                        <a:rPr sz="1100" spc="5" dirty="0" smtClean="0">
                          <a:latin typeface="Calibri"/>
                          <a:cs typeface="Calibri"/>
                        </a:rPr>
                        <a:t>e</a:t>
                      </a:r>
                      <a:r>
                        <a:rPr sz="1100" spc="0" dirty="0" smtClean="0">
                          <a:latin typeface="Calibri"/>
                          <a:cs typeface="Calibri"/>
                        </a:rPr>
                        <a:t>rs,</a:t>
                      </a:r>
                      <a:r>
                        <a:rPr sz="1100" spc="-2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S</a:t>
                      </a:r>
                      <a:r>
                        <a:rPr sz="1100" spc="-10" dirty="0" smtClean="0">
                          <a:latin typeface="Calibri"/>
                          <a:cs typeface="Calibri"/>
                        </a:rPr>
                        <a:t>u</a:t>
                      </a:r>
                      <a:r>
                        <a:rPr sz="1100" spc="-5" dirty="0" smtClean="0">
                          <a:latin typeface="Calibri"/>
                          <a:cs typeface="Calibri"/>
                        </a:rPr>
                        <a:t>b</a:t>
                      </a:r>
                      <a:r>
                        <a:rPr sz="1100" spc="0" dirty="0" smtClean="0">
                          <a:latin typeface="Calibri"/>
                          <a:cs typeface="Calibri"/>
                        </a:rPr>
                        <a:t>m</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5" dirty="0" smtClean="0">
                          <a:latin typeface="Calibri"/>
                          <a:cs typeface="Calibri"/>
                        </a:rPr>
                        <a:t>T</a:t>
                      </a:r>
                      <a:r>
                        <a:rPr sz="1100" spc="0" dirty="0" smtClean="0">
                          <a:latin typeface="Calibri"/>
                          <a:cs typeface="Calibri"/>
                        </a:rPr>
                        <a:t>est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1750">
                      <a:solidFill>
                        <a:srgbClr val="B6DDE8"/>
                      </a:solidFill>
                      <a:prstDash val="solid"/>
                    </a:lnT>
                    <a:lnB w="38150">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marR="213995" indent="0" algn="l" defTabSz="914400" rtl="0" eaLnBrk="1" fontAlgn="auto" latinLnBrk="0" hangingPunct="1">
                        <a:lnSpc>
                          <a:spcPct val="101800"/>
                        </a:lnSpc>
                        <a:spcBef>
                          <a:spcPts val="0"/>
                        </a:spcBef>
                        <a:spcAft>
                          <a:spcPts val="0"/>
                        </a:spcAft>
                        <a:buClrTx/>
                        <a:buSzTx/>
                        <a:buFontTx/>
                        <a:buNone/>
                        <a:tabLst/>
                        <a:defRPr/>
                      </a:pPr>
                      <a:r>
                        <a:rPr sz="1100" spc="10" dirty="0" smtClean="0">
                          <a:latin typeface="Calibri"/>
                          <a:cs typeface="Calibri"/>
                        </a:rPr>
                        <a:t>U</a:t>
                      </a:r>
                      <a:r>
                        <a:rPr sz="1100" spc="-5" dirty="0" smtClean="0">
                          <a:latin typeface="Calibri"/>
                          <a:cs typeface="Calibri"/>
                        </a:rPr>
                        <a:t>nd</a:t>
                      </a:r>
                      <a:r>
                        <a:rPr sz="1100" spc="0" dirty="0" smtClean="0">
                          <a:latin typeface="Calibri"/>
                          <a:cs typeface="Calibri"/>
                        </a:rPr>
                        <a:t>er</a:t>
                      </a:r>
                      <a:r>
                        <a:rPr sz="1100" spc="-15" dirty="0" smtClean="0">
                          <a:latin typeface="Calibri"/>
                          <a:cs typeface="Calibri"/>
                        </a:rPr>
                        <a:t>l</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qu</a:t>
                      </a:r>
                      <a:r>
                        <a:rPr sz="1100" spc="0" dirty="0" smtClean="0">
                          <a:latin typeface="Calibri"/>
                          <a:cs typeface="Calibri"/>
                        </a:rPr>
                        <a:t>es</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ks</a:t>
                      </a:r>
                      <a:r>
                        <a:rPr sz="1100" spc="5" dirty="0" smtClean="0">
                          <a:latin typeface="Calibri"/>
                          <a:cs typeface="Calibri"/>
                        </a:rPr>
                        <a:t> </a:t>
                      </a:r>
                      <a:r>
                        <a:rPr sz="1100" spc="-5" dirty="0" smtClean="0">
                          <a:latin typeface="Calibri"/>
                          <a:cs typeface="Calibri"/>
                        </a:rPr>
                        <a:t>d</a:t>
                      </a:r>
                      <a:r>
                        <a:rPr sz="1100" spc="5" dirty="0" smtClean="0">
                          <a:latin typeface="Calibri"/>
                          <a:cs typeface="Calibri"/>
                        </a:rPr>
                        <a:t>i</a:t>
                      </a:r>
                      <a:r>
                        <a:rPr sz="1100" spc="0" dirty="0" smtClean="0">
                          <a:latin typeface="Calibri"/>
                          <a:cs typeface="Calibri"/>
                        </a:rPr>
                        <a:t>re</a:t>
                      </a:r>
                      <a:r>
                        <a:rPr sz="1100" spc="-10" dirty="0" smtClean="0">
                          <a:latin typeface="Calibri"/>
                          <a:cs typeface="Calibri"/>
                        </a:rPr>
                        <a:t>ct</a:t>
                      </a:r>
                      <a:r>
                        <a:rPr sz="1100" spc="5" dirty="0" smtClean="0">
                          <a:latin typeface="Calibri"/>
                          <a:cs typeface="Calibri"/>
                        </a:rPr>
                        <a:t>l</a:t>
                      </a:r>
                      <a:r>
                        <a:rPr sz="1100" spc="0" dirty="0" smtClean="0">
                          <a:latin typeface="Calibri"/>
                          <a:cs typeface="Calibri"/>
                        </a:rPr>
                        <a:t>y</a:t>
                      </a:r>
                      <a:r>
                        <a:rPr sz="1100" spc="-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at </a:t>
                      </a:r>
                      <a:r>
                        <a:rPr sz="1100" spc="-5" dirty="0" smtClean="0">
                          <a:latin typeface="Calibri"/>
                          <a:cs typeface="Calibri"/>
                        </a:rPr>
                        <a:t>qu</a:t>
                      </a:r>
                      <a:r>
                        <a:rPr sz="1100" spc="0" dirty="0" smtClean="0">
                          <a:latin typeface="Calibri"/>
                          <a:cs typeface="Calibri"/>
                        </a:rPr>
                        <a:t>es</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0" dirty="0" smtClean="0">
                          <a:latin typeface="Calibri"/>
                          <a:cs typeface="Calibri"/>
                        </a:rPr>
                        <a:t> </a:t>
                      </a:r>
                      <a:r>
                        <a:rPr sz="1100" spc="5" dirty="0" smtClean="0">
                          <a:latin typeface="Calibri"/>
                          <a:cs typeface="Calibri"/>
                        </a:rPr>
                        <a:t>#</a:t>
                      </a:r>
                      <a:r>
                        <a:rPr sz="1100" spc="0" dirty="0" smtClean="0">
                          <a:latin typeface="Calibri"/>
                          <a:cs typeface="Calibri"/>
                        </a:rPr>
                        <a:t>,</a:t>
                      </a:r>
                      <a:r>
                        <a:rPr sz="1100" spc="-25" dirty="0" smtClean="0">
                          <a:latin typeface="Calibri"/>
                          <a:cs typeface="Calibri"/>
                        </a:rPr>
                        <a:t> </a:t>
                      </a:r>
                      <a:r>
                        <a:rPr sz="1100" spc="0" dirty="0" smtClean="0">
                          <a:latin typeface="Calibri"/>
                          <a:cs typeface="Calibri"/>
                        </a:rPr>
                        <a:t>Re</a:t>
                      </a:r>
                      <a:r>
                        <a:rPr sz="1100" spc="5" dirty="0" smtClean="0">
                          <a:latin typeface="Calibri"/>
                          <a:cs typeface="Calibri"/>
                        </a:rPr>
                        <a:t>vi</a:t>
                      </a:r>
                      <a:r>
                        <a:rPr sz="1100" spc="0" dirty="0" smtClean="0">
                          <a:latin typeface="Calibri"/>
                          <a:cs typeface="Calibri"/>
                        </a:rPr>
                        <a:t>ew</a:t>
                      </a:r>
                      <a:r>
                        <a:rPr sz="1100" spc="-5" dirty="0" smtClean="0">
                          <a:latin typeface="Calibri"/>
                          <a:cs typeface="Calibri"/>
                        </a:rPr>
                        <a:t> </a:t>
                      </a:r>
                      <a:r>
                        <a:rPr sz="1100" spc="-10" dirty="0" smtClean="0">
                          <a:latin typeface="Calibri"/>
                          <a:cs typeface="Calibri"/>
                        </a:rPr>
                        <a:t>M</a:t>
                      </a:r>
                      <a:r>
                        <a:rPr sz="1100" spc="0" dirty="0" smtClean="0">
                          <a:latin typeface="Calibri"/>
                          <a:cs typeface="Calibri"/>
                        </a:rPr>
                        <a:t>y</a:t>
                      </a:r>
                      <a:r>
                        <a:rPr sz="1100" spc="-10" dirty="0" smtClean="0">
                          <a:latin typeface="Calibri"/>
                          <a:cs typeface="Calibri"/>
                        </a:rPr>
                        <a:t> </a:t>
                      </a:r>
                      <a:r>
                        <a:rPr sz="1100" spc="5" dirty="0" smtClean="0">
                          <a:latin typeface="Calibri"/>
                          <a:cs typeface="Calibri"/>
                        </a:rPr>
                        <a:t>A</a:t>
                      </a:r>
                      <a:r>
                        <a:rPr sz="1100" spc="-5" dirty="0" smtClean="0">
                          <a:latin typeface="Calibri"/>
                          <a:cs typeface="Calibri"/>
                        </a:rPr>
                        <a:t>n</a:t>
                      </a:r>
                      <a:r>
                        <a:rPr sz="1100" spc="0" dirty="0" smtClean="0">
                          <a:latin typeface="Calibri"/>
                          <a:cs typeface="Calibri"/>
                        </a:rPr>
                        <a:t>sw</a:t>
                      </a:r>
                      <a:r>
                        <a:rPr sz="1100" spc="5" dirty="0" smtClean="0">
                          <a:latin typeface="Calibri"/>
                          <a:cs typeface="Calibri"/>
                        </a:rPr>
                        <a:t>e</a:t>
                      </a:r>
                      <a:r>
                        <a:rPr sz="1100" spc="0" dirty="0" smtClean="0">
                          <a:latin typeface="Calibri"/>
                          <a:cs typeface="Calibri"/>
                        </a:rPr>
                        <a:t>rs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ks</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5" dirty="0" smtClean="0">
                          <a:latin typeface="Calibri"/>
                          <a:cs typeface="Calibri"/>
                        </a:rPr>
                        <a:t>b</a:t>
                      </a:r>
                      <a:r>
                        <a:rPr sz="1100" spc="0" dirty="0" smtClean="0">
                          <a:latin typeface="Calibri"/>
                          <a:cs typeface="Calibri"/>
                        </a:rPr>
                        <a:t>e</a:t>
                      </a:r>
                      <a:r>
                        <a:rPr sz="1100" spc="5" dirty="0" smtClean="0">
                          <a:latin typeface="Calibri"/>
                          <a:cs typeface="Calibri"/>
                        </a:rPr>
                        <a:t>gi</a:t>
                      </a:r>
                      <a:r>
                        <a:rPr sz="1100" spc="-5" dirty="0" smtClean="0">
                          <a:latin typeface="Calibri"/>
                          <a:cs typeface="Calibri"/>
                        </a:rPr>
                        <a:t>nn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t</a:t>
                      </a:r>
                      <a:r>
                        <a:rPr sz="1100" spc="0" dirty="0" smtClean="0">
                          <a:latin typeface="Calibri"/>
                          <a:cs typeface="Calibri"/>
                        </a:rPr>
                        <a:t>est</a:t>
                      </a:r>
                      <a:r>
                        <a:rPr sz="1100" spc="-20" dirty="0" smtClean="0">
                          <a:latin typeface="Calibri"/>
                          <a:cs typeface="Calibri"/>
                        </a:rPr>
                        <a:t> </a:t>
                      </a:r>
                      <a:r>
                        <a:rPr sz="1100" spc="0" dirty="0" smtClean="0">
                          <a:latin typeface="Calibri"/>
                          <a:cs typeface="Calibri"/>
                        </a:rPr>
                        <a:t>(q</a:t>
                      </a:r>
                      <a:r>
                        <a:rPr sz="1100" spc="-10" dirty="0" smtClean="0">
                          <a:latin typeface="Calibri"/>
                          <a:cs typeface="Calibri"/>
                        </a:rPr>
                        <a:t>u</a:t>
                      </a:r>
                      <a:r>
                        <a:rPr sz="1100" spc="0" dirty="0" smtClean="0">
                          <a:latin typeface="Calibri"/>
                          <a:cs typeface="Calibri"/>
                        </a:rPr>
                        <a:t>es</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1</a:t>
                      </a:r>
                      <a:r>
                        <a:rPr sz="1100" spc="0" dirty="0" smtClean="0">
                          <a:latin typeface="Calibri"/>
                          <a:cs typeface="Calibri"/>
                        </a:rPr>
                        <a:t>)</a:t>
                      </a:r>
                      <a:r>
                        <a:rPr lang="en-US" sz="1100" spc="0" dirty="0" smtClean="0">
                          <a:latin typeface="Calibri"/>
                          <a:cs typeface="Calibri"/>
                        </a:rPr>
                        <a:t> </a:t>
                      </a:r>
                      <a:r>
                        <a:rPr lang="en-US" sz="1100" dirty="0" smtClean="0">
                          <a:solidFill>
                            <a:srgbClr val="FF0000"/>
                          </a:solidFill>
                          <a:latin typeface="+mn-lt"/>
                          <a:cs typeface="Calibri"/>
                        </a:rPr>
                        <a:t>See Matrix slide # 61</a:t>
                      </a:r>
                    </a:p>
                    <a:p>
                      <a:pPr marL="57150" marR="213995">
                        <a:lnSpc>
                          <a:spcPct val="101800"/>
                        </a:lnSpc>
                      </a:pPr>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31750">
                      <a:solidFill>
                        <a:srgbClr val="B6DDE8"/>
                      </a:solidFill>
                      <a:prstDash val="solid"/>
                    </a:lnT>
                    <a:lnB w="38150">
                      <a:solidFill>
                        <a:srgbClr val="404040"/>
                      </a:solidFill>
                      <a:prstDash val="solid"/>
                    </a:lnB>
                  </a:tcPr>
                </a:tc>
                <a:tc hMerge="1">
                  <a:txBody>
                    <a:bodyPr/>
                    <a:lstStyle/>
                    <a:p>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4" name="object 4"/>
          <p:cNvSpPr/>
          <p:nvPr/>
        </p:nvSpPr>
        <p:spPr>
          <a:xfrm>
            <a:off x="474344" y="1502410"/>
            <a:ext cx="4497070" cy="3382899"/>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469582" y="1497583"/>
            <a:ext cx="4506595" cy="3392424"/>
          </a:xfrm>
          <a:custGeom>
            <a:avLst/>
            <a:gdLst/>
            <a:ahLst/>
            <a:cxnLst/>
            <a:rect l="l" t="t" r="r" b="b"/>
            <a:pathLst>
              <a:path w="4506595" h="3392424">
                <a:moveTo>
                  <a:pt x="0" y="3392424"/>
                </a:moveTo>
                <a:lnTo>
                  <a:pt x="4506595" y="3392424"/>
                </a:lnTo>
                <a:lnTo>
                  <a:pt x="4506595" y="0"/>
                </a:lnTo>
                <a:lnTo>
                  <a:pt x="0" y="0"/>
                </a:lnTo>
                <a:lnTo>
                  <a:pt x="0" y="3392424"/>
                </a:lnTo>
                <a:close/>
              </a:path>
            </a:pathLst>
          </a:custGeom>
          <a:ln w="9525">
            <a:solidFill>
              <a:srgbClr val="4F81BC"/>
            </a:solidFill>
          </a:ln>
        </p:spPr>
        <p:txBody>
          <a:bodyPr wrap="square" lIns="0" tIns="0" rIns="0" bIns="0" rtlCol="0">
            <a:noAutofit/>
          </a:bodyPr>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12700">
              <a:lnSpc>
                <a:spcPct val="100000"/>
              </a:lnSpc>
            </a:pPr>
            <a:r>
              <a:rPr sz="1100" dirty="0" smtClean="0">
                <a:latin typeface="Calibri"/>
                <a:cs typeface="Calibri"/>
              </a:rPr>
              <a:t>Pa</a:t>
            </a:r>
            <a:r>
              <a:rPr sz="1100" spc="5" dirty="0" smtClean="0">
                <a:latin typeface="Calibri"/>
                <a:cs typeface="Calibri"/>
              </a:rPr>
              <a:t>g</a:t>
            </a:r>
            <a:r>
              <a:rPr sz="1100" spc="0" dirty="0" smtClean="0">
                <a:latin typeface="Calibri"/>
                <a:cs typeface="Calibri"/>
              </a:rPr>
              <a:t>e</a:t>
            </a:r>
            <a:r>
              <a:rPr sz="1100" spc="-5" dirty="0" smtClean="0">
                <a:latin typeface="Calibri"/>
                <a:cs typeface="Calibri"/>
              </a:rPr>
              <a:t> </a:t>
            </a:r>
            <a:fld id="{81D60167-4931-47E6-BA6A-407CBD079E47}" type="slidenum">
              <a:rPr sz="1100" b="1" spc="0" dirty="0" smtClean="0">
                <a:latin typeface="Calibri"/>
                <a:cs typeface="Calibri"/>
              </a:rPr>
              <a:pPr marL="12700">
                <a:lnSpc>
                  <a:spcPct val="100000"/>
                </a:lnSpc>
              </a:pPr>
              <a:t>52</a:t>
            </a:fld>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10" dirty="0" smtClean="0">
                <a:latin typeface="Calibri"/>
                <a:cs typeface="Calibri"/>
              </a:rPr>
              <a:t>52</a:t>
            </a:r>
            <a:endParaRPr sz="110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486944291"/>
              </p:ext>
            </p:extLst>
          </p:nvPr>
        </p:nvGraphicFramePr>
        <p:xfrm>
          <a:off x="362077" y="456819"/>
          <a:ext cx="9287255" cy="6105952"/>
        </p:xfrm>
        <a:graphic>
          <a:graphicData uri="http://schemas.openxmlformats.org/drawingml/2006/table">
            <a:tbl>
              <a:tblPr firstRow="1" bandRow="1">
                <a:tableStyleId>{2D5ABB26-0587-4C30-8999-92F81FD0307C}</a:tableStyleId>
              </a:tblPr>
              <a:tblGrid>
                <a:gridCol w="45720"/>
                <a:gridCol w="939038"/>
                <a:gridCol w="3658870"/>
                <a:gridCol w="914654"/>
                <a:gridCol w="3728973"/>
              </a:tblGrid>
              <a:tr h="208788">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1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s</a:t>
                      </a:r>
                      <a:r>
                        <a:rPr sz="1100" spc="-5" dirty="0" smtClean="0">
                          <a:latin typeface="Calibri"/>
                          <a:cs typeface="Calibri"/>
                        </a:rPr>
                        <a:t>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_</a:t>
                      </a:r>
                      <a:r>
                        <a:rPr sz="1100" spc="-10" dirty="0" smtClean="0">
                          <a:latin typeface="Calibri"/>
                          <a:cs typeface="Calibri"/>
                        </a:rPr>
                        <a:t>7</a:t>
                      </a:r>
                      <a:r>
                        <a:rPr sz="1100" spc="5" dirty="0" smtClean="0">
                          <a:latin typeface="Calibri"/>
                          <a:cs typeface="Calibri"/>
                        </a:rPr>
                        <a:t>.</a:t>
                      </a:r>
                      <a:r>
                        <a:rPr sz="1100" spc="-10" dirty="0" smtClean="0">
                          <a:latin typeface="Calibri"/>
                          <a:cs typeface="Calibri"/>
                        </a:rPr>
                        <a:t>8</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50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7820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a:t>
                      </a:r>
                      <a:r>
                        <a:rPr sz="1100" spc="-5" dirty="0" smtClean="0">
                          <a:latin typeface="Calibri"/>
                          <a:cs typeface="Calibri"/>
                        </a:rPr>
                        <a:t>t-</a:t>
                      </a:r>
                      <a:r>
                        <a:rPr sz="1100" spc="-15" dirty="0" smtClean="0">
                          <a:latin typeface="Calibri"/>
                          <a:cs typeface="Calibri"/>
                        </a:rPr>
                        <a:t>T</a:t>
                      </a:r>
                      <a:r>
                        <a:rPr sz="1100" spc="0" dirty="0" smtClean="0">
                          <a:latin typeface="Calibri"/>
                          <a:cs typeface="Calibri"/>
                        </a:rPr>
                        <a:t>est</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b="1" dirty="0" smtClean="0">
                          <a:latin typeface="Calibri"/>
                          <a:cs typeface="Calibri"/>
                        </a:rPr>
                        <a:t>7</a:t>
                      </a:r>
                      <a:r>
                        <a:rPr sz="1100" b="1" spc="-2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b="1" spc="0" dirty="0" smtClean="0">
                          <a:latin typeface="Calibri"/>
                          <a:cs typeface="Calibri"/>
                        </a:rPr>
                        <a:t>7</a:t>
                      </a:r>
                      <a:endParaRPr sz="11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5265">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794759">
                <a:tc gridSpan="3">
                  <a:txBody>
                    <a:bodyPr/>
                    <a:lstStyle/>
                    <a:p>
                      <a:endParaRPr sz="120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200" b="1" dirty="0" smtClean="0">
                          <a:latin typeface="Calibri"/>
                          <a:cs typeface="Calibri"/>
                        </a:rPr>
                        <a:t>T</a:t>
                      </a:r>
                      <a:r>
                        <a:rPr sz="1200" b="1" spc="-5" dirty="0" smtClean="0">
                          <a:latin typeface="Calibri"/>
                          <a:cs typeface="Calibri"/>
                        </a:rPr>
                        <a:t>e</a:t>
                      </a:r>
                      <a:r>
                        <a:rPr sz="1200" b="1" spc="0" dirty="0" smtClean="0">
                          <a:latin typeface="Calibri"/>
                          <a:cs typeface="Calibri"/>
                        </a:rPr>
                        <a:t>st</a:t>
                      </a:r>
                      <a:r>
                        <a:rPr sz="1200" b="1" spc="-15" dirty="0" smtClean="0">
                          <a:latin typeface="Calibri"/>
                          <a:cs typeface="Calibri"/>
                        </a:rPr>
                        <a:t> </a:t>
                      </a:r>
                      <a:r>
                        <a:rPr sz="1200" b="1" spc="5" dirty="0" smtClean="0">
                          <a:latin typeface="Calibri"/>
                          <a:cs typeface="Calibri"/>
                        </a:rPr>
                        <a:t>S</a:t>
                      </a:r>
                      <a:r>
                        <a:rPr sz="1200" b="1" spc="0" dirty="0" smtClean="0">
                          <a:latin typeface="Calibri"/>
                          <a:cs typeface="Calibri"/>
                        </a:rPr>
                        <a:t>ub</a:t>
                      </a:r>
                      <a:r>
                        <a:rPr sz="1200" b="1" spc="5" dirty="0" smtClean="0">
                          <a:latin typeface="Calibri"/>
                          <a:cs typeface="Calibri"/>
                        </a:rPr>
                        <a:t>m</a:t>
                      </a:r>
                      <a:r>
                        <a:rPr sz="1200" b="1" spc="-10" dirty="0" smtClean="0">
                          <a:latin typeface="Calibri"/>
                          <a:cs typeface="Calibri"/>
                        </a:rPr>
                        <a:t>i</a:t>
                      </a:r>
                      <a:r>
                        <a:rPr sz="1200" b="1" spc="0" dirty="0" smtClean="0">
                          <a:latin typeface="Calibri"/>
                          <a:cs typeface="Calibri"/>
                        </a:rPr>
                        <a:t>ss</a:t>
                      </a:r>
                      <a:r>
                        <a:rPr sz="1200" b="1" spc="-5" dirty="0" smtClean="0">
                          <a:latin typeface="Calibri"/>
                          <a:cs typeface="Calibri"/>
                        </a:rPr>
                        <a:t>i</a:t>
                      </a:r>
                      <a:r>
                        <a:rPr sz="1200" b="1" spc="0" dirty="0" smtClean="0">
                          <a:latin typeface="Calibri"/>
                          <a:cs typeface="Calibri"/>
                        </a:rPr>
                        <a:t>on</a:t>
                      </a:r>
                      <a:r>
                        <a:rPr sz="1200" b="1" spc="-5" dirty="0" smtClean="0">
                          <a:latin typeface="Calibri"/>
                          <a:cs typeface="Calibri"/>
                        </a:rPr>
                        <a:t> </a:t>
                      </a:r>
                      <a:r>
                        <a:rPr sz="1200" b="1" spc="5" dirty="0" smtClean="0">
                          <a:latin typeface="Calibri"/>
                          <a:cs typeface="Calibri"/>
                        </a:rPr>
                        <a:t>S</a:t>
                      </a:r>
                      <a:r>
                        <a:rPr sz="1200" b="1" spc="0" dirty="0" smtClean="0">
                          <a:latin typeface="Calibri"/>
                          <a:cs typeface="Calibri"/>
                        </a:rPr>
                        <a:t>ucc</a:t>
                      </a:r>
                      <a:r>
                        <a:rPr sz="1200" b="1" spc="-5" dirty="0" smtClean="0">
                          <a:latin typeface="Calibri"/>
                          <a:cs typeface="Calibri"/>
                        </a:rPr>
                        <a:t>e</a:t>
                      </a:r>
                      <a:r>
                        <a:rPr sz="1200" b="1" spc="0" dirty="0" smtClean="0">
                          <a:latin typeface="Calibri"/>
                          <a:cs typeface="Calibri"/>
                        </a:rPr>
                        <a:t>ss</a:t>
                      </a:r>
                      <a:r>
                        <a:rPr sz="1200" b="1" spc="5" dirty="0" smtClean="0">
                          <a:latin typeface="Calibri"/>
                          <a:cs typeface="Calibri"/>
                        </a:rPr>
                        <a:t>f</a:t>
                      </a:r>
                      <a:r>
                        <a:rPr sz="1200" b="1" spc="0" dirty="0" smtClean="0">
                          <a:latin typeface="Calibri"/>
                          <a:cs typeface="Calibri"/>
                        </a:rPr>
                        <a:t>ul</a:t>
                      </a:r>
                      <a:endParaRPr sz="1200" dirty="0">
                        <a:latin typeface="Calibri"/>
                        <a:cs typeface="Calibri"/>
                      </a:endParaRPr>
                    </a:p>
                    <a:p>
                      <a:pPr>
                        <a:lnSpc>
                          <a:spcPts val="1100"/>
                        </a:lnSpc>
                        <a:spcBef>
                          <a:spcPts val="47"/>
                        </a:spcBef>
                      </a:pPr>
                      <a:endParaRPr sz="1100" dirty="0"/>
                    </a:p>
                    <a:p>
                      <a:pPr marL="57150" marR="71755">
                        <a:lnSpc>
                          <a:spcPct val="117000"/>
                        </a:lnSpc>
                      </a:pPr>
                      <a:r>
                        <a:rPr sz="1100" spc="-15" dirty="0" smtClean="0">
                          <a:latin typeface="Calibri"/>
                          <a:cs typeface="Calibri"/>
                        </a:rPr>
                        <a:t>Y</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r</a:t>
                      </a:r>
                      <a:r>
                        <a:rPr sz="1100" spc="-10" dirty="0" smtClean="0">
                          <a:latin typeface="Calibri"/>
                          <a:cs typeface="Calibri"/>
                        </a:rPr>
                        <a:t> t</a:t>
                      </a:r>
                      <a:r>
                        <a:rPr sz="1100" spc="0" dirty="0" smtClean="0">
                          <a:latin typeface="Calibri"/>
                          <a:cs typeface="Calibri"/>
                        </a:rPr>
                        <a:t>est</a:t>
                      </a:r>
                      <a:r>
                        <a:rPr sz="1100" spc="5"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5" dirty="0" smtClean="0">
                          <a:latin typeface="Calibri"/>
                          <a:cs typeface="Calibri"/>
                        </a:rPr>
                        <a:t>l</a:t>
                      </a:r>
                      <a:r>
                        <a:rPr sz="1100" spc="0" dirty="0" smtClean="0">
                          <a:latin typeface="Calibri"/>
                          <a:cs typeface="Calibri"/>
                        </a:rPr>
                        <a:t>l </a:t>
                      </a:r>
                      <a:r>
                        <a:rPr sz="1100" spc="-5" dirty="0" smtClean="0">
                          <a:latin typeface="Calibri"/>
                          <a:cs typeface="Calibri"/>
                        </a:rPr>
                        <a:t>b</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a:t>
                      </a:r>
                      <a:r>
                        <a:rPr sz="1100" spc="-10" dirty="0" smtClean="0">
                          <a:latin typeface="Calibri"/>
                          <a:cs typeface="Calibri"/>
                        </a:rPr>
                        <a:t>t</a:t>
                      </a:r>
                      <a:r>
                        <a:rPr sz="1100" spc="0" dirty="0" smtClean="0">
                          <a:latin typeface="Calibri"/>
                          <a:cs typeface="Calibri"/>
                        </a:rPr>
                        <a:t>ed</a:t>
                      </a:r>
                      <a:r>
                        <a:rPr sz="1100" spc="-10" dirty="0" smtClean="0">
                          <a:latin typeface="Calibri"/>
                          <a:cs typeface="Calibri"/>
                        </a:rPr>
                        <a:t> t</a:t>
                      </a:r>
                      <a:r>
                        <a:rPr sz="1100" spc="0" dirty="0" smtClean="0">
                          <a:latin typeface="Calibri"/>
                          <a:cs typeface="Calibri"/>
                        </a:rPr>
                        <a:t>o</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F</a:t>
                      </a:r>
                      <a:r>
                        <a:rPr sz="1100" spc="-15" dirty="0" smtClean="0">
                          <a:latin typeface="Calibri"/>
                          <a:cs typeface="Calibri"/>
                        </a:rPr>
                        <a:t>2</a:t>
                      </a:r>
                      <a:r>
                        <a:rPr sz="1100" spc="0" dirty="0" smtClean="0">
                          <a:latin typeface="Calibri"/>
                          <a:cs typeface="Calibri"/>
                        </a:rPr>
                        <a:t>F</a:t>
                      </a:r>
                      <a:r>
                        <a:rPr sz="1100" spc="10" dirty="0" smtClean="0">
                          <a:latin typeface="Calibri"/>
                          <a:cs typeface="Calibri"/>
                        </a:rPr>
                        <a:t> </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s</a:t>
                      </a:r>
                      <a:r>
                        <a:rPr sz="1100" spc="-10" dirty="0" smtClean="0">
                          <a:latin typeface="Calibri"/>
                          <a:cs typeface="Calibri"/>
                        </a:rPr>
                        <a:t>t</a:t>
                      </a:r>
                      <a:r>
                        <a:rPr sz="1100" spc="0" dirty="0" smtClean="0">
                          <a:latin typeface="Calibri"/>
                          <a:cs typeface="Calibri"/>
                        </a:rPr>
                        <a:t>r</a:t>
                      </a:r>
                      <a:r>
                        <a:rPr sz="1100" spc="-5" dirty="0" smtClean="0">
                          <a:latin typeface="Calibri"/>
                          <a:cs typeface="Calibri"/>
                        </a:rPr>
                        <a:t>u</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a:t>
                      </a:r>
                      <a:r>
                        <a:rPr sz="1100" spc="10"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0" dirty="0" smtClean="0">
                          <a:latin typeface="Calibri"/>
                          <a:cs typeface="Calibri"/>
                        </a:rPr>
                        <a:t>r</a:t>
                      </a:r>
                      <a:r>
                        <a:rPr sz="1100" spc="-10" dirty="0" smtClean="0">
                          <a:latin typeface="Calibri"/>
                          <a:cs typeface="Calibri"/>
                        </a:rPr>
                        <a:t> </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a</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5" dirty="0" smtClean="0">
                          <a:latin typeface="Calibri"/>
                          <a:cs typeface="Calibri"/>
                        </a:rPr>
                        <a:t> </a:t>
                      </a:r>
                      <a:r>
                        <a:rPr sz="1100" spc="-15" dirty="0" smtClean="0">
                          <a:latin typeface="Calibri"/>
                          <a:cs typeface="Calibri"/>
                        </a:rPr>
                        <a:t>Y</a:t>
                      </a:r>
                      <a:r>
                        <a:rPr sz="1100" spc="-10" dirty="0" smtClean="0">
                          <a:latin typeface="Calibri"/>
                          <a:cs typeface="Calibri"/>
                        </a:rPr>
                        <a:t>o</a:t>
                      </a:r>
                      <a:r>
                        <a:rPr sz="1100" spc="0" dirty="0" smtClean="0">
                          <a:latin typeface="Calibri"/>
                          <a:cs typeface="Calibri"/>
                        </a:rPr>
                        <a:t>u</a:t>
                      </a:r>
                      <a:r>
                        <a:rPr sz="1100" spc="-15"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5" dirty="0" smtClean="0">
                          <a:latin typeface="Calibri"/>
                          <a:cs typeface="Calibri"/>
                        </a:rPr>
                        <a:t>l</a:t>
                      </a:r>
                      <a:r>
                        <a:rPr sz="1100" spc="0" dirty="0" smtClean="0">
                          <a:latin typeface="Calibri"/>
                          <a:cs typeface="Calibri"/>
                        </a:rPr>
                        <a:t>l re</a:t>
                      </a:r>
                      <a:r>
                        <a:rPr sz="1100" spc="-10" dirty="0" smtClean="0">
                          <a:latin typeface="Calibri"/>
                          <a:cs typeface="Calibri"/>
                        </a:rPr>
                        <a:t>c</a:t>
                      </a:r>
                      <a:r>
                        <a:rPr sz="1100" spc="0" dirty="0" smtClean="0">
                          <a:latin typeface="Calibri"/>
                          <a:cs typeface="Calibri"/>
                        </a:rPr>
                        <a:t>e</a:t>
                      </a:r>
                      <a:r>
                        <a:rPr sz="1100" spc="40" dirty="0" smtClean="0">
                          <a:latin typeface="Calibri"/>
                          <a:cs typeface="Calibri"/>
                        </a:rPr>
                        <a:t>i</a:t>
                      </a:r>
                      <a:r>
                        <a:rPr sz="1100" spc="0" dirty="0" smtClean="0">
                          <a:latin typeface="Calibri"/>
                          <a:cs typeface="Calibri"/>
                        </a:rPr>
                        <a:t>ve y</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r</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10" dirty="0" smtClean="0">
                          <a:latin typeface="Calibri"/>
                          <a:cs typeface="Calibri"/>
                        </a:rPr>
                        <a:t>o</a:t>
                      </a:r>
                      <a:r>
                        <a:rPr sz="1100" spc="0" dirty="0" smtClean="0">
                          <a:latin typeface="Calibri"/>
                          <a:cs typeface="Calibri"/>
                        </a:rPr>
                        <a:t>res</a:t>
                      </a:r>
                      <a:r>
                        <a:rPr sz="1100" spc="-10" dirty="0" smtClean="0">
                          <a:latin typeface="Calibri"/>
                          <a:cs typeface="Calibri"/>
                        </a:rPr>
                        <a:t> </a:t>
                      </a:r>
                      <a:r>
                        <a:rPr sz="1100" spc="0" dirty="0" smtClean="0">
                          <a:latin typeface="Calibri"/>
                          <a:cs typeface="Calibri"/>
                        </a:rPr>
                        <a:t>v</a:t>
                      </a:r>
                      <a:r>
                        <a:rPr sz="1100" spc="5" dirty="0" smtClean="0">
                          <a:latin typeface="Calibri"/>
                          <a:cs typeface="Calibri"/>
                        </a:rPr>
                        <a:t>i</a:t>
                      </a:r>
                      <a:r>
                        <a:rPr sz="1100" spc="0" dirty="0" smtClean="0">
                          <a:latin typeface="Calibri"/>
                          <a:cs typeface="Calibri"/>
                        </a:rPr>
                        <a:t>a</a:t>
                      </a:r>
                      <a:r>
                        <a:rPr sz="1100" spc="-10" dirty="0" smtClean="0">
                          <a:latin typeface="Calibri"/>
                          <a:cs typeface="Calibri"/>
                        </a:rPr>
                        <a:t> </a:t>
                      </a:r>
                      <a:r>
                        <a:rPr sz="1100" spc="0" dirty="0" smtClean="0">
                          <a:latin typeface="Calibri"/>
                          <a:cs typeface="Calibri"/>
                        </a:rPr>
                        <a:t>e</a:t>
                      </a:r>
                      <a:r>
                        <a:rPr sz="1100" spc="5" dirty="0" smtClean="0">
                          <a:latin typeface="Calibri"/>
                          <a:cs typeface="Calibri"/>
                        </a:rPr>
                        <a:t>m</a:t>
                      </a:r>
                      <a:r>
                        <a:rPr sz="1100" spc="0" dirty="0" smtClean="0">
                          <a:latin typeface="Calibri"/>
                          <a:cs typeface="Calibri"/>
                        </a:rPr>
                        <a:t>a</a:t>
                      </a:r>
                      <a:r>
                        <a:rPr sz="1100" spc="5" dirty="0" smtClean="0">
                          <a:latin typeface="Calibri"/>
                          <a:cs typeface="Calibri"/>
                        </a:rPr>
                        <a:t>i</a:t>
                      </a:r>
                      <a:r>
                        <a:rPr sz="1100" spc="0" dirty="0" smtClean="0">
                          <a:latin typeface="Calibri"/>
                          <a:cs typeface="Calibri"/>
                        </a:rPr>
                        <a:t>l </a:t>
                      </a:r>
                      <a:r>
                        <a:rPr sz="1100" spc="5" dirty="0" smtClean="0">
                          <a:latin typeface="Calibri"/>
                          <a:cs typeface="Calibri"/>
                        </a:rPr>
                        <a:t>i</a:t>
                      </a:r>
                      <a:r>
                        <a:rPr sz="1100" spc="-5" dirty="0" smtClean="0">
                          <a:latin typeface="Calibri"/>
                          <a:cs typeface="Calibri"/>
                        </a:rPr>
                        <a:t>n</a:t>
                      </a:r>
                      <a:r>
                        <a:rPr sz="1100" spc="-30" dirty="0" smtClean="0">
                          <a:latin typeface="Calibri"/>
                          <a:cs typeface="Calibri"/>
                        </a:rPr>
                        <a:t>d</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whe</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er</a:t>
                      </a:r>
                      <a:r>
                        <a:rPr sz="1100" spc="5" dirty="0" smtClean="0">
                          <a:latin typeface="Calibri"/>
                          <a:cs typeface="Calibri"/>
                        </a:rPr>
                        <a:t> </a:t>
                      </a:r>
                      <a:r>
                        <a:rPr sz="1100" spc="-10" dirty="0" smtClean="0">
                          <a:latin typeface="Calibri"/>
                          <a:cs typeface="Calibri"/>
                        </a:rPr>
                        <a:t>o</a:t>
                      </a:r>
                      <a:r>
                        <a:rPr sz="1100" spc="0" dirty="0" smtClean="0">
                          <a:latin typeface="Calibri"/>
                          <a:cs typeface="Calibri"/>
                        </a:rPr>
                        <a:t>r</a:t>
                      </a:r>
                      <a:r>
                        <a:rPr sz="1100" spc="-10"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0" dirty="0" smtClean="0">
                          <a:latin typeface="Calibri"/>
                          <a:cs typeface="Calibri"/>
                        </a:rPr>
                        <a:t>u</a:t>
                      </a:r>
                      <a:r>
                        <a:rPr sz="1100" spc="5" dirty="0" smtClean="0">
                          <a:latin typeface="Calibri"/>
                          <a:cs typeface="Calibri"/>
                        </a:rPr>
                        <a:t> </a:t>
                      </a:r>
                      <a:r>
                        <a:rPr sz="1100" spc="-5" dirty="0" smtClean="0">
                          <a:latin typeface="Calibri"/>
                          <a:cs typeface="Calibri"/>
                        </a:rPr>
                        <a:t>h</a:t>
                      </a:r>
                      <a:r>
                        <a:rPr sz="1100" spc="20" dirty="0" smtClean="0">
                          <a:latin typeface="Calibri"/>
                          <a:cs typeface="Calibri"/>
                        </a:rPr>
                        <a:t>a</a:t>
                      </a:r>
                      <a:r>
                        <a:rPr sz="1100" spc="0" dirty="0" smtClean="0">
                          <a:latin typeface="Calibri"/>
                          <a:cs typeface="Calibri"/>
                        </a:rPr>
                        <a:t>ve</a:t>
                      </a:r>
                      <a:r>
                        <a:rPr sz="1100" spc="-10" dirty="0" smtClean="0">
                          <a:latin typeface="Calibri"/>
                          <a:cs typeface="Calibri"/>
                        </a:rPr>
                        <a:t> </a:t>
                      </a:r>
                      <a:r>
                        <a:rPr sz="1100" spc="0" dirty="0" smtClean="0">
                          <a:latin typeface="Calibri"/>
                          <a:cs typeface="Calibri"/>
                        </a:rPr>
                        <a:t>su</a:t>
                      </a:r>
                      <a:r>
                        <a:rPr sz="1100" spc="-15" dirty="0" smtClean="0">
                          <a:latin typeface="Calibri"/>
                          <a:cs typeface="Calibri"/>
                        </a:rPr>
                        <a:t>cc</a:t>
                      </a:r>
                      <a:r>
                        <a:rPr sz="1100" spc="0" dirty="0" smtClean="0">
                          <a:latin typeface="Calibri"/>
                          <a:cs typeface="Calibri"/>
                        </a:rPr>
                        <a:t>essfu</a:t>
                      </a:r>
                      <a:r>
                        <a:rPr sz="1100" spc="5" dirty="0" smtClean="0">
                          <a:latin typeface="Calibri"/>
                          <a:cs typeface="Calibri"/>
                        </a:rPr>
                        <a:t>ll</a:t>
                      </a:r>
                      <a:r>
                        <a:rPr sz="1100" spc="0" dirty="0" smtClean="0">
                          <a:latin typeface="Calibri"/>
                          <a:cs typeface="Calibri"/>
                        </a:rPr>
                        <a:t>y </a:t>
                      </a:r>
                      <a:r>
                        <a:rPr sz="1100" spc="-15" dirty="0" smtClean="0">
                          <a:latin typeface="Calibri"/>
                          <a:cs typeface="Calibri"/>
                        </a:rPr>
                        <a:t>c</a:t>
                      </a:r>
                      <a:r>
                        <a:rPr sz="1100" spc="-10" dirty="0" smtClean="0">
                          <a:latin typeface="Calibri"/>
                          <a:cs typeface="Calibri"/>
                        </a:rPr>
                        <a:t>o</a:t>
                      </a:r>
                      <a:r>
                        <a:rPr sz="1100" spc="0" dirty="0" smtClean="0">
                          <a:latin typeface="Calibri"/>
                          <a:cs typeface="Calibri"/>
                        </a:rPr>
                        <a:t>m</a:t>
                      </a:r>
                      <a:r>
                        <a:rPr sz="1100" spc="-5" dirty="0" smtClean="0">
                          <a:latin typeface="Calibri"/>
                          <a:cs typeface="Calibri"/>
                        </a:rPr>
                        <a:t>p</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t</a:t>
                      </a:r>
                      <a:r>
                        <a:rPr sz="1100" spc="0" dirty="0" smtClean="0">
                          <a:latin typeface="Calibri"/>
                          <a:cs typeface="Calibri"/>
                        </a:rPr>
                        <a:t>ed</a:t>
                      </a:r>
                      <a:r>
                        <a:rPr sz="1100" spc="-10" dirty="0" smtClean="0">
                          <a:latin typeface="Calibri"/>
                          <a:cs typeface="Calibri"/>
                        </a:rPr>
                        <a:t> 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web</a:t>
                      </a:r>
                      <a:r>
                        <a:rPr sz="1100" spc="-5" dirty="0" smtClean="0">
                          <a:latin typeface="Calibri"/>
                          <a:cs typeface="Calibri"/>
                        </a:rPr>
                        <a:t>-b</a:t>
                      </a:r>
                      <a:r>
                        <a:rPr sz="1100" spc="0" dirty="0" smtClean="0">
                          <a:latin typeface="Calibri"/>
                          <a:cs typeface="Calibri"/>
                        </a:rPr>
                        <a:t>ased</a:t>
                      </a:r>
                      <a:r>
                        <a:rPr sz="1100" spc="-15" dirty="0" smtClean="0">
                          <a:latin typeface="Calibri"/>
                          <a:cs typeface="Calibri"/>
                        </a:rPr>
                        <a:t> </a:t>
                      </a:r>
                      <a:r>
                        <a:rPr sz="1100" spc="-10"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g</a:t>
                      </a:r>
                      <a:r>
                        <a:rPr sz="1100" spc="0" dirty="0" smtClean="0">
                          <a:latin typeface="Calibri"/>
                          <a:cs typeface="Calibri"/>
                        </a:rPr>
                        <a:t>.</a:t>
                      </a:r>
                      <a:r>
                        <a:rPr sz="1100" spc="-5" dirty="0" smtClean="0">
                          <a:latin typeface="Calibri"/>
                          <a:cs typeface="Calibri"/>
                        </a:rPr>
                        <a:t> </a:t>
                      </a:r>
                      <a:r>
                        <a:rPr sz="1100" spc="5" dirty="0" smtClean="0">
                          <a:latin typeface="Calibri"/>
                          <a:cs typeface="Calibri"/>
                        </a:rPr>
                        <a:t>I</a:t>
                      </a:r>
                      <a:r>
                        <a:rPr sz="1100" spc="0" dirty="0" smtClean="0">
                          <a:latin typeface="Calibri"/>
                          <a:cs typeface="Calibri"/>
                        </a:rPr>
                        <a:t>f</a:t>
                      </a:r>
                      <a:r>
                        <a:rPr sz="1100" spc="-10" dirty="0" smtClean="0">
                          <a:latin typeface="Calibri"/>
                          <a:cs typeface="Calibri"/>
                        </a:rPr>
                        <a:t> </a:t>
                      </a:r>
                      <a:r>
                        <a:rPr sz="1100" spc="0" dirty="0" smtClean="0">
                          <a:latin typeface="Calibri"/>
                          <a:cs typeface="Calibri"/>
                        </a:rPr>
                        <a:t>su</a:t>
                      </a:r>
                      <a:r>
                        <a:rPr sz="1100" spc="-15" dirty="0" smtClean="0">
                          <a:latin typeface="Calibri"/>
                          <a:cs typeface="Calibri"/>
                        </a:rPr>
                        <a:t>cc</a:t>
                      </a:r>
                      <a:r>
                        <a:rPr sz="1100" spc="0" dirty="0" smtClean="0">
                          <a:latin typeface="Calibri"/>
                          <a:cs typeface="Calibri"/>
                        </a:rPr>
                        <a:t>essfu</a:t>
                      </a:r>
                      <a:r>
                        <a:rPr sz="1100" spc="5" dirty="0" smtClean="0">
                          <a:latin typeface="Calibri"/>
                          <a:cs typeface="Calibri"/>
                        </a:rPr>
                        <a:t>l</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e</a:t>
                      </a:r>
                      <a:r>
                        <a:rPr sz="1100" spc="5" dirty="0" smtClean="0">
                          <a:latin typeface="Calibri"/>
                          <a:cs typeface="Calibri"/>
                        </a:rPr>
                        <a:t>m</a:t>
                      </a:r>
                      <a:r>
                        <a:rPr sz="1100" spc="0" dirty="0" smtClean="0">
                          <a:latin typeface="Calibri"/>
                          <a:cs typeface="Calibri"/>
                        </a:rPr>
                        <a:t>a</a:t>
                      </a:r>
                      <a:r>
                        <a:rPr sz="1100" spc="5" dirty="0" smtClean="0">
                          <a:latin typeface="Calibri"/>
                          <a:cs typeface="Calibri"/>
                        </a:rPr>
                        <a:t>i</a:t>
                      </a:r>
                      <a:r>
                        <a:rPr sz="1100" spc="0" dirty="0" smtClean="0">
                          <a:latin typeface="Calibri"/>
                          <a:cs typeface="Calibri"/>
                        </a:rPr>
                        <a:t>l </a:t>
                      </a:r>
                      <a:r>
                        <a:rPr sz="1100" spc="-25" dirty="0" smtClean="0">
                          <a:latin typeface="Calibri"/>
                          <a:cs typeface="Calibri"/>
                        </a:rPr>
                        <a:t>w</a:t>
                      </a:r>
                      <a:r>
                        <a:rPr sz="1100" spc="5" dirty="0" smtClean="0">
                          <a:latin typeface="Calibri"/>
                          <a:cs typeface="Calibri"/>
                        </a:rPr>
                        <a:t>i</a:t>
                      </a:r>
                      <a:r>
                        <a:rPr sz="1100" spc="-15" dirty="0" smtClean="0">
                          <a:latin typeface="Calibri"/>
                          <a:cs typeface="Calibri"/>
                        </a:rPr>
                        <a:t>l</a:t>
                      </a:r>
                      <a:r>
                        <a:rPr sz="1100" spc="0" dirty="0" smtClean="0">
                          <a:latin typeface="Calibri"/>
                          <a:cs typeface="Calibri"/>
                        </a:rPr>
                        <a:t>l </a:t>
                      </a:r>
                      <a:r>
                        <a:rPr sz="1100" spc="-15" dirty="0" smtClean="0">
                          <a:latin typeface="Calibri"/>
                          <a:cs typeface="Calibri"/>
                        </a:rPr>
                        <a:t>c</a:t>
                      </a:r>
                      <a:r>
                        <a:rPr sz="1100" spc="-10" dirty="0" smtClean="0">
                          <a:latin typeface="Calibri"/>
                          <a:cs typeface="Calibri"/>
                        </a:rPr>
                        <a:t>o</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a:t>
                      </a:r>
                      <a:r>
                        <a:rPr sz="1100" spc="5" dirty="0" smtClean="0">
                          <a:latin typeface="Calibri"/>
                          <a:cs typeface="Calibri"/>
                        </a:rPr>
                        <a:t>i</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a:t>
                      </a:r>
                      <a:r>
                        <a:rPr sz="1100" spc="-10" dirty="0" smtClean="0">
                          <a:latin typeface="Calibri"/>
                          <a:cs typeface="Calibri"/>
                        </a:rPr>
                        <a:t> t</a:t>
                      </a:r>
                      <a:r>
                        <a:rPr sz="1100" spc="0" dirty="0" smtClean="0">
                          <a:latin typeface="Calibri"/>
                          <a:cs typeface="Calibri"/>
                        </a:rPr>
                        <a:t>o </a:t>
                      </a:r>
                      <a:r>
                        <a:rPr sz="1100" spc="-5" dirty="0" smtClean="0">
                          <a:latin typeface="Calibri"/>
                          <a:cs typeface="Calibri"/>
                        </a:rPr>
                        <a:t>p</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15" dirty="0" smtClean="0">
                          <a:latin typeface="Calibri"/>
                          <a:cs typeface="Calibri"/>
                        </a:rPr>
                        <a:t>c</a:t>
                      </a:r>
                      <a:r>
                        <a:rPr sz="1100" spc="0" dirty="0" smtClean="0">
                          <a:latin typeface="Calibri"/>
                          <a:cs typeface="Calibri"/>
                        </a:rPr>
                        <a:t>er</a:t>
                      </a:r>
                      <a:r>
                        <a:rPr sz="1100" spc="-10" dirty="0" smtClean="0">
                          <a:latin typeface="Calibri"/>
                          <a:cs typeface="Calibri"/>
                        </a:rPr>
                        <a:t>t</a:t>
                      </a:r>
                      <a:r>
                        <a:rPr sz="1100" spc="5" dirty="0" smtClean="0">
                          <a:latin typeface="Calibri"/>
                          <a:cs typeface="Calibri"/>
                        </a:rPr>
                        <a:t>i</a:t>
                      </a:r>
                      <a:r>
                        <a:rPr sz="1100" spc="0" dirty="0" smtClean="0">
                          <a:latin typeface="Calibri"/>
                          <a:cs typeface="Calibri"/>
                        </a:rPr>
                        <a:t>f</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a</a:t>
                      </a:r>
                      <a:r>
                        <a:rPr sz="1100" spc="-15" dirty="0" smtClean="0">
                          <a:latin typeface="Calibri"/>
                          <a:cs typeface="Calibri"/>
                        </a:rPr>
                        <a:t>t</a:t>
                      </a:r>
                      <a:r>
                        <a:rPr sz="1100" spc="0" dirty="0" smtClean="0">
                          <a:latin typeface="Calibri"/>
                          <a:cs typeface="Calibri"/>
                        </a:rPr>
                        <a:t>e.</a:t>
                      </a:r>
                      <a:endParaRPr sz="1100" dirty="0">
                        <a:latin typeface="Calibri"/>
                        <a:cs typeface="Calibri"/>
                      </a:endParaRPr>
                    </a:p>
                    <a:p>
                      <a:pPr>
                        <a:lnSpc>
                          <a:spcPts val="500"/>
                        </a:lnSpc>
                        <a:spcBef>
                          <a:spcPts val="14"/>
                        </a:spcBef>
                      </a:pPr>
                      <a:endParaRPr sz="500" dirty="0"/>
                    </a:p>
                    <a:p>
                      <a:pPr>
                        <a:lnSpc>
                          <a:spcPts val="1000"/>
                        </a:lnSpc>
                      </a:pPr>
                      <a:endParaRPr sz="1000" dirty="0"/>
                    </a:p>
                    <a:p>
                      <a:pPr marL="57150" marR="258445">
                        <a:lnSpc>
                          <a:spcPct val="118200"/>
                        </a:lnSpc>
                      </a:pP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ex</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5"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rse, </a:t>
                      </a:r>
                      <a:r>
                        <a:rPr sz="1100" spc="-15" dirty="0" smtClean="0">
                          <a:latin typeface="Calibri"/>
                          <a:cs typeface="Calibri"/>
                        </a:rPr>
                        <a:t>c</a:t>
                      </a:r>
                      <a:r>
                        <a:rPr sz="1100" spc="5" dirty="0" smtClean="0">
                          <a:latin typeface="Calibri"/>
                          <a:cs typeface="Calibri"/>
                        </a:rPr>
                        <a:t>li</a:t>
                      </a:r>
                      <a:r>
                        <a:rPr sz="1100" spc="-15" dirty="0" smtClean="0">
                          <a:latin typeface="Calibri"/>
                          <a:cs typeface="Calibri"/>
                        </a:rPr>
                        <a:t>c</a:t>
                      </a:r>
                      <a:r>
                        <a:rPr sz="1100" spc="0" dirty="0" smtClean="0">
                          <a:latin typeface="Calibri"/>
                          <a:cs typeface="Calibri"/>
                        </a:rPr>
                        <a:t>k</a:t>
                      </a:r>
                      <a:r>
                        <a:rPr sz="1100" spc="-10" dirty="0" smtClean="0">
                          <a:latin typeface="Calibri"/>
                          <a:cs typeface="Calibri"/>
                        </a:rPr>
                        <a:t> o</a:t>
                      </a:r>
                      <a:r>
                        <a:rPr sz="1100" spc="0" dirty="0" smtClean="0">
                          <a:latin typeface="Calibri"/>
                          <a:cs typeface="Calibri"/>
                        </a:rPr>
                        <a:t>n</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5" dirty="0" smtClean="0">
                          <a:latin typeface="Calibri"/>
                          <a:cs typeface="Calibri"/>
                        </a:rPr>
                        <a:t> </a:t>
                      </a:r>
                      <a:r>
                        <a:rPr sz="1100" spc="-15" dirty="0" smtClean="0">
                          <a:latin typeface="Calibri"/>
                          <a:cs typeface="Calibri"/>
                        </a:rPr>
                        <a:t>‘E</a:t>
                      </a:r>
                      <a:r>
                        <a:rPr sz="1100" spc="0" dirty="0" smtClean="0">
                          <a:latin typeface="Calibri"/>
                          <a:cs typeface="Calibri"/>
                        </a:rPr>
                        <a:t>x</a:t>
                      </a:r>
                      <a:r>
                        <a:rPr sz="1100" spc="10" dirty="0" smtClean="0">
                          <a:latin typeface="Calibri"/>
                          <a:cs typeface="Calibri"/>
                        </a:rPr>
                        <a:t>it</a:t>
                      </a:r>
                      <a:r>
                        <a:rPr sz="1100" spc="0" dirty="0" smtClean="0">
                          <a:latin typeface="Calibri"/>
                          <a:cs typeface="Calibri"/>
                        </a:rPr>
                        <a:t>’</a:t>
                      </a:r>
                      <a:r>
                        <a:rPr sz="1100" spc="-25" dirty="0" smtClean="0">
                          <a:latin typeface="Calibri"/>
                          <a:cs typeface="Calibri"/>
                        </a:rPr>
                        <a:t> </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k</a:t>
                      </a:r>
                      <a:r>
                        <a:rPr sz="1100" spc="-10" dirty="0" smtClean="0">
                          <a:latin typeface="Calibri"/>
                          <a:cs typeface="Calibri"/>
                        </a:rPr>
                        <a:t> o</a:t>
                      </a:r>
                      <a:r>
                        <a:rPr sz="1100" spc="0" dirty="0" smtClean="0">
                          <a:latin typeface="Calibri"/>
                          <a:cs typeface="Calibri"/>
                        </a:rPr>
                        <a:t>n</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5" dirty="0" smtClean="0">
                          <a:latin typeface="Calibri"/>
                          <a:cs typeface="Calibri"/>
                        </a:rPr>
                        <a:t> </a:t>
                      </a:r>
                      <a:r>
                        <a:rPr sz="1100" spc="-10" dirty="0" smtClean="0">
                          <a:latin typeface="Calibri"/>
                          <a:cs typeface="Calibri"/>
                        </a:rPr>
                        <a:t>to</a:t>
                      </a:r>
                      <a:r>
                        <a:rPr sz="1100" spc="0" dirty="0" smtClean="0">
                          <a:latin typeface="Calibri"/>
                          <a:cs typeface="Calibri"/>
                        </a:rPr>
                        <a:t>p</a:t>
                      </a:r>
                      <a:r>
                        <a:rPr sz="1100" spc="-15" dirty="0" smtClean="0">
                          <a:latin typeface="Calibri"/>
                          <a:cs typeface="Calibri"/>
                        </a:rPr>
                        <a:t> </a:t>
                      </a:r>
                      <a:r>
                        <a:rPr sz="1100" spc="0" dirty="0" smtClean="0">
                          <a:latin typeface="Calibri"/>
                          <a:cs typeface="Calibri"/>
                        </a:rPr>
                        <a:t>r</a:t>
                      </a:r>
                      <a:r>
                        <a:rPr sz="1100" spc="5" dirty="0" smtClean="0">
                          <a:latin typeface="Calibri"/>
                          <a:cs typeface="Calibri"/>
                        </a:rPr>
                        <a:t>ig</a:t>
                      </a:r>
                      <a:r>
                        <a:rPr sz="1100" spc="-5" dirty="0" smtClean="0">
                          <a:latin typeface="Calibri"/>
                          <a:cs typeface="Calibri"/>
                        </a:rPr>
                        <a:t>h</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0"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0" dirty="0" smtClean="0">
                          <a:latin typeface="Calibri"/>
                          <a:cs typeface="Calibri"/>
                        </a:rPr>
                        <a:t>r</a:t>
                      </a:r>
                      <a:r>
                        <a:rPr sz="1100" spc="-5" dirty="0" smtClean="0">
                          <a:latin typeface="Calibri"/>
                          <a:cs typeface="Calibri"/>
                        </a:rPr>
                        <a:t>n</a:t>
                      </a:r>
                      <a:r>
                        <a:rPr sz="1100" spc="0" dirty="0" smtClean="0">
                          <a:latin typeface="Calibri"/>
                          <a:cs typeface="Calibri"/>
                        </a:rPr>
                        <a:t>er</a:t>
                      </a:r>
                      <a:r>
                        <a:rPr sz="1100" spc="-10" dirty="0" smtClean="0">
                          <a:latin typeface="Calibri"/>
                          <a:cs typeface="Calibri"/>
                        </a:rPr>
                        <a:t> o</a:t>
                      </a:r>
                      <a:r>
                        <a:rPr sz="1100" spc="0" dirty="0" smtClean="0">
                          <a:latin typeface="Calibri"/>
                          <a:cs typeface="Calibri"/>
                        </a:rPr>
                        <a:t>f</a:t>
                      </a:r>
                      <a:r>
                        <a:rPr sz="1100" spc="10" dirty="0" smtClean="0">
                          <a:latin typeface="Calibri"/>
                          <a:cs typeface="Calibri"/>
                        </a:rPr>
                        <a:t> </a:t>
                      </a: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 s</a:t>
                      </a:r>
                      <a:r>
                        <a:rPr sz="1100" spc="-15" dirty="0" smtClean="0">
                          <a:latin typeface="Calibri"/>
                          <a:cs typeface="Calibri"/>
                        </a:rPr>
                        <a:t>c</a:t>
                      </a:r>
                      <a:r>
                        <a:rPr sz="1100" spc="0" dirty="0" smtClean="0">
                          <a:latin typeface="Calibri"/>
                          <a:cs typeface="Calibri"/>
                        </a:rPr>
                        <a:t>reen.</a:t>
                      </a:r>
                      <a:endParaRPr lang="en-US" sz="1100" spc="0" dirty="0" smtClean="0">
                        <a:latin typeface="Calibri"/>
                        <a:cs typeface="Calibri"/>
                      </a:endParaRPr>
                    </a:p>
                    <a:p>
                      <a:pPr marL="57150" marR="258445">
                        <a:lnSpc>
                          <a:spcPct val="118200"/>
                        </a:lnSpc>
                      </a:pPr>
                      <a:endParaRPr lang="en-US" sz="1100" spc="0" dirty="0" smtClean="0">
                        <a:latin typeface="Calibri"/>
                        <a:cs typeface="Calibri"/>
                      </a:endParaRPr>
                    </a:p>
                    <a:p>
                      <a:pPr marL="57150" marR="258445">
                        <a:lnSpc>
                          <a:spcPct val="118200"/>
                        </a:lnSpc>
                      </a:pPr>
                      <a:r>
                        <a:rPr lang="en-US" sz="1100" spc="0" dirty="0" smtClean="0">
                          <a:solidFill>
                            <a:srgbClr val="FFC000"/>
                          </a:solidFill>
                          <a:latin typeface="Calibri"/>
                          <a:cs typeface="Calibri"/>
                        </a:rPr>
                        <a:t>Graphic updated, cited.</a:t>
                      </a:r>
                      <a:endParaRPr sz="1100" dirty="0">
                        <a:solidFill>
                          <a:srgbClr val="FFC000"/>
                        </a:solidFill>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r>
              <a:tr h="228600">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556513">
                <a:tc gridSpan="3">
                  <a:txBody>
                    <a:bodyPr/>
                    <a:lstStyle/>
                    <a:p>
                      <a:pPr marL="50800">
                        <a:lnSpc>
                          <a:spcPct val="1000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5" dirty="0" smtClean="0">
                          <a:latin typeface="Calibri"/>
                          <a:cs typeface="Calibri"/>
                        </a:rPr>
                        <a:t> </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f</a:t>
                      </a:r>
                      <a:r>
                        <a:rPr sz="1100" spc="-10" dirty="0" smtClean="0">
                          <a:latin typeface="Calibri"/>
                          <a:cs typeface="Calibri"/>
                        </a:rPr>
                        <a:t>o</a:t>
                      </a:r>
                      <a:r>
                        <a:rPr sz="1100" spc="0" dirty="0" smtClean="0">
                          <a:latin typeface="Calibri"/>
                          <a:cs typeface="Calibri"/>
                        </a:rPr>
                        <a:t>rms</a:t>
                      </a:r>
                      <a:r>
                        <a:rPr sz="1100" spc="-10" dirty="0" smtClean="0">
                          <a:latin typeface="Calibri"/>
                          <a:cs typeface="Calibri"/>
                        </a:rPr>
                        <a:t> </a:t>
                      </a:r>
                      <a:r>
                        <a:rPr sz="1100" spc="5" dirty="0" smtClean="0">
                          <a:latin typeface="Calibri"/>
                          <a:cs typeface="Calibri"/>
                        </a:rPr>
                        <a:t>l</a:t>
                      </a:r>
                      <a:r>
                        <a:rPr sz="1100" spc="0" dirty="0" smtClean="0">
                          <a:latin typeface="Calibri"/>
                          <a:cs typeface="Calibri"/>
                        </a:rPr>
                        <a:t>ear</a:t>
                      </a:r>
                      <a:r>
                        <a:rPr sz="1100" spc="-5" dirty="0" smtClean="0">
                          <a:latin typeface="Calibri"/>
                          <a:cs typeface="Calibri"/>
                        </a:rPr>
                        <a:t>n</a:t>
                      </a:r>
                      <a:r>
                        <a:rPr sz="1100" spc="0" dirty="0" smtClean="0">
                          <a:latin typeface="Calibri"/>
                          <a:cs typeface="Calibri"/>
                        </a:rPr>
                        <a:t>er</a:t>
                      </a:r>
                      <a:r>
                        <a:rPr sz="1100" spc="-10" dirty="0" smtClean="0">
                          <a:latin typeface="Calibri"/>
                          <a:cs typeface="Calibri"/>
                        </a:rPr>
                        <a:t> o</a:t>
                      </a:r>
                      <a:r>
                        <a:rPr sz="1100" spc="0" dirty="0" smtClean="0">
                          <a:latin typeface="Calibri"/>
                          <a:cs typeface="Calibri"/>
                        </a:rPr>
                        <a:t>f</a:t>
                      </a:r>
                      <a:r>
                        <a:rPr sz="1100" spc="-10" dirty="0" smtClean="0">
                          <a:latin typeface="Calibri"/>
                          <a:cs typeface="Calibri"/>
                        </a:rPr>
                        <a:t> </a:t>
                      </a:r>
                      <a:r>
                        <a:rPr sz="1100" spc="0" dirty="0" smtClean="0">
                          <a:latin typeface="Calibri"/>
                          <a:cs typeface="Calibri"/>
                        </a:rPr>
                        <a:t>su</a:t>
                      </a:r>
                      <a:r>
                        <a:rPr sz="1100" spc="-15" dirty="0" smtClean="0">
                          <a:latin typeface="Calibri"/>
                          <a:cs typeface="Calibri"/>
                        </a:rPr>
                        <a:t>cc</a:t>
                      </a:r>
                      <a:r>
                        <a:rPr sz="1100" spc="0" dirty="0" smtClean="0">
                          <a:latin typeface="Calibri"/>
                          <a:cs typeface="Calibri"/>
                        </a:rPr>
                        <a:t>essful</a:t>
                      </a:r>
                      <a:r>
                        <a:rPr sz="1100" spc="-5" dirty="0" smtClean="0">
                          <a:latin typeface="Calibri"/>
                          <a:cs typeface="Calibri"/>
                        </a:rPr>
                        <a:t> </a:t>
                      </a:r>
                      <a:r>
                        <a:rPr sz="1100" spc="-10" dirty="0" smtClean="0">
                          <a:latin typeface="Calibri"/>
                          <a:cs typeface="Calibri"/>
                        </a:rPr>
                        <a:t>t</a:t>
                      </a:r>
                      <a:r>
                        <a:rPr sz="1100" spc="0" dirty="0" smtClean="0">
                          <a:latin typeface="Calibri"/>
                          <a:cs typeface="Calibri"/>
                        </a:rPr>
                        <a:t>est</a:t>
                      </a:r>
                      <a:r>
                        <a:rPr sz="1100" spc="-20" dirty="0" smtClean="0">
                          <a:latin typeface="Calibri"/>
                          <a:cs typeface="Calibri"/>
                        </a:rPr>
                        <a:t> </a:t>
                      </a:r>
                      <a:r>
                        <a:rPr sz="1100" spc="0" dirty="0" smtClean="0">
                          <a:latin typeface="Calibri"/>
                          <a:cs typeface="Calibri"/>
                        </a:rPr>
                        <a:t>su</a:t>
                      </a:r>
                      <a:r>
                        <a:rPr sz="1100" spc="-10" dirty="0" smtClean="0">
                          <a:latin typeface="Calibri"/>
                          <a:cs typeface="Calibri"/>
                        </a:rPr>
                        <a:t>b</a:t>
                      </a:r>
                      <a:r>
                        <a:rPr sz="1100" spc="0" dirty="0" smtClean="0">
                          <a:latin typeface="Calibri"/>
                          <a:cs typeface="Calibri"/>
                        </a:rPr>
                        <a:t>m</a:t>
                      </a:r>
                      <a:r>
                        <a:rPr sz="1100" spc="5" dirty="0" smtClean="0">
                          <a:latin typeface="Calibri"/>
                          <a:cs typeface="Calibri"/>
                        </a:rPr>
                        <a:t>i</a:t>
                      </a:r>
                      <a:r>
                        <a:rPr sz="1100" spc="0" dirty="0" smtClean="0">
                          <a:latin typeface="Calibri"/>
                          <a:cs typeface="Calibri"/>
                        </a:rPr>
                        <a:t>ss</a:t>
                      </a:r>
                      <a:r>
                        <a:rPr sz="1100" spc="10"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endParaRPr sz="1100">
                        <a:latin typeface="Calibri"/>
                        <a:cs typeface="Calibri"/>
                      </a:endParaRPr>
                    </a:p>
                    <a:p>
                      <a:pPr marL="50800" marR="331470">
                        <a:lnSpc>
                          <a:spcPts val="1350"/>
                        </a:lnSpc>
                        <a:spcBef>
                          <a:spcPts val="45"/>
                        </a:spcBef>
                      </a:pPr>
                      <a:r>
                        <a:rPr sz="110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a:t>
                      </a:r>
                      <a:r>
                        <a:rPr sz="1100" spc="15" dirty="0" smtClean="0">
                          <a:latin typeface="Calibri"/>
                          <a:cs typeface="Calibri"/>
                        </a:rPr>
                        <a:t>e</a:t>
                      </a:r>
                      <a:r>
                        <a:rPr sz="1100" spc="0" dirty="0" smtClean="0">
                          <a:latin typeface="Calibri"/>
                          <a:cs typeface="Calibri"/>
                        </a:rPr>
                        <a:t>r;</a:t>
                      </a:r>
                      <a:r>
                        <a:rPr sz="1100" spc="-20" dirty="0" smtClean="0">
                          <a:latin typeface="Calibri"/>
                          <a:cs typeface="Calibri"/>
                        </a:rPr>
                        <a:t> </a:t>
                      </a:r>
                      <a:r>
                        <a:rPr sz="1100" spc="-10" dirty="0" smtClean="0">
                          <a:latin typeface="Calibri"/>
                          <a:cs typeface="Calibri"/>
                        </a:rPr>
                        <a:t>44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 </a:t>
                      </a:r>
                      <a:r>
                        <a:rPr sz="1100" spc="-10" dirty="0" smtClean="0">
                          <a:latin typeface="Calibri"/>
                          <a:cs typeface="Calibri"/>
                        </a:rPr>
                        <a:t>1</a:t>
                      </a:r>
                      <a:r>
                        <a:rPr sz="1100" spc="-5" dirty="0" smtClean="0">
                          <a:latin typeface="Calibri"/>
                          <a:cs typeface="Calibri"/>
                        </a:rPr>
                        <a:t>8p</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15"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30"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dirty="0" smtClean="0">
                          <a:latin typeface="Calibri"/>
                          <a:cs typeface="Calibri"/>
                        </a:rPr>
                        <a:t>G</a:t>
                      </a:r>
                      <a:r>
                        <a:rPr sz="1100" spc="-10" dirty="0" smtClean="0">
                          <a:latin typeface="Calibri"/>
                          <a:cs typeface="Calibri"/>
                        </a:rPr>
                        <a:t>oo</a:t>
                      </a:r>
                      <a:r>
                        <a:rPr sz="1100" spc="5" dirty="0" smtClean="0">
                          <a:latin typeface="Calibri"/>
                          <a:cs typeface="Calibri"/>
                        </a:rPr>
                        <a:t>gl</a:t>
                      </a:r>
                      <a:r>
                        <a:rPr sz="1100" spc="0" dirty="0" smtClean="0">
                          <a:latin typeface="Calibri"/>
                          <a:cs typeface="Calibri"/>
                        </a:rPr>
                        <a:t>e</a:t>
                      </a:r>
                      <a:r>
                        <a:rPr sz="1100" spc="-5"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25" dirty="0" smtClean="0">
                          <a:latin typeface="Calibri"/>
                          <a:cs typeface="Calibri"/>
                        </a:rPr>
                        <a:t>a</a:t>
                      </a:r>
                      <a:r>
                        <a:rPr sz="1100" spc="5" dirty="0" smtClean="0">
                          <a:latin typeface="Calibri"/>
                          <a:cs typeface="Calibri"/>
                        </a:rPr>
                        <a:t>g</a:t>
                      </a:r>
                      <a:r>
                        <a:rPr sz="1100" spc="0" dirty="0" smtClean="0">
                          <a:latin typeface="Calibri"/>
                          <a:cs typeface="Calibri"/>
                        </a:rPr>
                        <a:t>e</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r>
              <a:tr h="236219">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1750">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1750">
                      <a:solidFill>
                        <a:srgbClr val="B6DDE8"/>
                      </a:solidFill>
                      <a:prstDash val="solid"/>
                    </a:lnB>
                    <a:solidFill>
                      <a:srgbClr val="B6DDE8"/>
                    </a:solidFill>
                  </a:tcPr>
                </a:tc>
                <a:tc hMerge="1">
                  <a:txBody>
                    <a:bodyPr/>
                    <a:lstStyle/>
                    <a:p>
                      <a:endParaRPr/>
                    </a:p>
                  </a:txBody>
                  <a:tcPr marL="0" marR="0" marT="0" marB="0"/>
                </a:tc>
              </a:tr>
              <a:tr h="451281">
                <a:tc gridSpan="3">
                  <a:txBody>
                    <a:bodyPr/>
                    <a:lstStyle/>
                    <a:p>
                      <a:pPr marL="50800">
                        <a:lnSpc>
                          <a:spcPct val="100000"/>
                        </a:lnSpc>
                      </a:pPr>
                      <a:r>
                        <a:rPr sz="1100" spc="-15" dirty="0" smtClean="0">
                          <a:latin typeface="Calibri"/>
                          <a:cs typeface="Calibri"/>
                        </a:rPr>
                        <a:t>E</a:t>
                      </a:r>
                      <a:r>
                        <a:rPr sz="1100" spc="0" dirty="0" smtClean="0">
                          <a:latin typeface="Calibri"/>
                          <a:cs typeface="Calibri"/>
                        </a:rPr>
                        <a:t>x</a:t>
                      </a:r>
                      <a:r>
                        <a:rPr sz="1100" spc="10" dirty="0" smtClean="0">
                          <a:latin typeface="Calibri"/>
                          <a:cs typeface="Calibri"/>
                        </a:rPr>
                        <a:t>i</a:t>
                      </a:r>
                      <a:r>
                        <a:rPr sz="1100" spc="0" dirty="0" smtClean="0">
                          <a:latin typeface="Calibri"/>
                          <a:cs typeface="Calibri"/>
                        </a:rPr>
                        <a:t>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1750">
                      <a:solidFill>
                        <a:srgbClr val="B6DDE8"/>
                      </a:solidFill>
                      <a:prstDash val="solid"/>
                    </a:lnT>
                    <a:lnB w="38150">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rgbClr val="FF0000"/>
                          </a:solidFill>
                          <a:latin typeface="+mn-lt"/>
                          <a:cs typeface="Calibri"/>
                        </a:rPr>
                        <a:t>See Matrix slide # 61</a:t>
                      </a:r>
                    </a:p>
                    <a:p>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31750">
                      <a:solidFill>
                        <a:srgbClr val="B6DDE8"/>
                      </a:solidFill>
                      <a:prstDash val="solid"/>
                    </a:lnT>
                    <a:lnB w="38150">
                      <a:solidFill>
                        <a:srgbClr val="404040"/>
                      </a:solidFill>
                      <a:prstDash val="solid"/>
                    </a:lnB>
                  </a:tcPr>
                </a:tc>
                <a:tc hMerge="1">
                  <a:txBody>
                    <a:bodyPr/>
                    <a:lstStyle/>
                    <a:p>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52400"/>
            <a:ext cx="8839200" cy="5547160"/>
          </a:xfrm>
          <a:prstGeom prst="rect">
            <a:avLst/>
          </a:prstGeom>
        </p:spPr>
        <p:txBody>
          <a:bodyPr wrap="square">
            <a:spAutoFit/>
          </a:bodyPr>
          <a:lstStyle/>
          <a:p>
            <a:pPr algn="ctr">
              <a:lnSpc>
                <a:spcPct val="115000"/>
              </a:lnSpc>
              <a:spcAft>
                <a:spcPts val="1000"/>
              </a:spcAft>
            </a:pPr>
            <a:r>
              <a:rPr lang="en-US" sz="1600" b="1" dirty="0">
                <a:latin typeface="Arial" panose="020B0604020202020204" pitchFamily="34" charset="0"/>
                <a:ea typeface="Calibri" panose="020F0502020204030204" pitchFamily="34" charset="0"/>
                <a:cs typeface="Times New Roman" panose="02020603050405020304" pitchFamily="18" charset="0"/>
              </a:rPr>
              <a:t>Storyboard Matrix and Narrative For Unit 6 Capacity Builders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200" b="1" dirty="0">
                <a:latin typeface="Arial" panose="020B0604020202020204" pitchFamily="34" charset="0"/>
                <a:ea typeface="Calibri" panose="020F0502020204030204" pitchFamily="34" charset="0"/>
                <a:cs typeface="Times New Roman" panose="02020603050405020304" pitchFamily="18" charset="0"/>
              </a:rPr>
              <a:t>                                                            </a:t>
            </a:r>
            <a:r>
              <a:rPr lang="en-US" sz="1600" b="1" dirty="0">
                <a:latin typeface="Arial" panose="020B0604020202020204" pitchFamily="34" charset="0"/>
                <a:ea typeface="Calibri" panose="020F0502020204030204" pitchFamily="34" charset="0"/>
                <a:cs typeface="Times New Roman" panose="02020603050405020304" pitchFamily="18" charset="0"/>
              </a:rPr>
              <a:t>Name of Group:  ILT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200" dirty="0">
                <a:latin typeface="Arial" panose="020B0604020202020204" pitchFamily="34" charset="0"/>
                <a:ea typeface="Calibri" panose="020F0502020204030204" pitchFamily="34" charset="0"/>
                <a:cs typeface="Times New Roman" panose="02020603050405020304" pitchFamily="18" charset="0"/>
              </a:rPr>
              <a:t>Our team adopted a set of storyboards that adhere in many ways to Mayer’s 12 Principles of Multimedia Design. Our storyboards were designed to teach capacity building to CHWs. Capacity building is defined here as a set of “soft skills” that deal with teaching CHWs to communicate support, empathy, and empowerment to their clients.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200" dirty="0">
                <a:latin typeface="Arial" panose="020B0604020202020204" pitchFamily="34" charset="0"/>
                <a:ea typeface="Calibri" panose="020F0502020204030204" pitchFamily="34" charset="0"/>
                <a:cs typeface="Times New Roman" panose="02020603050405020304" pitchFamily="18" charset="0"/>
              </a:rPr>
              <a:t>The lessons in the original storyboards are appropriately segmented and are user paced. They are laid out in a way that signals the learner and adheres to spatial and temporal contiguity to reduce extraneous processing. Signaling is reinforced by contrast and repetition of headings. Spatial and temporal contiguity are expressed by the original graphics being in proximity to the corresponding text.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200" dirty="0">
                <a:latin typeface="Arial" panose="020B0604020202020204" pitchFamily="34" charset="0"/>
                <a:ea typeface="Calibri" panose="020F0502020204030204" pitchFamily="34" charset="0"/>
                <a:cs typeface="Times New Roman" panose="02020603050405020304" pitchFamily="18" charset="0"/>
              </a:rPr>
              <a:t>5 content sections in the original storyboards call for video links on the topic being discussed. Videos are intended to reinforce concepts through a multimedia presentation. All 6 content sections of the original storyboards call for a brief knowledge check. The knowledge checks were not written into the original storyboards. Our team sees how a knowledge check will aid the learner in metacognition, so we will create simple one or two question knowledge checks to complete the original storyboards. A Unit Post Test follows the unit. The original post test is written in multiple choice, fill in the blank and short answer format.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200" dirty="0">
                <a:latin typeface="Arial" panose="020B0604020202020204" pitchFamily="34" charset="0"/>
                <a:ea typeface="Calibri" panose="020F0502020204030204" pitchFamily="34" charset="0"/>
                <a:cs typeface="Times New Roman" panose="02020603050405020304" pitchFamily="18" charset="0"/>
              </a:rPr>
              <a:t>The original storyboards were created to be read by the learner, so many screens display a large amount of text. With a large number of screens for the learner to click through, the presentation of the knowledge structure of the unit can get lost to the learner. To bring coherence to the lesson, and structure to guide the learner through the sections of the unit, we are going to combine screens and eliminate text. By combining screens we can show the learner how the content supports the big ideas in each section to guide the learner through the unit. Our main revision will be to manage essential processing by narrating the content instead of requiring the learner to read the content. To foster generative processing we are going a step further and adding more personalization to the narrated text. Personalization already exists in the original text using words such as “you.” In the revisions we are personalizing the presentation further for the narration by adding “your,” “please,” and “thank you.”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609600" y="5699560"/>
            <a:ext cx="8991600" cy="1565557"/>
          </a:xfrm>
          <a:prstGeom prst="rect">
            <a:avLst/>
          </a:prstGeom>
        </p:spPr>
        <p:txBody>
          <a:bodyPr wrap="square">
            <a:spAutoFit/>
          </a:bodyPr>
          <a:lstStyle/>
          <a:p>
            <a:pPr lvl="0">
              <a:lnSpc>
                <a:spcPct val="115000"/>
              </a:lnSpc>
              <a:spcAft>
                <a:spcPts val="1000"/>
              </a:spcAft>
            </a:pP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The original storyboards include several video lectures to convey content as mentioned before. If our team cannot find videos to fit each knowledge category, we will not be able to use as many videos as are required in the original storyboards. We have found strong videos for a couple of content areas that we think will enhance the lesson by giving the learner a view of how to put the ideas in the lesson into action. As we are teaching the “soft skills’ of capacity building, our team agrees with the original storyboards that it is important to reinforce ideas with video demonstrations where applicable. </a:t>
            </a:r>
          </a:p>
          <a:p>
            <a:pPr lvl="0">
              <a:lnSpc>
                <a:spcPct val="115000"/>
              </a:lnSpc>
              <a:spcAft>
                <a:spcPts val="1000"/>
              </a:spcAft>
            </a:pPr>
            <a:r>
              <a:rPr lang="en-US" sz="16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91801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43214548"/>
              </p:ext>
            </p:extLst>
          </p:nvPr>
        </p:nvGraphicFramePr>
        <p:xfrm>
          <a:off x="872808" y="1376779"/>
          <a:ext cx="8366760" cy="2661821"/>
        </p:xfrm>
        <a:graphic>
          <a:graphicData uri="http://schemas.openxmlformats.org/drawingml/2006/table">
            <a:tbl>
              <a:tblPr firstRow="1" firstCol="1" bandRow="1"/>
              <a:tblGrid>
                <a:gridCol w="770255"/>
                <a:gridCol w="636270"/>
                <a:gridCol w="633095"/>
                <a:gridCol w="633095"/>
                <a:gridCol w="633095"/>
                <a:gridCol w="633095"/>
                <a:gridCol w="633095"/>
                <a:gridCol w="632460"/>
                <a:gridCol w="632460"/>
                <a:gridCol w="632460"/>
                <a:gridCol w="632460"/>
                <a:gridCol w="632460"/>
                <a:gridCol w="632460"/>
              </a:tblGrid>
              <a:tr h="1818328">
                <a:tc>
                  <a:txBody>
                    <a:bodyPr/>
                    <a:lstStyle/>
                    <a:p>
                      <a:pPr marL="71755" marR="71755" algn="l">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Storyboard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l">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Frame #’s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Coherence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Signaling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Redundancy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Spatial Contiguity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Temporal Contiguity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Segmenting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Pre-training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Modality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Multi-media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Personalization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Voice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Image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r>
              <a:tr h="843493">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7000-7130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bl>
          </a:graphicData>
        </a:graphic>
      </p:graphicFrame>
      <p:sp>
        <p:nvSpPr>
          <p:cNvPr id="6" name="Rectangle 2"/>
          <p:cNvSpPr>
            <a:spLocks noChangeArrowheads="1"/>
          </p:cNvSpPr>
          <p:nvPr/>
        </p:nvSpPr>
        <p:spPr bwMode="auto">
          <a:xfrm>
            <a:off x="771525" y="1038225"/>
            <a:ext cx="8991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Section: Unit Overview Description</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p:nvPr/>
        </p:nvSpPr>
        <p:spPr>
          <a:xfrm>
            <a:off x="885825" y="4114800"/>
            <a:ext cx="8382000" cy="2100832"/>
          </a:xfrm>
          <a:prstGeom prst="rect">
            <a:avLst/>
          </a:prstGeom>
          <a:ln>
            <a:solidFill>
              <a:schemeClr val="tx1"/>
            </a:solidFill>
          </a:ln>
        </p:spPr>
        <p:txBody>
          <a:bodyPr wrap="square">
            <a:spAutoFit/>
          </a:bodyPr>
          <a:lstStyle/>
          <a:p>
            <a:pPr>
              <a:lnSpc>
                <a:spcPct val="115000"/>
              </a:lnSpc>
              <a:spcAft>
                <a:spcPts val="1000"/>
              </a:spcAft>
            </a:pPr>
            <a:r>
              <a:rPr lang="en-US" sz="1100" b="1" dirty="0">
                <a:latin typeface="Calibri" panose="020F0502020204030204" pitchFamily="34" charset="0"/>
                <a:ea typeface="Calibri" panose="020F0502020204030204" pitchFamily="34" charset="0"/>
                <a:cs typeface="Times New Roman" panose="02020603050405020304" pitchFamily="18" charset="0"/>
              </a:rPr>
              <a:t>Coherence</a:t>
            </a:r>
            <a:r>
              <a:rPr lang="en-US" sz="1100" dirty="0">
                <a:latin typeface="Calibri" panose="020F0502020204030204" pitchFamily="34" charset="0"/>
                <a:ea typeface="Calibri" panose="020F0502020204030204" pitchFamily="34" charset="0"/>
                <a:cs typeface="Times New Roman" panose="02020603050405020304" pitchFamily="18" charset="0"/>
              </a:rPr>
              <a:t>: Combine screens 7100-7130 for a more concise presentation. Original screens print text describing an overview of the lesson and screens that describe the lesson’s importance in detail. We are looking to narrate these screens with simply a bulleted list of key points to visible on the screen to highlight important points to the learner. Screen 7130 describes the objectives in detail telling what the learner will be able to do and to what percentage. Percentages in objectives are extraneous information and should be eliminated to keep the learner focused only on important content. </a:t>
            </a:r>
          </a:p>
          <a:p>
            <a:pPr>
              <a:lnSpc>
                <a:spcPct val="115000"/>
              </a:lnSpc>
              <a:spcAft>
                <a:spcPts val="1000"/>
              </a:spcAft>
            </a:pPr>
            <a:r>
              <a:rPr lang="en-US" sz="1100" b="1" dirty="0">
                <a:latin typeface="Calibri" panose="020F0502020204030204" pitchFamily="34" charset="0"/>
                <a:ea typeface="Calibri" panose="020F0502020204030204" pitchFamily="34" charset="0"/>
                <a:cs typeface="Times New Roman" panose="02020603050405020304" pitchFamily="18" charset="0"/>
              </a:rPr>
              <a:t>Modality</a:t>
            </a:r>
            <a:r>
              <a:rPr lang="en-US" sz="1100" dirty="0">
                <a:latin typeface="Calibri" panose="020F0502020204030204" pitchFamily="34" charset="0"/>
                <a:ea typeface="Calibri" panose="020F0502020204030204" pitchFamily="34" charset="0"/>
                <a:cs typeface="Times New Roman" panose="02020603050405020304" pitchFamily="18" charset="0"/>
              </a:rPr>
              <a:t>: Narrate text with simply a bulleted list of key points visible on the screen with accompanying graphic. Items from bulleted list appear or are highlighted as each is discussed.</a:t>
            </a:r>
          </a:p>
          <a:p>
            <a:pPr>
              <a:lnSpc>
                <a:spcPct val="115000"/>
              </a:lnSpc>
              <a:spcAft>
                <a:spcPts val="1000"/>
              </a:spcAft>
            </a:pPr>
            <a:r>
              <a:rPr lang="en-US" sz="1100" b="1" dirty="0">
                <a:latin typeface="Calibri" panose="020F0502020204030204" pitchFamily="34" charset="0"/>
                <a:ea typeface="Calibri" panose="020F0502020204030204" pitchFamily="34" charset="0"/>
                <a:cs typeface="Times New Roman" panose="02020603050405020304" pitchFamily="18" charset="0"/>
              </a:rPr>
              <a:t>Personalization</a:t>
            </a:r>
            <a:r>
              <a:rPr lang="en-US" sz="1100" dirty="0">
                <a:latin typeface="Calibri" panose="020F0502020204030204" pitchFamily="34" charset="0"/>
                <a:ea typeface="Calibri" panose="020F0502020204030204" pitchFamily="34" charset="0"/>
                <a:cs typeface="Times New Roman" panose="02020603050405020304" pitchFamily="18" charset="0"/>
              </a:rPr>
              <a:t>: Original text printed on the screen has some personalization using the word “you” often. To narrate text, rewrite with more personalization by adding language such as, “your, please and thank you.”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07990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42736561"/>
              </p:ext>
            </p:extLst>
          </p:nvPr>
        </p:nvGraphicFramePr>
        <p:xfrm>
          <a:off x="796292" y="1371600"/>
          <a:ext cx="8652508" cy="1991360"/>
        </p:xfrm>
        <a:graphic>
          <a:graphicData uri="http://schemas.openxmlformats.org/drawingml/2006/table">
            <a:tbl>
              <a:tblPr firstRow="1" firstCol="1" bandRow="1"/>
              <a:tblGrid>
                <a:gridCol w="796562"/>
                <a:gridCol w="658001"/>
                <a:gridCol w="654717"/>
                <a:gridCol w="654717"/>
                <a:gridCol w="654717"/>
                <a:gridCol w="654717"/>
                <a:gridCol w="654717"/>
                <a:gridCol w="654060"/>
                <a:gridCol w="654060"/>
                <a:gridCol w="654060"/>
                <a:gridCol w="654060"/>
                <a:gridCol w="654060"/>
                <a:gridCol w="654060"/>
              </a:tblGrid>
              <a:tr h="1360327">
                <a:tc>
                  <a:txBody>
                    <a:bodyPr/>
                    <a:lstStyle/>
                    <a:p>
                      <a:pPr marL="71755" marR="71755" algn="l">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Storyboard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l">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Frame #’s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Coherence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Signaling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Redundancy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Spatial Contiguity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Temporal Contiguity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Segmenting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Pre-training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Modality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Multi-media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Personalization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Voice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Image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r>
              <a:tr h="631033">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7200,7210 7 of 7, 7220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bl>
          </a:graphicData>
        </a:graphic>
      </p:graphicFrame>
      <p:sp>
        <p:nvSpPr>
          <p:cNvPr id="3" name="Rectangle 1"/>
          <p:cNvSpPr>
            <a:spLocks noChangeArrowheads="1"/>
          </p:cNvSpPr>
          <p:nvPr/>
        </p:nvSpPr>
        <p:spPr bwMode="auto">
          <a:xfrm>
            <a:off x="685800" y="990600"/>
            <a:ext cx="1005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Section: Important Terms</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p:nvPr/>
        </p:nvSpPr>
        <p:spPr>
          <a:xfrm>
            <a:off x="781050" y="3505200"/>
            <a:ext cx="8667750" cy="2034403"/>
          </a:xfrm>
          <a:prstGeom prst="rect">
            <a:avLst/>
          </a:prstGeom>
          <a:ln w="3175">
            <a:solidFill>
              <a:schemeClr val="tx1"/>
            </a:solidFill>
          </a:ln>
        </p:spPr>
        <p:txBody>
          <a:bodyPr wrap="square">
            <a:spAutoFit/>
          </a:bodyPr>
          <a:lstStyle/>
          <a:p>
            <a:pPr>
              <a:lnSpc>
                <a:spcPct val="115000"/>
              </a:lnSpc>
              <a:spcAft>
                <a:spcPts val="1000"/>
              </a:spcAft>
            </a:pPr>
            <a:r>
              <a:rPr lang="en-US" sz="1100" b="1" dirty="0">
                <a:latin typeface="Calibri" panose="020F0502020204030204" pitchFamily="34" charset="0"/>
                <a:ea typeface="Calibri" panose="020F0502020204030204" pitchFamily="34" charset="0"/>
                <a:cs typeface="Times New Roman" panose="02020603050405020304" pitchFamily="18" charset="0"/>
              </a:rPr>
              <a:t>Redundancy:</a:t>
            </a:r>
            <a:r>
              <a:rPr lang="en-US" sz="1100" dirty="0">
                <a:latin typeface="Calibri" panose="020F0502020204030204" pitchFamily="34" charset="0"/>
                <a:ea typeface="Calibri" panose="020F0502020204030204" pitchFamily="34" charset="0"/>
                <a:cs typeface="Times New Roman" panose="02020603050405020304" pitchFamily="18" charset="0"/>
              </a:rPr>
              <a:t> In the original storyboards, learners are to view a video defining important terms after reading text describing the same important terms. Information in the video and the accompanying text is the same and redundant. To reduce redundancy, eliminate video link for simplification.   </a:t>
            </a:r>
          </a:p>
          <a:p>
            <a:pPr>
              <a:lnSpc>
                <a:spcPct val="115000"/>
              </a:lnSpc>
              <a:spcAft>
                <a:spcPts val="1000"/>
              </a:spcAft>
            </a:pPr>
            <a:r>
              <a:rPr lang="en-US" sz="1100" b="1" dirty="0">
                <a:latin typeface="Calibri" panose="020F0502020204030204" pitchFamily="34" charset="0"/>
                <a:ea typeface="Calibri" panose="020F0502020204030204" pitchFamily="34" charset="0"/>
                <a:cs typeface="Times New Roman" panose="02020603050405020304" pitchFamily="18" charset="0"/>
              </a:rPr>
              <a:t>Spatial Contiguity: </a:t>
            </a:r>
            <a:r>
              <a:rPr lang="en-US" sz="1100" dirty="0">
                <a:latin typeface="Calibri" panose="020F0502020204030204" pitchFamily="34" charset="0"/>
                <a:ea typeface="Calibri" panose="020F0502020204030204" pitchFamily="34" charset="0"/>
                <a:cs typeface="Times New Roman" panose="02020603050405020304" pitchFamily="18" charset="0"/>
              </a:rPr>
              <a:t>Each important term is given its own screen in the original storyboards. In the revised version, all terms will appear on one screen as term definitions are narrated for a more concise presentation. Terms will appear or be highlighted along with appropriate narration. </a:t>
            </a:r>
          </a:p>
          <a:p>
            <a:pPr>
              <a:lnSpc>
                <a:spcPct val="115000"/>
              </a:lnSpc>
              <a:spcAft>
                <a:spcPts val="1000"/>
              </a:spcAft>
            </a:pPr>
            <a:r>
              <a:rPr lang="en-US" sz="1100" b="1" dirty="0">
                <a:latin typeface="Calibri" panose="020F0502020204030204" pitchFamily="34" charset="0"/>
                <a:ea typeface="Calibri" panose="020F0502020204030204" pitchFamily="34" charset="0"/>
                <a:cs typeface="Times New Roman" panose="02020603050405020304" pitchFamily="18" charset="0"/>
              </a:rPr>
              <a:t>Modality:</a:t>
            </a:r>
            <a:r>
              <a:rPr lang="en-US" sz="1100" dirty="0">
                <a:latin typeface="Calibri" panose="020F0502020204030204" pitchFamily="34" charset="0"/>
                <a:ea typeface="Calibri" panose="020F0502020204030204" pitchFamily="34" charset="0"/>
                <a:cs typeface="Times New Roman" panose="02020603050405020304" pitchFamily="18" charset="0"/>
              </a:rPr>
              <a:t> The text defining key terms is printed on the screen. Definitions of key terms will be narrated.</a:t>
            </a:r>
          </a:p>
          <a:p>
            <a:pPr>
              <a:lnSpc>
                <a:spcPct val="115000"/>
              </a:lnSpc>
              <a:spcAft>
                <a:spcPts val="1000"/>
              </a:spcAft>
            </a:pPr>
            <a:r>
              <a:rPr lang="en-US" sz="1100" b="1" dirty="0">
                <a:latin typeface="Calibri" panose="020F0502020204030204" pitchFamily="34" charset="0"/>
                <a:ea typeface="Calibri" panose="020F0502020204030204" pitchFamily="34" charset="0"/>
                <a:cs typeface="Times New Roman" panose="02020603050405020304" pitchFamily="18" charset="0"/>
              </a:rPr>
              <a:t>Personalization: </a:t>
            </a:r>
            <a:r>
              <a:rPr lang="en-US" sz="1100" dirty="0">
                <a:latin typeface="Calibri" panose="020F0502020204030204" pitchFamily="34" charset="0"/>
                <a:ea typeface="Calibri" panose="020F0502020204030204" pitchFamily="34" charset="0"/>
                <a:cs typeface="Times New Roman" panose="02020603050405020304" pitchFamily="18" charset="0"/>
              </a:rPr>
              <a:t> Definitions presented in the text are dictionary definitions and not geared toward showing the learner how that term applies to capacity building in this context. Definitions can be rewritten to make them specific to the lesson and having more personal meaning for the learner in the context of capacity building.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51047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50174879"/>
              </p:ext>
            </p:extLst>
          </p:nvPr>
        </p:nvGraphicFramePr>
        <p:xfrm>
          <a:off x="777240" y="1388477"/>
          <a:ext cx="8366760" cy="2124964"/>
        </p:xfrm>
        <a:graphic>
          <a:graphicData uri="http://schemas.openxmlformats.org/drawingml/2006/table">
            <a:tbl>
              <a:tblPr firstRow="1" firstCol="1" bandRow="1"/>
              <a:tblGrid>
                <a:gridCol w="770255"/>
                <a:gridCol w="636270"/>
                <a:gridCol w="633095"/>
                <a:gridCol w="633095"/>
                <a:gridCol w="633095"/>
                <a:gridCol w="633095"/>
                <a:gridCol w="633095"/>
                <a:gridCol w="632460"/>
                <a:gridCol w="632460"/>
                <a:gridCol w="632460"/>
                <a:gridCol w="632460"/>
                <a:gridCol w="632460"/>
                <a:gridCol w="632460"/>
              </a:tblGrid>
              <a:tr h="1353820">
                <a:tc>
                  <a:txBody>
                    <a:bodyPr/>
                    <a:lstStyle/>
                    <a:p>
                      <a:pPr marL="71755" marR="71755" algn="l">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Storyboard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l">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Frame #’s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Coherence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Signaling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Redundancy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Spatial Contiguity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Temporal Contiguity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Segmenting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Pre-training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Modality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Multi-media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Personalization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Voice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Image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r>
              <a:tr h="628015">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7300, 7310 4 of 4, 7320 2of2, 7330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bl>
          </a:graphicData>
        </a:graphic>
      </p:graphicFrame>
      <p:sp>
        <p:nvSpPr>
          <p:cNvPr id="3" name="Rectangle 1"/>
          <p:cNvSpPr>
            <a:spLocks noChangeArrowheads="1"/>
          </p:cNvSpPr>
          <p:nvPr/>
        </p:nvSpPr>
        <p:spPr bwMode="auto">
          <a:xfrm>
            <a:off x="685800" y="1049923"/>
            <a:ext cx="8458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Section: Identifying Risk Factors and Resources</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p:nvPr/>
        </p:nvSpPr>
        <p:spPr>
          <a:xfrm>
            <a:off x="762001" y="3618918"/>
            <a:ext cx="8382000" cy="1906163"/>
          </a:xfrm>
          <a:prstGeom prst="rect">
            <a:avLst/>
          </a:prstGeom>
          <a:ln w="3175">
            <a:solidFill>
              <a:schemeClr val="tx1"/>
            </a:solidFill>
          </a:ln>
        </p:spPr>
        <p:txBody>
          <a:bodyPr wrap="square">
            <a:spAutoFit/>
          </a:bodyPr>
          <a:lstStyle/>
          <a:p>
            <a:pPr>
              <a:lnSpc>
                <a:spcPct val="115000"/>
              </a:lnSpc>
              <a:spcAft>
                <a:spcPts val="1000"/>
              </a:spcAft>
            </a:pPr>
            <a:r>
              <a:rPr lang="en-US" sz="1100" b="1" dirty="0">
                <a:latin typeface="Calibri" panose="020F0502020204030204" pitchFamily="34" charset="0"/>
                <a:ea typeface="Calibri" panose="020F0502020204030204" pitchFamily="34" charset="0"/>
                <a:cs typeface="Times New Roman" panose="02020603050405020304" pitchFamily="18" charset="0"/>
              </a:rPr>
              <a:t>Redundancy:</a:t>
            </a:r>
            <a:r>
              <a:rPr lang="en-US" sz="1100" dirty="0">
                <a:latin typeface="Calibri" panose="020F0502020204030204" pitchFamily="34" charset="0"/>
                <a:ea typeface="Calibri" panose="020F0502020204030204" pitchFamily="34" charset="0"/>
                <a:cs typeface="Times New Roman" panose="02020603050405020304" pitchFamily="18" charset="0"/>
              </a:rPr>
              <a:t> Learners must view two videos, one on what resources are available to a CHW and one reviewing risks and resources in the lesson. This is in addition to reading text on risks. This occurs on screens 7320 1 of 2 and 2 of 2. The additional discussion video reviewing the risks and resources covers the same information as in the first video and the text. The review video is redundant and covers the same information.</a:t>
            </a:r>
          </a:p>
          <a:p>
            <a:pPr>
              <a:lnSpc>
                <a:spcPct val="115000"/>
              </a:lnSpc>
              <a:spcAft>
                <a:spcPts val="1000"/>
              </a:spcAft>
            </a:pPr>
            <a:r>
              <a:rPr lang="en-US" sz="1100" b="1" dirty="0">
                <a:latin typeface="Calibri" panose="020F0502020204030204" pitchFamily="34" charset="0"/>
                <a:ea typeface="Calibri" panose="020F0502020204030204" pitchFamily="34" charset="0"/>
                <a:cs typeface="Times New Roman" panose="02020603050405020304" pitchFamily="18" charset="0"/>
              </a:rPr>
              <a:t>Modality: </a:t>
            </a:r>
            <a:r>
              <a:rPr lang="en-US" sz="1100" dirty="0">
                <a:latin typeface="Calibri" panose="020F0502020204030204" pitchFamily="34" charset="0"/>
                <a:ea typeface="Calibri" panose="020F0502020204030204" pitchFamily="34" charset="0"/>
                <a:cs typeface="Times New Roman" panose="02020603050405020304" pitchFamily="18" charset="0"/>
              </a:rPr>
              <a:t>The text describing risk factors can be narrated as each risk factor is displayed on the screen. Each term should appear one by one and remain on the screen as each subsequent term appears and is highlighted to show structure of lesson to the learner.</a:t>
            </a:r>
          </a:p>
          <a:p>
            <a:pPr>
              <a:lnSpc>
                <a:spcPct val="115000"/>
              </a:lnSpc>
              <a:spcAft>
                <a:spcPts val="1000"/>
              </a:spcAft>
            </a:pPr>
            <a:r>
              <a:rPr lang="en-US" sz="1100" b="1" dirty="0">
                <a:latin typeface="Calibri" panose="020F0502020204030204" pitchFamily="34" charset="0"/>
                <a:ea typeface="Calibri" panose="020F0502020204030204" pitchFamily="34" charset="0"/>
                <a:cs typeface="Times New Roman" panose="02020603050405020304" pitchFamily="18" charset="0"/>
              </a:rPr>
              <a:t>Personalization: </a:t>
            </a:r>
            <a:r>
              <a:rPr lang="en-US" sz="1100" dirty="0">
                <a:latin typeface="Calibri" panose="020F0502020204030204" pitchFamily="34" charset="0"/>
                <a:ea typeface="Calibri" panose="020F0502020204030204" pitchFamily="34" charset="0"/>
                <a:cs typeface="Times New Roman" panose="02020603050405020304" pitchFamily="18" charset="0"/>
              </a:rPr>
              <a:t>Risk factors are listed with definitions. The definitions describe the risk factors in terms of how they affect life insurance policies. Risk factors can be rewritten to describe the risk factor, what it looks like and who is most likely to exhibit symptoms associated with that risk factor. In this way risk factors will be more personal to the lesson and more applicable to a CHW.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19790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1790898"/>
              </p:ext>
            </p:extLst>
          </p:nvPr>
        </p:nvGraphicFramePr>
        <p:xfrm>
          <a:off x="762000" y="1447800"/>
          <a:ext cx="8534399" cy="2438400"/>
        </p:xfrm>
        <a:graphic>
          <a:graphicData uri="http://schemas.openxmlformats.org/drawingml/2006/table">
            <a:tbl>
              <a:tblPr firstRow="1" firstCol="1" bandRow="1"/>
              <a:tblGrid>
                <a:gridCol w="785688"/>
                <a:gridCol w="649019"/>
                <a:gridCol w="645780"/>
                <a:gridCol w="645780"/>
                <a:gridCol w="645780"/>
                <a:gridCol w="645780"/>
                <a:gridCol w="645780"/>
                <a:gridCol w="645132"/>
                <a:gridCol w="645132"/>
                <a:gridCol w="645132"/>
                <a:gridCol w="645132"/>
                <a:gridCol w="645132"/>
                <a:gridCol w="645132"/>
              </a:tblGrid>
              <a:tr h="1665706">
                <a:tc>
                  <a:txBody>
                    <a:bodyPr/>
                    <a:lstStyle/>
                    <a:p>
                      <a:pPr marL="71755" marR="71755" algn="ctr">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Storyboard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ctr">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Frame #’s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Coherence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Signaling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Redundancy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Spatial Contiguity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Temporal Contiguity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Segmenting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Pre-training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Modality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Multi-media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Personalization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Voice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Image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r>
              <a:tr h="772694">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7410-7430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bl>
          </a:graphicData>
        </a:graphic>
      </p:graphicFrame>
      <p:sp>
        <p:nvSpPr>
          <p:cNvPr id="3" name="Rectangle 1"/>
          <p:cNvSpPr>
            <a:spLocks noChangeArrowheads="1"/>
          </p:cNvSpPr>
          <p:nvPr/>
        </p:nvSpPr>
        <p:spPr bwMode="auto">
          <a:xfrm>
            <a:off x="666749" y="1049923"/>
            <a:ext cx="86296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Section: Guiding the Client Through Paperwork and Training</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p:nvPr/>
        </p:nvSpPr>
        <p:spPr>
          <a:xfrm>
            <a:off x="762001" y="3962400"/>
            <a:ext cx="8534400" cy="999248"/>
          </a:xfrm>
          <a:prstGeom prst="rect">
            <a:avLst/>
          </a:prstGeom>
          <a:ln w="3175">
            <a:solidFill>
              <a:schemeClr val="tx1"/>
            </a:solidFill>
          </a:ln>
        </p:spPr>
        <p:txBody>
          <a:bodyPr wrap="square">
            <a:spAutoFit/>
          </a:bodyPr>
          <a:lstStyle/>
          <a:p>
            <a:pPr>
              <a:lnSpc>
                <a:spcPct val="115000"/>
              </a:lnSpc>
              <a:spcAft>
                <a:spcPts val="1000"/>
              </a:spcAft>
            </a:pPr>
            <a:r>
              <a:rPr lang="en-US" sz="1100" b="1" dirty="0">
                <a:latin typeface="Calibri" panose="020F0502020204030204" pitchFamily="34" charset="0"/>
                <a:ea typeface="Calibri" panose="020F0502020204030204" pitchFamily="34" charset="0"/>
                <a:cs typeface="Times New Roman" panose="02020603050405020304" pitchFamily="18" charset="0"/>
              </a:rPr>
              <a:t>Spatial Contiguity:  </a:t>
            </a:r>
            <a:r>
              <a:rPr lang="en-US" sz="1100" dirty="0">
                <a:latin typeface="Calibri" panose="020F0502020204030204" pitchFamily="34" charset="0"/>
                <a:ea typeface="Calibri" panose="020F0502020204030204" pitchFamily="34" charset="0"/>
                <a:cs typeface="Times New Roman" panose="02020603050405020304" pitchFamily="18" charset="0"/>
              </a:rPr>
              <a:t>As text is narrated, less text will be required on the screens. Therefore, screens can be combined for a more concise presentation. A concise presentation will aid the learner in structuring the content. A link to the </a:t>
            </a:r>
            <a:r>
              <a:rPr lang="en-US" sz="1100" i="1" dirty="0">
                <a:latin typeface="Calibri" panose="020F0502020204030204" pitchFamily="34" charset="0"/>
                <a:ea typeface="Calibri" panose="020F0502020204030204" pitchFamily="34" charset="0"/>
                <a:cs typeface="Times New Roman" panose="02020603050405020304" pitchFamily="18" charset="0"/>
              </a:rPr>
              <a:t>HHI Hand Boo</a:t>
            </a:r>
            <a:r>
              <a:rPr lang="en-US" sz="1100" dirty="0">
                <a:latin typeface="Calibri" panose="020F0502020204030204" pitchFamily="34" charset="0"/>
                <a:ea typeface="Calibri" panose="020F0502020204030204" pitchFamily="34" charset="0"/>
                <a:cs typeface="Times New Roman" panose="02020603050405020304" pitchFamily="18" charset="0"/>
              </a:rPr>
              <a:t>k displaying paperwork and the </a:t>
            </a:r>
            <a:r>
              <a:rPr lang="en-US" sz="1100" i="1" dirty="0">
                <a:latin typeface="Calibri" panose="020F0502020204030204" pitchFamily="34" charset="0"/>
                <a:ea typeface="Calibri" panose="020F0502020204030204" pitchFamily="34" charset="0"/>
                <a:cs typeface="Times New Roman" panose="02020603050405020304" pitchFamily="18" charset="0"/>
              </a:rPr>
              <a:t>HHI Training Calendar</a:t>
            </a:r>
            <a:r>
              <a:rPr lang="en-US" sz="1100" dirty="0">
                <a:latin typeface="Calibri" panose="020F0502020204030204" pitchFamily="34" charset="0"/>
                <a:ea typeface="Calibri" panose="020F0502020204030204" pitchFamily="34" charset="0"/>
                <a:cs typeface="Times New Roman" panose="02020603050405020304" pitchFamily="18" charset="0"/>
              </a:rPr>
              <a:t> can appear on the same screen along with the subsequent </a:t>
            </a:r>
            <a:r>
              <a:rPr lang="en-US" sz="1100" i="1" dirty="0">
                <a:latin typeface="Calibri" panose="020F0502020204030204" pitchFamily="34" charset="0"/>
                <a:ea typeface="Calibri" panose="020F0502020204030204" pitchFamily="34" charset="0"/>
                <a:cs typeface="Times New Roman" panose="02020603050405020304" pitchFamily="18" charset="0"/>
              </a:rPr>
              <a:t>Knowledge Check</a:t>
            </a:r>
            <a:r>
              <a:rPr lang="en-US" sz="11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US" sz="1100" b="1" dirty="0">
                <a:latin typeface="Calibri" panose="020F0502020204030204" pitchFamily="34" charset="0"/>
                <a:ea typeface="Calibri" panose="020F0502020204030204" pitchFamily="34" charset="0"/>
                <a:cs typeface="Times New Roman" panose="02020603050405020304" pitchFamily="18" charset="0"/>
              </a:rPr>
              <a:t>Modality:</a:t>
            </a:r>
            <a:r>
              <a:rPr lang="en-US" sz="1100" dirty="0">
                <a:latin typeface="Calibri" panose="020F0502020204030204" pitchFamily="34" charset="0"/>
                <a:ea typeface="Calibri" panose="020F0502020204030204" pitchFamily="34" charset="0"/>
                <a:cs typeface="Times New Roman" panose="02020603050405020304" pitchFamily="18" charset="0"/>
              </a:rPr>
              <a:t> Narrate text describing the importance of guiding the client and eliminate text to be read except for key terms.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09582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61726739"/>
              </p:ext>
            </p:extLst>
          </p:nvPr>
        </p:nvGraphicFramePr>
        <p:xfrm>
          <a:off x="838200" y="1371600"/>
          <a:ext cx="8366760" cy="2362200"/>
        </p:xfrm>
        <a:graphic>
          <a:graphicData uri="http://schemas.openxmlformats.org/drawingml/2006/table">
            <a:tbl>
              <a:tblPr firstRow="1" firstCol="1" bandRow="1"/>
              <a:tblGrid>
                <a:gridCol w="770255"/>
                <a:gridCol w="636270"/>
                <a:gridCol w="633095"/>
                <a:gridCol w="633095"/>
                <a:gridCol w="633095"/>
                <a:gridCol w="633095"/>
                <a:gridCol w="633095"/>
                <a:gridCol w="632460"/>
                <a:gridCol w="632460"/>
                <a:gridCol w="632460"/>
                <a:gridCol w="632460"/>
                <a:gridCol w="632460"/>
                <a:gridCol w="632460"/>
              </a:tblGrid>
              <a:tr h="1613653">
                <a:tc>
                  <a:txBody>
                    <a:bodyPr/>
                    <a:lstStyle/>
                    <a:p>
                      <a:pPr marL="71755" marR="71755" algn="ctr">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Storyboard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ctr">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Frame #’s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Coherence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Signaling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Redundancy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Spatial Contiguity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Temporal Contiguity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Segmenting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Pre-training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Modality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Multi-media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Personalization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Voice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Image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r>
              <a:tr h="748547">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7500-7520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bl>
          </a:graphicData>
        </a:graphic>
      </p:graphicFrame>
      <p:sp>
        <p:nvSpPr>
          <p:cNvPr id="3" name="Rectangle 1"/>
          <p:cNvSpPr>
            <a:spLocks noChangeArrowheads="1"/>
          </p:cNvSpPr>
          <p:nvPr/>
        </p:nvSpPr>
        <p:spPr bwMode="auto">
          <a:xfrm>
            <a:off x="762000" y="914400"/>
            <a:ext cx="1005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Section: Empowering the Client</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p:nvPr/>
        </p:nvSpPr>
        <p:spPr>
          <a:xfrm>
            <a:off x="838201" y="3810000"/>
            <a:ext cx="8382000" cy="1322157"/>
          </a:xfrm>
          <a:prstGeom prst="rect">
            <a:avLst/>
          </a:prstGeom>
          <a:ln w="3175">
            <a:solidFill>
              <a:schemeClr val="tx1"/>
            </a:solidFill>
          </a:ln>
        </p:spPr>
        <p:txBody>
          <a:bodyPr wrap="square">
            <a:spAutoFit/>
          </a:bodyPr>
          <a:lstStyle/>
          <a:p>
            <a:pPr>
              <a:lnSpc>
                <a:spcPct val="115000"/>
              </a:lnSpc>
              <a:spcAft>
                <a:spcPts val="1000"/>
              </a:spcAft>
            </a:pPr>
            <a:r>
              <a:rPr lang="en-US" sz="1100" b="1" dirty="0">
                <a:latin typeface="Calibri" panose="020F0502020204030204" pitchFamily="34" charset="0"/>
                <a:ea typeface="Calibri" panose="020F0502020204030204" pitchFamily="34" charset="0"/>
                <a:cs typeface="Times New Roman" panose="02020603050405020304" pitchFamily="18" charset="0"/>
              </a:rPr>
              <a:t>Coherence: </a:t>
            </a:r>
            <a:r>
              <a:rPr lang="en-US" sz="1100" dirty="0">
                <a:latin typeface="Calibri" panose="020F0502020204030204" pitchFamily="34" charset="0"/>
                <a:ea typeface="Calibri" panose="020F0502020204030204" pitchFamily="34" charset="0"/>
                <a:cs typeface="Times New Roman" panose="02020603050405020304" pitchFamily="18" charset="0"/>
              </a:rPr>
              <a:t>Empowerment is defined with the dictionary definition and defined again with a definition that is relevant to this lesson. The dictionary definition is extraneous and should be eliminated in favor of the more personal and relevant definition. </a:t>
            </a:r>
          </a:p>
          <a:p>
            <a:pPr>
              <a:lnSpc>
                <a:spcPct val="115000"/>
              </a:lnSpc>
              <a:spcAft>
                <a:spcPts val="1000"/>
              </a:spcAft>
            </a:pPr>
            <a:r>
              <a:rPr lang="en-US" sz="1100" b="1" dirty="0">
                <a:latin typeface="Calibri" panose="020F0502020204030204" pitchFamily="34" charset="0"/>
                <a:ea typeface="Calibri" panose="020F0502020204030204" pitchFamily="34" charset="0"/>
                <a:cs typeface="Times New Roman" panose="02020603050405020304" pitchFamily="18" charset="0"/>
              </a:rPr>
              <a:t>Spatial Contiguity: </a:t>
            </a:r>
            <a:r>
              <a:rPr lang="en-US" sz="1100" dirty="0">
                <a:latin typeface="Calibri" panose="020F0502020204030204" pitchFamily="34" charset="0"/>
                <a:ea typeface="Calibri" panose="020F0502020204030204" pitchFamily="34" charset="0"/>
                <a:cs typeface="Times New Roman" panose="02020603050405020304" pitchFamily="18" charset="0"/>
              </a:rPr>
              <a:t>Screens can be combined with the word </a:t>
            </a:r>
            <a:r>
              <a:rPr lang="en-US" sz="1100" i="1" dirty="0">
                <a:latin typeface="Calibri" panose="020F0502020204030204" pitchFamily="34" charset="0"/>
                <a:ea typeface="Calibri" panose="020F0502020204030204" pitchFamily="34" charset="0"/>
                <a:cs typeface="Times New Roman" panose="02020603050405020304" pitchFamily="18" charset="0"/>
              </a:rPr>
              <a:t>Empower</a:t>
            </a:r>
            <a:r>
              <a:rPr lang="en-US" sz="1100" dirty="0">
                <a:latin typeface="Calibri" panose="020F0502020204030204" pitchFamily="34" charset="0"/>
                <a:ea typeface="Calibri" panose="020F0502020204030204" pitchFamily="34" charset="0"/>
                <a:cs typeface="Times New Roman" panose="02020603050405020304" pitchFamily="18" charset="0"/>
              </a:rPr>
              <a:t> displayed as well as a link to the </a:t>
            </a:r>
            <a:r>
              <a:rPr lang="en-US" sz="1100" i="1" dirty="0">
                <a:latin typeface="Calibri" panose="020F0502020204030204" pitchFamily="34" charset="0"/>
                <a:ea typeface="Calibri" panose="020F0502020204030204" pitchFamily="34" charset="0"/>
                <a:cs typeface="Times New Roman" panose="02020603050405020304" pitchFamily="18" charset="0"/>
              </a:rPr>
              <a:t>Client Handbook</a:t>
            </a:r>
            <a:r>
              <a:rPr lang="en-US" sz="1100" dirty="0">
                <a:latin typeface="Calibri" panose="020F0502020204030204" pitchFamily="34" charset="0"/>
                <a:ea typeface="Calibri" panose="020F0502020204030204" pitchFamily="34" charset="0"/>
                <a:cs typeface="Times New Roman" panose="02020603050405020304" pitchFamily="18" charset="0"/>
              </a:rPr>
              <a:t> that provides the list of nutritional resources and recipes. </a:t>
            </a:r>
          </a:p>
          <a:p>
            <a:pPr>
              <a:lnSpc>
                <a:spcPct val="115000"/>
              </a:lnSpc>
              <a:spcAft>
                <a:spcPts val="1000"/>
              </a:spcAft>
            </a:pPr>
            <a:r>
              <a:rPr lang="en-US" sz="1100" b="1" dirty="0">
                <a:latin typeface="Calibri" panose="020F0502020204030204" pitchFamily="34" charset="0"/>
                <a:ea typeface="Calibri" panose="020F0502020204030204" pitchFamily="34" charset="0"/>
                <a:cs typeface="Times New Roman" panose="02020603050405020304" pitchFamily="18" charset="0"/>
              </a:rPr>
              <a:t>Modality:</a:t>
            </a:r>
            <a:r>
              <a:rPr lang="en-US" sz="1100" dirty="0">
                <a:latin typeface="Calibri" panose="020F0502020204030204" pitchFamily="34" charset="0"/>
                <a:ea typeface="Calibri" panose="020F0502020204030204" pitchFamily="34" charset="0"/>
                <a:cs typeface="Times New Roman" panose="02020603050405020304" pitchFamily="18" charset="0"/>
              </a:rPr>
              <a:t> Narrate text and eliminate printed text from the screen except for key terms.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60171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2580831"/>
              </p:ext>
            </p:extLst>
          </p:nvPr>
        </p:nvGraphicFramePr>
        <p:xfrm>
          <a:off x="914400" y="1600200"/>
          <a:ext cx="8366760" cy="2438400"/>
        </p:xfrm>
        <a:graphic>
          <a:graphicData uri="http://schemas.openxmlformats.org/drawingml/2006/table">
            <a:tbl>
              <a:tblPr firstRow="1" firstCol="1" bandRow="1"/>
              <a:tblGrid>
                <a:gridCol w="770255"/>
                <a:gridCol w="636270"/>
                <a:gridCol w="633095"/>
                <a:gridCol w="633095"/>
                <a:gridCol w="633095"/>
                <a:gridCol w="633095"/>
                <a:gridCol w="633095"/>
                <a:gridCol w="632460"/>
                <a:gridCol w="632460"/>
                <a:gridCol w="632460"/>
                <a:gridCol w="632460"/>
                <a:gridCol w="632460"/>
                <a:gridCol w="632460"/>
              </a:tblGrid>
              <a:tr h="1665706">
                <a:tc>
                  <a:txBody>
                    <a:bodyPr/>
                    <a:lstStyle/>
                    <a:p>
                      <a:pPr marL="71755" marR="71755" algn="l">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Storyboard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l">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Frame #’s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Coherence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Signaling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Redundancy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Spatial Contiguity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Temporal Contiguity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Segmenting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Pre-training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Modality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Multi-media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Personalization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Voice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Image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r>
              <a:tr h="772694">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7600-7630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bl>
          </a:graphicData>
        </a:graphic>
      </p:graphicFrame>
      <p:sp>
        <p:nvSpPr>
          <p:cNvPr id="3" name="Rectangle 1"/>
          <p:cNvSpPr>
            <a:spLocks noChangeArrowheads="1"/>
          </p:cNvSpPr>
          <p:nvPr/>
        </p:nvSpPr>
        <p:spPr bwMode="auto">
          <a:xfrm>
            <a:off x="800100" y="1143000"/>
            <a:ext cx="1005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Section: Motivating the Client</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p:nvPr/>
        </p:nvSpPr>
        <p:spPr>
          <a:xfrm>
            <a:off x="895350" y="4114800"/>
            <a:ext cx="8382000" cy="1127488"/>
          </a:xfrm>
          <a:prstGeom prst="rect">
            <a:avLst/>
          </a:prstGeom>
          <a:ln w="3175">
            <a:solidFill>
              <a:schemeClr val="tx1"/>
            </a:solidFill>
          </a:ln>
        </p:spPr>
        <p:txBody>
          <a:bodyPr wrap="square">
            <a:spAutoFit/>
          </a:bodyPr>
          <a:lstStyle/>
          <a:p>
            <a:pPr>
              <a:lnSpc>
                <a:spcPct val="115000"/>
              </a:lnSpc>
              <a:spcAft>
                <a:spcPts val="1000"/>
              </a:spcAft>
            </a:pPr>
            <a:r>
              <a:rPr lang="en-US" sz="1100" b="1" dirty="0">
                <a:latin typeface="Calibri" panose="020F0502020204030204" pitchFamily="34" charset="0"/>
                <a:ea typeface="Calibri" panose="020F0502020204030204" pitchFamily="34" charset="0"/>
                <a:cs typeface="Times New Roman" panose="02020603050405020304" pitchFamily="18" charset="0"/>
              </a:rPr>
              <a:t>Coherence:  </a:t>
            </a:r>
            <a:r>
              <a:rPr lang="en-US" sz="1100" i="1" dirty="0">
                <a:latin typeface="Calibri" panose="020F0502020204030204" pitchFamily="34" charset="0"/>
                <a:ea typeface="Calibri" panose="020F0502020204030204" pitchFamily="34" charset="0"/>
                <a:cs typeface="Times New Roman" panose="02020603050405020304" pitchFamily="18" charset="0"/>
              </a:rPr>
              <a:t>Motivate</a:t>
            </a:r>
            <a:r>
              <a:rPr lang="en-US" sz="1100" dirty="0">
                <a:latin typeface="Calibri" panose="020F0502020204030204" pitchFamily="34" charset="0"/>
                <a:ea typeface="Calibri" panose="020F0502020204030204" pitchFamily="34" charset="0"/>
                <a:cs typeface="Times New Roman" panose="02020603050405020304" pitchFamily="18" charset="0"/>
              </a:rPr>
              <a:t> is defined twice, once from a dictionary and once as how it applies to the lesson. The dictionary definition is extraneous and should be eliminated in favor of the definition that applies to the lesson. </a:t>
            </a:r>
          </a:p>
          <a:p>
            <a:pPr>
              <a:lnSpc>
                <a:spcPct val="115000"/>
              </a:lnSpc>
              <a:spcAft>
                <a:spcPts val="1000"/>
              </a:spcAft>
            </a:pPr>
            <a:r>
              <a:rPr lang="en-US" sz="1100" b="1" dirty="0">
                <a:latin typeface="Calibri" panose="020F0502020204030204" pitchFamily="34" charset="0"/>
                <a:ea typeface="Calibri" panose="020F0502020204030204" pitchFamily="34" charset="0"/>
                <a:cs typeface="Times New Roman" panose="02020603050405020304" pitchFamily="18" charset="0"/>
              </a:rPr>
              <a:t>Spatial Contiguity: </a:t>
            </a:r>
            <a:r>
              <a:rPr lang="en-US" sz="1100" dirty="0">
                <a:latin typeface="Calibri" panose="020F0502020204030204" pitchFamily="34" charset="0"/>
                <a:ea typeface="Calibri" panose="020F0502020204030204" pitchFamily="34" charset="0"/>
                <a:cs typeface="Times New Roman" panose="02020603050405020304" pitchFamily="18" charset="0"/>
              </a:rPr>
              <a:t>Screens should be combined to one screen displaying the word </a:t>
            </a:r>
            <a:r>
              <a:rPr lang="en-US" sz="1100" i="1" dirty="0">
                <a:latin typeface="Calibri" panose="020F0502020204030204" pitchFamily="34" charset="0"/>
                <a:ea typeface="Calibri" panose="020F0502020204030204" pitchFamily="34" charset="0"/>
                <a:cs typeface="Times New Roman" panose="02020603050405020304" pitchFamily="18" charset="0"/>
              </a:rPr>
              <a:t>motivate</a:t>
            </a:r>
            <a:r>
              <a:rPr lang="en-US" sz="1100" dirty="0">
                <a:latin typeface="Calibri" panose="020F0502020204030204" pitchFamily="34" charset="0"/>
                <a:ea typeface="Calibri" panose="020F0502020204030204" pitchFamily="34" charset="0"/>
                <a:cs typeface="Times New Roman" panose="02020603050405020304" pitchFamily="18" charset="0"/>
              </a:rPr>
              <a:t> and a link to the video and knowledge check. </a:t>
            </a:r>
          </a:p>
          <a:p>
            <a:pPr>
              <a:lnSpc>
                <a:spcPct val="115000"/>
              </a:lnSpc>
              <a:spcAft>
                <a:spcPts val="1000"/>
              </a:spcAft>
            </a:pPr>
            <a:r>
              <a:rPr lang="en-US" sz="1100" b="1" dirty="0">
                <a:latin typeface="Calibri" panose="020F0502020204030204" pitchFamily="34" charset="0"/>
                <a:ea typeface="Calibri" panose="020F0502020204030204" pitchFamily="34" charset="0"/>
                <a:cs typeface="Times New Roman" panose="02020603050405020304" pitchFamily="18" charset="0"/>
              </a:rPr>
              <a:t>Modality: </a:t>
            </a:r>
            <a:r>
              <a:rPr lang="en-US" sz="1100" dirty="0">
                <a:latin typeface="Calibri" panose="020F0502020204030204" pitchFamily="34" charset="0"/>
                <a:ea typeface="Calibri" panose="020F0502020204030204" pitchFamily="34" charset="0"/>
                <a:cs typeface="Times New Roman" panose="02020603050405020304" pitchFamily="18" charset="0"/>
              </a:rPr>
              <a:t>Narrate the text and eliminate printed text from the screen. Leave key terms on the screen to provide lesson structure.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9390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3" name="object 3"/>
          <p:cNvSpPr/>
          <p:nvPr/>
        </p:nvSpPr>
        <p:spPr>
          <a:xfrm>
            <a:off x="457200" y="457200"/>
            <a:ext cx="3723513" cy="3123565"/>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5972809" y="3759555"/>
            <a:ext cx="3628263" cy="3123565"/>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82550">
              <a:lnSpc>
                <a:spcPct val="100000"/>
              </a:lnSpc>
            </a:pPr>
            <a:r>
              <a:rPr sz="1000" dirty="0" smtClean="0">
                <a:latin typeface="Arial"/>
                <a:cs typeface="Arial"/>
              </a:rPr>
              <a:t>Page</a:t>
            </a:r>
            <a:fld id="{81D60167-4931-47E6-BA6A-407CBD079E47}" type="slidenum">
              <a:rPr sz="1000" spc="5" dirty="0" smtClean="0">
                <a:latin typeface="Arial"/>
                <a:cs typeface="Arial"/>
              </a:rPr>
              <a:pPr marL="82550">
                <a:lnSpc>
                  <a:spcPct val="100000"/>
                </a:lnSpc>
              </a:pPr>
              <a:t>6</a:t>
            </a:fld>
            <a:r>
              <a:rPr sz="1000" spc="25" dirty="0" smtClean="0">
                <a:latin typeface="Arial"/>
                <a:cs typeface="Arial"/>
              </a:rPr>
              <a:t> </a:t>
            </a:r>
            <a:r>
              <a:rPr sz="1000" spc="20" dirty="0" smtClean="0">
                <a:latin typeface="Arial"/>
                <a:cs typeface="Arial"/>
              </a:rPr>
              <a:t>of</a:t>
            </a:r>
            <a:r>
              <a:rPr sz="1000" spc="-114" dirty="0" smtClean="0">
                <a:latin typeface="Arial"/>
                <a:cs typeface="Arial"/>
              </a:rPr>
              <a:t> </a:t>
            </a:r>
            <a:r>
              <a:rPr sz="1000" spc="50" dirty="0" smtClean="0">
                <a:latin typeface="Arial"/>
                <a:cs typeface="Arial"/>
              </a:rPr>
              <a:t>52</a:t>
            </a:r>
            <a:endParaRPr sz="1000">
              <a:latin typeface="Arial"/>
              <a:cs typeface="Aria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733425" y="990600"/>
            <a:ext cx="1005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Section: Developing Community Relationships</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Text Box 2"/>
          <p:cNvSpPr txBox="1">
            <a:spLocks noChangeArrowheads="1"/>
          </p:cNvSpPr>
          <p:nvPr/>
        </p:nvSpPr>
        <p:spPr bwMode="auto">
          <a:xfrm>
            <a:off x="838200" y="3733800"/>
            <a:ext cx="8382000" cy="99924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nSpc>
                <a:spcPct val="115000"/>
              </a:lnSpc>
              <a:spcBef>
                <a:spcPts val="0"/>
              </a:spcBef>
              <a:spcAft>
                <a:spcPts val="10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Spatial Contiguity: </a:t>
            </a:r>
            <a:r>
              <a:rPr lang="en-US" sz="1100" dirty="0">
                <a:effectLst/>
                <a:latin typeface="Calibri" panose="020F0502020204030204" pitchFamily="34" charset="0"/>
                <a:ea typeface="Calibri" panose="020F0502020204030204" pitchFamily="34" charset="0"/>
                <a:cs typeface="Times New Roman" panose="02020603050405020304" pitchFamily="18" charset="0"/>
              </a:rPr>
              <a:t>Screens should be combined to one screen displaying pictures of community building in action and a link to the knowledge check. </a:t>
            </a:r>
          </a:p>
          <a:p>
            <a:pPr marL="0" marR="0">
              <a:lnSpc>
                <a:spcPct val="115000"/>
              </a:lnSpc>
              <a:spcBef>
                <a:spcPts val="0"/>
              </a:spcBef>
              <a:spcAft>
                <a:spcPts val="10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Modality: </a:t>
            </a:r>
            <a:r>
              <a:rPr lang="en-US" sz="1100" dirty="0">
                <a:effectLst/>
                <a:latin typeface="Calibri" panose="020F0502020204030204" pitchFamily="34" charset="0"/>
                <a:ea typeface="Calibri" panose="020F0502020204030204" pitchFamily="34" charset="0"/>
                <a:cs typeface="Times New Roman" panose="02020603050405020304" pitchFamily="18" charset="0"/>
              </a:rPr>
              <a:t>Narrate text describing the importance of community building. Show pictures of community building in action to accompany narration or key terms. </a:t>
            </a:r>
          </a:p>
        </p:txBody>
      </p:sp>
      <p:graphicFrame>
        <p:nvGraphicFramePr>
          <p:cNvPr id="5" name="Table 4"/>
          <p:cNvGraphicFramePr>
            <a:graphicFrameLocks noGrp="1"/>
          </p:cNvGraphicFramePr>
          <p:nvPr>
            <p:extLst>
              <p:ext uri="{D42A27DB-BD31-4B8C-83A1-F6EECF244321}">
                <p14:modId xmlns:p14="http://schemas.microsoft.com/office/powerpoint/2010/main" val="3225076688"/>
              </p:ext>
            </p:extLst>
          </p:nvPr>
        </p:nvGraphicFramePr>
        <p:xfrm>
          <a:off x="838200" y="1447800"/>
          <a:ext cx="8366760" cy="2209800"/>
        </p:xfrm>
        <a:graphic>
          <a:graphicData uri="http://schemas.openxmlformats.org/drawingml/2006/table">
            <a:tbl>
              <a:tblPr firstRow="1" firstCol="1" bandRow="1"/>
              <a:tblGrid>
                <a:gridCol w="770255"/>
                <a:gridCol w="636270"/>
                <a:gridCol w="633095"/>
                <a:gridCol w="633095"/>
                <a:gridCol w="633095"/>
                <a:gridCol w="633095"/>
                <a:gridCol w="633095"/>
                <a:gridCol w="632460"/>
                <a:gridCol w="632460"/>
                <a:gridCol w="632460"/>
                <a:gridCol w="632460"/>
                <a:gridCol w="632460"/>
                <a:gridCol w="632460"/>
              </a:tblGrid>
              <a:tr h="1509546">
                <a:tc>
                  <a:txBody>
                    <a:bodyPr/>
                    <a:lstStyle/>
                    <a:p>
                      <a:pPr marL="71755" marR="71755" algn="l">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Storyboard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l">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Frame #’s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Coherence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Signaling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Redundancy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Spatial Contiguity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Temporal Contiguity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Segmenting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Pre-training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Modality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Multi-media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Personalization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Voice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Image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r>
              <a:tr h="700254">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7700-7720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bl>
          </a:graphicData>
        </a:graphic>
      </p:graphicFrame>
    </p:spTree>
    <p:extLst>
      <p:ext uri="{BB962C8B-B14F-4D97-AF65-F5344CB8AC3E}">
        <p14:creationId xmlns:p14="http://schemas.microsoft.com/office/powerpoint/2010/main" val="28633752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2950" y="1066800"/>
            <a:ext cx="2416815" cy="375487"/>
          </a:xfrm>
          <a:prstGeom prst="rect">
            <a:avLst/>
          </a:prstGeom>
        </p:spPr>
        <p:txBody>
          <a:bodyPr wrap="none">
            <a:spAutoFit/>
          </a:bodyPr>
          <a:lstStyle/>
          <a:p>
            <a:pPr>
              <a:lnSpc>
                <a:spcPct val="115000"/>
              </a:lnSpc>
              <a:spcAft>
                <a:spcPts val="1000"/>
              </a:spcAft>
            </a:pPr>
            <a:r>
              <a:rPr lang="en-US" sz="1600" b="1" dirty="0">
                <a:latin typeface="Arial" panose="020B0604020202020204" pitchFamily="34" charset="0"/>
                <a:ea typeface="Calibri" panose="020F0502020204030204" pitchFamily="34" charset="0"/>
                <a:cs typeface="Times New Roman" panose="02020603050405020304" pitchFamily="18" charset="0"/>
              </a:rPr>
              <a:t>Section: Unit Post Test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825098422"/>
              </p:ext>
            </p:extLst>
          </p:nvPr>
        </p:nvGraphicFramePr>
        <p:xfrm>
          <a:off x="838200" y="1442286"/>
          <a:ext cx="8366760" cy="2291513"/>
        </p:xfrm>
        <a:graphic>
          <a:graphicData uri="http://schemas.openxmlformats.org/drawingml/2006/table">
            <a:tbl>
              <a:tblPr firstRow="1" firstCol="1" bandRow="1"/>
              <a:tblGrid>
                <a:gridCol w="770255"/>
                <a:gridCol w="636270"/>
                <a:gridCol w="633095"/>
                <a:gridCol w="633095"/>
                <a:gridCol w="633095"/>
                <a:gridCol w="633095"/>
                <a:gridCol w="633095"/>
                <a:gridCol w="632460"/>
                <a:gridCol w="632460"/>
                <a:gridCol w="632460"/>
                <a:gridCol w="632460"/>
                <a:gridCol w="632460"/>
                <a:gridCol w="632460"/>
              </a:tblGrid>
              <a:tr h="1459929">
                <a:tc>
                  <a:txBody>
                    <a:bodyPr/>
                    <a:lstStyle/>
                    <a:p>
                      <a:pPr marL="71755" marR="71755" algn="l">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Storyboard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l">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Frame #’s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Coherence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Signaling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Redundancy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Spatial Contiguity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Temporal Contiguity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Segmenting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Pre-training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Modality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Multi-media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Personalization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Voice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71755" marR="71755">
                        <a:lnSpc>
                          <a:spcPct val="115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Image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r>
              <a:tr h="831584">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7800, 7810, 7820 7 of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bl>
          </a:graphicData>
        </a:graphic>
      </p:graphicFrame>
      <p:sp>
        <p:nvSpPr>
          <p:cNvPr id="4" name="Rectangle 3"/>
          <p:cNvSpPr/>
          <p:nvPr/>
        </p:nvSpPr>
        <p:spPr>
          <a:xfrm>
            <a:off x="790575" y="3886200"/>
            <a:ext cx="8382000" cy="481670"/>
          </a:xfrm>
          <a:prstGeom prst="rect">
            <a:avLst/>
          </a:prstGeom>
          <a:ln>
            <a:solidFill>
              <a:schemeClr val="tx1"/>
            </a:solidFill>
          </a:ln>
        </p:spPr>
        <p:txBody>
          <a:bodyPr wrap="square">
            <a:spAutoFit/>
          </a:bodyPr>
          <a:lstStyle/>
          <a:p>
            <a:pPr>
              <a:lnSpc>
                <a:spcPct val="115000"/>
              </a:lnSpc>
              <a:spcAft>
                <a:spcPts val="1000"/>
              </a:spcAft>
            </a:pPr>
            <a:r>
              <a:rPr lang="en-US" sz="1100" b="1" dirty="0">
                <a:latin typeface="Calibri" panose="020F0502020204030204" pitchFamily="34" charset="0"/>
                <a:ea typeface="Calibri" panose="020F0502020204030204" pitchFamily="34" charset="0"/>
                <a:cs typeface="Times New Roman" panose="02020603050405020304" pitchFamily="18" charset="0"/>
              </a:rPr>
              <a:t>Modality: </a:t>
            </a:r>
            <a:r>
              <a:rPr lang="en-US" sz="1100" dirty="0">
                <a:latin typeface="Calibri" panose="020F0502020204030204" pitchFamily="34" charset="0"/>
                <a:ea typeface="Calibri" panose="020F0502020204030204" pitchFamily="34" charset="0"/>
                <a:cs typeface="Times New Roman" panose="02020603050405020304" pitchFamily="18" charset="0"/>
              </a:rPr>
              <a:t>The directions to the quiz can be narrated. The quiz items are in multiple choice, fill in the blank and short answer formats. The quiz is learner paced with one question per screen.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59968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533400"/>
            <a:ext cx="9220200" cy="6771084"/>
          </a:xfrm>
          <a:prstGeom prst="rect">
            <a:avLst/>
          </a:prstGeom>
        </p:spPr>
        <p:txBody>
          <a:bodyPr wrap="square">
            <a:spAutoFit/>
          </a:bodyPr>
          <a:lstStyle/>
          <a:p>
            <a:r>
              <a:rPr lang="en-US" sz="1400" b="1" dirty="0">
                <a:latin typeface="Calibri" panose="020F0502020204030204" pitchFamily="34" charset="0"/>
                <a:ea typeface="MS Mincho" panose="02020609040205080304" pitchFamily="49" charset="-128"/>
                <a:cs typeface="Times New Roman" panose="02020603050405020304" pitchFamily="18" charset="0"/>
              </a:rPr>
              <a:t>Capacity Building</a:t>
            </a:r>
            <a:endParaRPr lang="en-US" sz="1200" dirty="0">
              <a:latin typeface="Cambria" panose="02040503050406030204" pitchFamily="18" charset="0"/>
              <a:ea typeface="MS Mincho" panose="02020609040205080304" pitchFamily="49" charset="-128"/>
              <a:cs typeface="Times New Roman" panose="02020603050405020304" pitchFamily="18" charset="0"/>
            </a:endParaRPr>
          </a:p>
          <a:p>
            <a:r>
              <a:rPr lang="en-US" sz="1400" b="1" dirty="0">
                <a:latin typeface="Calibri" panose="020F0502020204030204" pitchFamily="34" charset="0"/>
                <a:ea typeface="MS Mincho" panose="02020609040205080304" pitchFamily="49" charset="-128"/>
                <a:cs typeface="Times New Roman" panose="02020603050405020304" pitchFamily="18" charset="0"/>
              </a:rPr>
              <a:t>Working Draft of Script</a:t>
            </a:r>
            <a:endParaRPr lang="en-US" sz="1200" dirty="0">
              <a:latin typeface="Cambria" panose="02040503050406030204" pitchFamily="18" charset="0"/>
              <a:ea typeface="MS Mincho" panose="02020609040205080304" pitchFamily="49" charset="-128"/>
              <a:cs typeface="Times New Roman" panose="02020603050405020304" pitchFamily="18" charset="0"/>
            </a:endParaRP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400" b="1" dirty="0">
                <a:latin typeface="Calibri" panose="020F0502020204030204" pitchFamily="34" charset="0"/>
                <a:ea typeface="MS Mincho" panose="02020609040205080304" pitchFamily="49" charset="-128"/>
                <a:cs typeface="Times New Roman" panose="02020603050405020304" pitchFamily="18" charset="0"/>
              </a:rPr>
              <a:t>Section:</a:t>
            </a:r>
            <a:r>
              <a:rPr lang="en-US" sz="1600" dirty="0">
                <a:latin typeface="Cambria" panose="02040503050406030204" pitchFamily="18" charset="0"/>
                <a:ea typeface="MS Mincho" panose="02020609040205080304" pitchFamily="49" charset="-128"/>
                <a:cs typeface="Times New Roman" panose="02020603050405020304" pitchFamily="18" charset="0"/>
              </a:rPr>
              <a:t> </a:t>
            </a:r>
            <a:r>
              <a:rPr lang="en-US" sz="1200" dirty="0">
                <a:latin typeface="Cambria" panose="02040503050406030204" pitchFamily="18" charset="0"/>
                <a:ea typeface="MS Mincho" panose="02020609040205080304" pitchFamily="49" charset="-128"/>
                <a:cs typeface="Times New Roman" panose="02020603050405020304" pitchFamily="18" charset="0"/>
              </a:rPr>
              <a:t>Unit Overview Description</a:t>
            </a:r>
          </a:p>
          <a:p>
            <a:r>
              <a:rPr lang="en-US" sz="1400" b="1" dirty="0">
                <a:latin typeface="Calibri" panose="020F0502020204030204" pitchFamily="34" charset="0"/>
                <a:ea typeface="MS Mincho" panose="02020609040205080304" pitchFamily="49" charset="-128"/>
                <a:cs typeface="Times New Roman" panose="02020603050405020304" pitchFamily="18" charset="0"/>
              </a:rPr>
              <a:t>Original Storyboard Frames:</a:t>
            </a:r>
            <a:r>
              <a:rPr lang="en-US" sz="1400" dirty="0">
                <a:latin typeface="Cambria" panose="02040503050406030204" pitchFamily="18" charset="0"/>
                <a:ea typeface="MS Mincho" panose="02020609040205080304" pitchFamily="49" charset="-128"/>
                <a:cs typeface="Times New Roman" panose="02020603050405020304" pitchFamily="18" charset="0"/>
              </a:rPr>
              <a:t> </a:t>
            </a:r>
            <a:r>
              <a:rPr lang="en-US" sz="1200" dirty="0">
                <a:latin typeface="Cambria" panose="02040503050406030204" pitchFamily="18" charset="0"/>
                <a:ea typeface="MS Mincho" panose="02020609040205080304" pitchFamily="49" charset="-128"/>
                <a:cs typeface="Times New Roman" panose="02020603050405020304" pitchFamily="18" charset="0"/>
              </a:rPr>
              <a:t>7000-7130</a:t>
            </a:r>
          </a:p>
          <a:p>
            <a:r>
              <a:rPr lang="en-US" sz="1400" b="1" dirty="0">
                <a:latin typeface="Calibri" panose="020F0502020204030204" pitchFamily="34" charset="0"/>
                <a:ea typeface="MS Mincho" panose="02020609040205080304" pitchFamily="49" charset="-128"/>
                <a:cs typeface="Times New Roman" panose="02020603050405020304" pitchFamily="18" charset="0"/>
              </a:rPr>
              <a:t>New Storyboard Frames:</a:t>
            </a:r>
            <a:endParaRPr lang="en-US" sz="1200" dirty="0">
              <a:latin typeface="Cambria" panose="02040503050406030204" pitchFamily="18" charset="0"/>
              <a:ea typeface="MS Mincho" panose="02020609040205080304" pitchFamily="49" charset="-128"/>
              <a:cs typeface="Times New Roman" panose="02020603050405020304" pitchFamily="18" charset="0"/>
            </a:endParaRPr>
          </a:p>
          <a:p>
            <a:r>
              <a:rPr lang="en-US" sz="1400" b="1" dirty="0">
                <a:latin typeface="Calibri" panose="020F0502020204030204" pitchFamily="34" charset="0"/>
                <a:ea typeface="MS Mincho" panose="02020609040205080304" pitchFamily="49" charset="-128"/>
                <a:cs typeface="Times New Roman" panose="02020603050405020304" pitchFamily="18" charset="0"/>
              </a:rPr>
              <a:t>Narrative: </a:t>
            </a:r>
            <a:r>
              <a:rPr lang="en-US" sz="1200" dirty="0">
                <a:latin typeface="Cambria" panose="02040503050406030204" pitchFamily="18" charset="0"/>
                <a:ea typeface="MS Mincho" panose="02020609040205080304" pitchFamily="49" charset="-128"/>
                <a:cs typeface="Times New Roman" panose="02020603050405020304" pitchFamily="18" charset="0"/>
              </a:rPr>
              <a:t>Thank you for taking this step to learn about capacity building.  Capacity building describes the tools you need to guide, empower, and motivate your clients to stay healthy. </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latin typeface="Cambria" panose="02040503050406030204" pitchFamily="18" charset="0"/>
                <a:ea typeface="MS Mincho" panose="02020609040205080304" pitchFamily="49" charset="-128"/>
                <a:cs typeface="Times New Roman" panose="02020603050405020304" pitchFamily="18" charset="0"/>
              </a:rPr>
              <a:t>In this unit of study, you will be introduced to important terms associated with capacity building. You will learn about identifying risk factors that affect your client and the resources that will benefit him or her. You will learn about your role in assisting your client with the paperwork they will encounter. Lastly, you will learn about how you will develop community relationships that will greatly impact your client’s well being. </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latin typeface="Cambria" panose="02040503050406030204" pitchFamily="18" charset="0"/>
                <a:ea typeface="MS Mincho" panose="02020609040205080304" pitchFamily="49" charset="-128"/>
                <a:cs typeface="Times New Roman" panose="02020603050405020304" pitchFamily="18" charset="0"/>
              </a:rPr>
              <a:t>Let’s begin with the benefits associated with capacity building.</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latin typeface="Cambria" panose="02040503050406030204" pitchFamily="18" charset="0"/>
                <a:ea typeface="MS Mincho" panose="02020609040205080304" pitchFamily="49" charset="-128"/>
                <a:cs typeface="Times New Roman" panose="02020603050405020304" pitchFamily="18" charset="0"/>
              </a:rPr>
              <a:t>Practicing and mastering the skills associated with capacity building will allow you to be effective in creating a positive and trusting relationship with your client. You will be a facilitator in helping your client take ownership over his or her own health that will be beneficial to your client well into the future. </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latin typeface="Cambria" panose="02040503050406030204" pitchFamily="18" charset="0"/>
                <a:ea typeface="MS Mincho" panose="02020609040205080304" pitchFamily="49" charset="-128"/>
                <a:cs typeface="Times New Roman" panose="02020603050405020304" pitchFamily="18" charset="0"/>
              </a:rPr>
              <a:t>Let’s look at the problems associated with not addressing and developing these skills. </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latin typeface="Cambria" panose="02040503050406030204" pitchFamily="18" charset="0"/>
                <a:ea typeface="MS Mincho" panose="02020609040205080304" pitchFamily="49" charset="-128"/>
                <a:cs typeface="Times New Roman" panose="02020603050405020304" pitchFamily="18" charset="0"/>
              </a:rPr>
              <a:t>The first problem is that the health and well being of your client may suffer. Your client may feel less confident and feel unable to follow your recommendations or instructions. Your client’s motivation to improve his or her health may deteriorate.</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latin typeface="Cambria" panose="02040503050406030204" pitchFamily="18" charset="0"/>
                <a:ea typeface="MS Mincho" panose="02020609040205080304" pitchFamily="49" charset="-128"/>
                <a:cs typeface="Times New Roman" panose="02020603050405020304" pitchFamily="18" charset="0"/>
              </a:rPr>
              <a:t>Secondly, a negative perception of HHI may develop resulting in a loss of credibility with our community of clients and resources. </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latin typeface="Cambria" panose="02040503050406030204" pitchFamily="18" charset="0"/>
                <a:ea typeface="MS Mincho" panose="02020609040205080304" pitchFamily="49" charset="-128"/>
                <a:cs typeface="Times New Roman" panose="02020603050405020304" pitchFamily="18" charset="0"/>
              </a:rPr>
              <a:t>It is important to develop capacity building in your clients so that the clients follow the medical recommendations that you provide. </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latin typeface="Cambria" panose="02040503050406030204" pitchFamily="18" charset="0"/>
                <a:ea typeface="MS Mincho" panose="02020609040205080304" pitchFamily="49" charset="-128"/>
                <a:cs typeface="Times New Roman" panose="02020603050405020304" pitchFamily="18" charset="0"/>
              </a:rPr>
              <a:t>After this unit of study you will be able to: </a:t>
            </a:r>
          </a:p>
          <a:p>
            <a:r>
              <a:rPr lang="en-US" sz="1200" dirty="0">
                <a:latin typeface="Cambria" panose="02040503050406030204" pitchFamily="18" charset="0"/>
                <a:ea typeface="MS Mincho" panose="02020609040205080304" pitchFamily="49" charset="-128"/>
                <a:cs typeface="Times New Roman" panose="02020603050405020304" pitchFamily="18" charset="0"/>
              </a:rPr>
              <a:t>Define important terms related to capacity building</a:t>
            </a:r>
          </a:p>
          <a:p>
            <a:r>
              <a:rPr lang="en-US" sz="1200" dirty="0">
                <a:latin typeface="Cambria" panose="02040503050406030204" pitchFamily="18" charset="0"/>
                <a:ea typeface="MS Mincho" panose="02020609040205080304" pitchFamily="49" charset="-128"/>
                <a:cs typeface="Times New Roman" panose="02020603050405020304" pitchFamily="18" charset="0"/>
              </a:rPr>
              <a:t>Identify what resources fit your client’s risk factors and provide information to your client</a:t>
            </a:r>
          </a:p>
          <a:p>
            <a:r>
              <a:rPr lang="en-US" sz="1200" dirty="0">
                <a:latin typeface="Cambria" panose="02040503050406030204" pitchFamily="18" charset="0"/>
                <a:ea typeface="MS Mincho" panose="02020609040205080304" pitchFamily="49" charset="-128"/>
                <a:cs typeface="Times New Roman" panose="02020603050405020304" pitchFamily="18" charset="0"/>
              </a:rPr>
              <a:t>Guide your client in completing paperwork</a:t>
            </a:r>
          </a:p>
          <a:p>
            <a:r>
              <a:rPr lang="en-US" sz="1200" dirty="0">
                <a:latin typeface="Cambria" panose="02040503050406030204" pitchFamily="18" charset="0"/>
                <a:ea typeface="MS Mincho" panose="02020609040205080304" pitchFamily="49" charset="-128"/>
                <a:cs typeface="Times New Roman" panose="02020603050405020304" pitchFamily="18" charset="0"/>
              </a:rPr>
              <a:t>Formulate a treatment strategy that will set your client on a path to better health!</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204629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52400"/>
            <a:ext cx="9067800" cy="7417415"/>
          </a:xfrm>
          <a:prstGeom prst="rect">
            <a:avLst/>
          </a:prstGeom>
        </p:spPr>
        <p:txBody>
          <a:bodyPr wrap="square">
            <a:spAutoFit/>
          </a:bodyPr>
          <a:lstStyle/>
          <a:p>
            <a:r>
              <a:rPr lang="en-US" sz="1400" b="1" dirty="0">
                <a:latin typeface="Calibri" panose="020F0502020204030204" pitchFamily="34" charset="0"/>
                <a:ea typeface="MS Mincho" panose="02020609040205080304" pitchFamily="49" charset="-128"/>
                <a:cs typeface="Times New Roman" panose="02020603050405020304" pitchFamily="18" charset="0"/>
              </a:rPr>
              <a:t>Section:</a:t>
            </a:r>
            <a:r>
              <a:rPr lang="en-US" sz="1600" dirty="0">
                <a:latin typeface="Cambria" panose="02040503050406030204" pitchFamily="18" charset="0"/>
                <a:ea typeface="MS Mincho" panose="02020609040205080304" pitchFamily="49" charset="-128"/>
                <a:cs typeface="Times New Roman" panose="02020603050405020304" pitchFamily="18" charset="0"/>
              </a:rPr>
              <a:t> </a:t>
            </a:r>
            <a:r>
              <a:rPr lang="en-US" sz="1200" dirty="0">
                <a:latin typeface="Cambria" panose="02040503050406030204" pitchFamily="18" charset="0"/>
                <a:ea typeface="MS Mincho" panose="02020609040205080304" pitchFamily="49" charset="-128"/>
                <a:cs typeface="Times New Roman" panose="02020603050405020304" pitchFamily="18" charset="0"/>
              </a:rPr>
              <a:t>Important Terms</a:t>
            </a:r>
          </a:p>
          <a:p>
            <a:r>
              <a:rPr lang="en-US" sz="1400" b="1" dirty="0">
                <a:latin typeface="Calibri" panose="020F0502020204030204" pitchFamily="34" charset="0"/>
                <a:ea typeface="MS Mincho" panose="02020609040205080304" pitchFamily="49" charset="-128"/>
                <a:cs typeface="Times New Roman" panose="02020603050405020304" pitchFamily="18" charset="0"/>
              </a:rPr>
              <a:t>Original Storyboard Frames:</a:t>
            </a:r>
            <a:r>
              <a:rPr lang="en-US" sz="1400" dirty="0">
                <a:latin typeface="Cambria" panose="02040503050406030204" pitchFamily="18" charset="0"/>
                <a:ea typeface="MS Mincho" panose="02020609040205080304" pitchFamily="49" charset="-128"/>
                <a:cs typeface="Times New Roman" panose="02020603050405020304" pitchFamily="18" charset="0"/>
              </a:rPr>
              <a:t> </a:t>
            </a:r>
            <a:r>
              <a:rPr lang="en-US" sz="1200" dirty="0">
                <a:latin typeface="Cambria" panose="02040503050406030204" pitchFamily="18" charset="0"/>
                <a:ea typeface="MS Mincho" panose="02020609040205080304" pitchFamily="49" charset="-128"/>
                <a:cs typeface="Times New Roman" panose="02020603050405020304" pitchFamily="18" charset="0"/>
              </a:rPr>
              <a:t>7200, 7210 7 of 7, 7220</a:t>
            </a:r>
          </a:p>
          <a:p>
            <a:r>
              <a:rPr lang="en-US" sz="1400" b="1" dirty="0">
                <a:latin typeface="Calibri" panose="020F0502020204030204" pitchFamily="34" charset="0"/>
                <a:ea typeface="MS Mincho" panose="02020609040205080304" pitchFamily="49" charset="-128"/>
                <a:cs typeface="Times New Roman" panose="02020603050405020304" pitchFamily="18" charset="0"/>
              </a:rPr>
              <a:t>New Storyboard Frames:</a:t>
            </a:r>
            <a:endParaRPr lang="en-US" sz="1200" dirty="0">
              <a:latin typeface="Cambria" panose="02040503050406030204" pitchFamily="18" charset="0"/>
              <a:ea typeface="MS Mincho" panose="02020609040205080304" pitchFamily="49" charset="-128"/>
              <a:cs typeface="Times New Roman" panose="02020603050405020304" pitchFamily="18" charset="0"/>
            </a:endParaRPr>
          </a:p>
          <a:p>
            <a:r>
              <a:rPr lang="en-US" sz="1400" b="1" dirty="0">
                <a:latin typeface="Calibri" panose="020F0502020204030204" pitchFamily="34" charset="0"/>
                <a:ea typeface="MS Mincho" panose="02020609040205080304" pitchFamily="49" charset="-128"/>
                <a:cs typeface="Times New Roman" panose="02020603050405020304" pitchFamily="18" charset="0"/>
              </a:rPr>
              <a:t>Narrative: </a:t>
            </a:r>
            <a:r>
              <a:rPr lang="en-US" sz="1200" dirty="0">
                <a:latin typeface="Cambria" panose="02040503050406030204" pitchFamily="18" charset="0"/>
                <a:ea typeface="MS Mincho" panose="02020609040205080304" pitchFamily="49" charset="-128"/>
                <a:cs typeface="Times New Roman" panose="02020603050405020304" pitchFamily="18" charset="0"/>
              </a:rPr>
              <a:t>Here are some important Terms that you will become familiar with. Capacity Building</a:t>
            </a:r>
          </a:p>
          <a:p>
            <a:r>
              <a:rPr lang="en-US" sz="1200" dirty="0">
                <a:latin typeface="Cambria" panose="02040503050406030204" pitchFamily="18" charset="0"/>
                <a:ea typeface="MS Mincho" panose="02020609040205080304" pitchFamily="49" charset="-128"/>
                <a:cs typeface="Times New Roman" panose="02020603050405020304" pitchFamily="18" charset="0"/>
              </a:rPr>
              <a:t>Leadership</a:t>
            </a:r>
          </a:p>
          <a:p>
            <a:r>
              <a:rPr lang="en-US" sz="1200" dirty="0">
                <a:latin typeface="Cambria" panose="02040503050406030204" pitchFamily="18" charset="0"/>
                <a:ea typeface="MS Mincho" panose="02020609040205080304" pitchFamily="49" charset="-128"/>
                <a:cs typeface="Times New Roman" panose="02020603050405020304" pitchFamily="18" charset="0"/>
              </a:rPr>
              <a:t>Risk Factor</a:t>
            </a:r>
          </a:p>
          <a:p>
            <a:r>
              <a:rPr lang="en-US" sz="1200" dirty="0">
                <a:latin typeface="Cambria" panose="02040503050406030204" pitchFamily="18" charset="0"/>
                <a:ea typeface="MS Mincho" panose="02020609040205080304" pitchFamily="49" charset="-128"/>
                <a:cs typeface="Times New Roman" panose="02020603050405020304" pitchFamily="18" charset="0"/>
              </a:rPr>
              <a:t>Empowerment</a:t>
            </a:r>
          </a:p>
          <a:p>
            <a:r>
              <a:rPr lang="en-US" sz="1200" dirty="0">
                <a:latin typeface="Cambria" panose="02040503050406030204" pitchFamily="18" charset="0"/>
                <a:ea typeface="MS Mincho" panose="02020609040205080304" pitchFamily="49" charset="-128"/>
                <a:cs typeface="Times New Roman" panose="02020603050405020304" pitchFamily="18" charset="0"/>
              </a:rPr>
              <a:t>Motivation</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latin typeface="Cambria" panose="02040503050406030204" pitchFamily="18" charset="0"/>
                <a:ea typeface="MS Mincho" panose="02020609040205080304" pitchFamily="49" charset="-128"/>
                <a:cs typeface="Times New Roman" panose="02020603050405020304" pitchFamily="18" charset="0"/>
              </a:rPr>
              <a:t>Let’s talk about these terms one by one. </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latin typeface="Cambria" panose="02040503050406030204" pitchFamily="18" charset="0"/>
                <a:ea typeface="MS Mincho" panose="02020609040205080304" pitchFamily="49" charset="-128"/>
                <a:cs typeface="Times New Roman" panose="02020603050405020304" pitchFamily="18" charset="0"/>
              </a:rPr>
              <a:t>Capacity Building is an approach to improvement that focuses on understanding the obstacles that inhibit people from realizing their goals while enhancing the abilities that will allow them to achieve results. </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latin typeface="Cambria" panose="02040503050406030204" pitchFamily="18" charset="0"/>
                <a:ea typeface="MS Mincho" panose="02020609040205080304" pitchFamily="49" charset="-128"/>
                <a:cs typeface="Times New Roman" panose="02020603050405020304" pitchFamily="18" charset="0"/>
              </a:rPr>
              <a:t>Leadership is your ability to enlist the aid and support of others in the accomplishment of a common task and to provide guidance and direction. </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latin typeface="Cambria" panose="02040503050406030204" pitchFamily="18" charset="0"/>
                <a:ea typeface="MS Mincho" panose="02020609040205080304" pitchFamily="49" charset="-128"/>
                <a:cs typeface="Times New Roman" panose="02020603050405020304" pitchFamily="18" charset="0"/>
              </a:rPr>
              <a:t>A Risk Factor is something that is associated with an increased risk of disease or infection. </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latin typeface="Cambria" panose="02040503050406030204" pitchFamily="18" charset="0"/>
                <a:ea typeface="MS Mincho" panose="02020609040205080304" pitchFamily="49" charset="-128"/>
                <a:cs typeface="Times New Roman" panose="02020603050405020304" pitchFamily="18" charset="0"/>
              </a:rPr>
              <a:t>Empowerment is increasing a person’s confidence to make better choices and to transform those choices into desired actions and outcomes.  </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latin typeface="Cambria" panose="02040503050406030204" pitchFamily="18" charset="0"/>
                <a:ea typeface="MS Mincho" panose="02020609040205080304" pitchFamily="49" charset="-128"/>
                <a:cs typeface="Times New Roman" panose="02020603050405020304" pitchFamily="18" charset="0"/>
              </a:rPr>
              <a:t>Motivation is the desire to act toward a positive goal and to sustain those goal-directed behaviors.</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latin typeface="Cambria" panose="02040503050406030204" pitchFamily="18" charset="0"/>
                <a:ea typeface="MS Mincho" panose="02020609040205080304" pitchFamily="49" charset="-128"/>
                <a:cs typeface="Times New Roman" panose="02020603050405020304" pitchFamily="18" charset="0"/>
              </a:rPr>
              <a:t>When you are ready, please click Next to check your knowledge of these terms. </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i="1" dirty="0">
                <a:highlight>
                  <a:srgbClr val="FFFF00"/>
                </a:highlight>
                <a:latin typeface="Cambria" panose="02040503050406030204" pitchFamily="18" charset="0"/>
                <a:ea typeface="MS Mincho" panose="02020609040205080304" pitchFamily="49" charset="-128"/>
                <a:cs typeface="Times New Roman" panose="02020603050405020304" pitchFamily="18" charset="0"/>
              </a:rPr>
              <a:t>Note: Knowledge Check follows here. We need to author knowledge check. </a:t>
            </a:r>
            <a:endParaRPr lang="en-US" sz="1200" dirty="0">
              <a:latin typeface="Cambria" panose="02040503050406030204" pitchFamily="18" charset="0"/>
              <a:ea typeface="MS Mincho" panose="02020609040205080304" pitchFamily="49" charset="-128"/>
              <a:cs typeface="Times New Roman" panose="02020603050405020304" pitchFamily="18" charset="0"/>
            </a:endParaRPr>
          </a:p>
          <a:p>
            <a:r>
              <a:rPr lang="en-US" sz="1200" i="1" dirty="0">
                <a:latin typeface="Cambria" panose="02040503050406030204" pitchFamily="18" charset="0"/>
                <a:ea typeface="MS Mincho" panose="02020609040205080304" pitchFamily="49" charset="-128"/>
                <a:cs typeface="Times New Roman" panose="02020603050405020304" pitchFamily="18" charset="0"/>
              </a:rPr>
              <a:t> </a:t>
            </a:r>
            <a:endParaRPr lang="en-US" sz="1200" dirty="0">
              <a:latin typeface="Cambria" panose="02040503050406030204" pitchFamily="18" charset="0"/>
              <a:ea typeface="MS Mincho" panose="02020609040205080304" pitchFamily="49" charset="-128"/>
              <a:cs typeface="Times New Roman" panose="02020603050405020304" pitchFamily="18" charset="0"/>
            </a:endParaRPr>
          </a:p>
          <a:p>
            <a:r>
              <a:rPr lang="en-US" sz="1400" b="1" dirty="0">
                <a:latin typeface="Calibri" panose="020F0502020204030204" pitchFamily="34" charset="0"/>
                <a:ea typeface="MS Mincho" panose="02020609040205080304" pitchFamily="49" charset="-128"/>
                <a:cs typeface="Times New Roman" panose="02020603050405020304" pitchFamily="18" charset="0"/>
              </a:rPr>
              <a:t>Section:</a:t>
            </a:r>
            <a:r>
              <a:rPr lang="en-US" sz="1600" dirty="0">
                <a:latin typeface="Cambria" panose="02040503050406030204" pitchFamily="18" charset="0"/>
                <a:ea typeface="MS Mincho" panose="02020609040205080304" pitchFamily="49" charset="-128"/>
                <a:cs typeface="Times New Roman" panose="02020603050405020304" pitchFamily="18" charset="0"/>
              </a:rPr>
              <a:t> </a:t>
            </a:r>
            <a:r>
              <a:rPr lang="en-US" sz="1200" dirty="0">
                <a:latin typeface="Cambria" panose="02040503050406030204" pitchFamily="18" charset="0"/>
                <a:ea typeface="MS Mincho" panose="02020609040205080304" pitchFamily="49" charset="-128"/>
                <a:cs typeface="Times New Roman" panose="02020603050405020304" pitchFamily="18" charset="0"/>
              </a:rPr>
              <a:t>Identifying Risk Factors and Resources</a:t>
            </a:r>
          </a:p>
          <a:p>
            <a:r>
              <a:rPr lang="en-US" sz="1400" b="1" dirty="0">
                <a:latin typeface="Calibri" panose="020F0502020204030204" pitchFamily="34" charset="0"/>
                <a:ea typeface="MS Mincho" panose="02020609040205080304" pitchFamily="49" charset="-128"/>
                <a:cs typeface="Times New Roman" panose="02020603050405020304" pitchFamily="18" charset="0"/>
              </a:rPr>
              <a:t>Original Storyboard Frames:</a:t>
            </a:r>
            <a:r>
              <a:rPr lang="en-US" sz="1400" dirty="0">
                <a:latin typeface="Cambria" panose="02040503050406030204" pitchFamily="18" charset="0"/>
                <a:ea typeface="MS Mincho" panose="02020609040205080304" pitchFamily="49" charset="-128"/>
                <a:cs typeface="Times New Roman" panose="02020603050405020304" pitchFamily="18" charset="0"/>
              </a:rPr>
              <a:t> </a:t>
            </a:r>
            <a:r>
              <a:rPr lang="en-US" sz="1200" dirty="0">
                <a:latin typeface="Cambria" panose="02040503050406030204" pitchFamily="18" charset="0"/>
                <a:ea typeface="MS Mincho" panose="02020609040205080304" pitchFamily="49" charset="-128"/>
                <a:cs typeface="Times New Roman" panose="02020603050405020304" pitchFamily="18" charset="0"/>
              </a:rPr>
              <a:t>7300, 7310 4 of 4, 7320 2 of 2, 7330</a:t>
            </a:r>
          </a:p>
          <a:p>
            <a:r>
              <a:rPr lang="en-US" sz="1400" b="1" dirty="0">
                <a:latin typeface="Calibri" panose="020F0502020204030204" pitchFamily="34" charset="0"/>
                <a:ea typeface="MS Mincho" panose="02020609040205080304" pitchFamily="49" charset="-128"/>
                <a:cs typeface="Times New Roman" panose="02020603050405020304" pitchFamily="18" charset="0"/>
              </a:rPr>
              <a:t>New Storyboard Frames:</a:t>
            </a:r>
            <a:endParaRPr lang="en-US" sz="1200" dirty="0">
              <a:latin typeface="Cambria" panose="02040503050406030204" pitchFamily="18" charset="0"/>
              <a:ea typeface="MS Mincho" panose="02020609040205080304" pitchFamily="49" charset="-128"/>
              <a:cs typeface="Times New Roman" panose="02020603050405020304" pitchFamily="18" charset="0"/>
            </a:endParaRPr>
          </a:p>
          <a:p>
            <a:r>
              <a:rPr lang="en-US" sz="1400" b="1" dirty="0">
                <a:latin typeface="Calibri" panose="020F0502020204030204" pitchFamily="34" charset="0"/>
                <a:ea typeface="MS Mincho" panose="02020609040205080304" pitchFamily="49" charset="-128"/>
                <a:cs typeface="Times New Roman" panose="02020603050405020304" pitchFamily="18" charset="0"/>
              </a:rPr>
              <a:t>Narrative: </a:t>
            </a:r>
            <a:r>
              <a:rPr lang="en-US" sz="1200" dirty="0">
                <a:latin typeface="Cambria" panose="02040503050406030204" pitchFamily="18" charset="0"/>
                <a:ea typeface="MS Mincho" panose="02020609040205080304" pitchFamily="49" charset="-128"/>
                <a:cs typeface="Times New Roman" panose="02020603050405020304" pitchFamily="18" charset="0"/>
              </a:rPr>
              <a:t>You have an important task to identify the risk factors your client has and to determine what resources are available to him or her. </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latin typeface="Cambria" panose="02040503050406030204" pitchFamily="18" charset="0"/>
                <a:ea typeface="MS Mincho" panose="02020609040205080304" pitchFamily="49" charset="-128"/>
                <a:cs typeface="Times New Roman" panose="02020603050405020304" pitchFamily="18" charset="0"/>
              </a:rPr>
              <a:t>First let’s look at some of the more common risk factors you will see with your clients. </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latin typeface="Cambria" panose="02040503050406030204" pitchFamily="18" charset="0"/>
                <a:ea typeface="MS Mincho" panose="02020609040205080304" pitchFamily="49" charset="-128"/>
                <a:cs typeface="Times New Roman" panose="02020603050405020304" pitchFamily="18" charset="0"/>
              </a:rPr>
              <a:t>Diabetes – Type 2 diabetes is the most common form of diabetes. According to the American Diabetes Association, diabetes is the inability of your body to keep blood glucose, or sugar, levels in the normal range. You are at risk for developing type 2 </a:t>
            </a:r>
            <a:endParaRPr lang="en-US" dirty="0"/>
          </a:p>
        </p:txBody>
      </p:sp>
    </p:spTree>
    <p:extLst>
      <p:ext uri="{BB962C8B-B14F-4D97-AF65-F5344CB8AC3E}">
        <p14:creationId xmlns:p14="http://schemas.microsoft.com/office/powerpoint/2010/main" val="38754988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066800"/>
            <a:ext cx="9067800" cy="5816977"/>
          </a:xfrm>
          <a:prstGeom prst="rect">
            <a:avLst/>
          </a:prstGeom>
        </p:spPr>
        <p:txBody>
          <a:bodyPr wrap="square">
            <a:spAutoFit/>
          </a:bodyPr>
          <a:lstStyle/>
          <a:p>
            <a:r>
              <a:rPr lang="en-US" sz="1200" dirty="0">
                <a:latin typeface="Cambria" panose="02040503050406030204" pitchFamily="18" charset="0"/>
                <a:ea typeface="MS Mincho" panose="02020609040205080304" pitchFamily="49" charset="-128"/>
                <a:cs typeface="Times New Roman" panose="02020603050405020304" pitchFamily="18" charset="0"/>
              </a:rPr>
              <a:t>diabetes if you are overweight, have unhealthy eating habits, and engage in little to no physical activity. </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latin typeface="Cambria" panose="02040503050406030204" pitchFamily="18" charset="0"/>
                <a:ea typeface="MS Mincho" panose="02020609040205080304" pitchFamily="49" charset="-128"/>
                <a:cs typeface="Times New Roman" panose="02020603050405020304" pitchFamily="18" charset="0"/>
              </a:rPr>
              <a:t>Prostate Cancer – According to the National Cancer Institute, prostate cancer is cancer that forms in the tissues of the prostate that lie in the male reproductive system. You are at risk for prostate cancer if you are an older male. </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latin typeface="Cambria" panose="02040503050406030204" pitchFamily="18" charset="0"/>
                <a:ea typeface="MS Mincho" panose="02020609040205080304" pitchFamily="49" charset="-128"/>
                <a:cs typeface="Times New Roman" panose="02020603050405020304" pitchFamily="18" charset="0"/>
              </a:rPr>
              <a:t>Depression and Mental Health- According to the National Institute of Mental Health, depression is a feeling of sadness or the blues that interferes with your daily life, causes pain for both you and those who care for you, and lasts for at least 2 weeks or longer. </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latin typeface="Cambria" panose="02040503050406030204" pitchFamily="18" charset="0"/>
                <a:ea typeface="MS Mincho" panose="02020609040205080304" pitchFamily="49" charset="-128"/>
                <a:cs typeface="Times New Roman" panose="02020603050405020304" pitchFamily="18" charset="0"/>
              </a:rPr>
              <a:t>Skin Cancer- According to the Skin Cancer Foundation you are at risk for skin cancer if you have lighter colored skin, you don’t protect yourself with sunscreen out of doors, you have gotten sunburns in the past, and you have a new or existing mole that has changed in size or color. </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latin typeface="Cambria" panose="02040503050406030204" pitchFamily="18" charset="0"/>
                <a:ea typeface="MS Mincho" panose="02020609040205080304" pitchFamily="49" charset="-128"/>
                <a:cs typeface="Times New Roman" panose="02020603050405020304" pitchFamily="18" charset="0"/>
              </a:rPr>
              <a:t>Breast Cancer- According to the National Institute of Health, a woman’s risk of developing breast cancer rises as she gets older. The National Cancer Institute recommends that women age 40 or older have screening mammograms every 1 to 2 years. </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latin typeface="Cambria" panose="02040503050406030204" pitchFamily="18" charset="0"/>
                <a:ea typeface="MS Mincho" panose="02020609040205080304" pitchFamily="49" charset="-128"/>
                <a:cs typeface="Times New Roman" panose="02020603050405020304" pitchFamily="18" charset="0"/>
              </a:rPr>
              <a:t>Respiratory Disorders – These includes conditions such as Asthma and COPD. According to the National Heart, Lung and Blood Institute asthma while affecting people of all ages most often starts in childhood. Young children who often wheeze and have respiratory infections are at highest risk of developing asthma.  COPD or Chronic Obstructive Pulmonary Disease occurs most often in people age 40 and over and is characterized by wheezing, shortness of breath and constant coughing.  Smoking is the most common cause of COPD.</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latin typeface="Cambria" panose="02040503050406030204" pitchFamily="18" charset="0"/>
                <a:ea typeface="MS Mincho" panose="02020609040205080304" pitchFamily="49" charset="-128"/>
                <a:cs typeface="Times New Roman" panose="02020603050405020304" pitchFamily="18" charset="0"/>
              </a:rPr>
              <a:t>Sleep Apnea- As the population becomes more overweight and other health impairments such as diabetes and heart disease increase, there has been an increase in the number of cases of sleep apnea or pauses in breathing while you sleep. Sleep apnea can lead to daytime sleepiness and irritability. </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latin typeface="Cambria" panose="02040503050406030204" pitchFamily="18" charset="0"/>
                <a:ea typeface="MS Mincho" panose="02020609040205080304" pitchFamily="49" charset="-128"/>
                <a:cs typeface="Times New Roman" panose="02020603050405020304" pitchFamily="18" charset="0"/>
              </a:rPr>
              <a:t>Stroke- According to the National Stroke Association you are at increased risk for stroke if you have any one of these or a combination of these risk factors:  are over 55, have high blood pressure, high cholesterol, are obese, and diabetes. </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latin typeface="Cambria" panose="02040503050406030204" pitchFamily="18" charset="0"/>
                <a:ea typeface="MS Mincho" panose="02020609040205080304" pitchFamily="49" charset="-128"/>
                <a:cs typeface="Times New Roman" panose="02020603050405020304" pitchFamily="18" charset="0"/>
              </a:rPr>
              <a:t>Hepatitis – And finally according to the National Institute of Health some signs of hepatitis include, loss of appetite, nausea and vomiting, diarrhea, jaundice or yellowing of the skin and eyes, stomach pain and dark colored urine and pale bowel movements. </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latin typeface="Cambria" panose="02040503050406030204" pitchFamily="18" charset="0"/>
                <a:ea typeface="MS Mincho" panose="02020609040205080304" pitchFamily="49" charset="-128"/>
                <a:cs typeface="Times New Roman" panose="02020603050405020304" pitchFamily="18" charset="0"/>
              </a:rPr>
              <a:t>Now that you are more familiar with common risks that you see, let’s look at what resources are available to you and your client. </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7970740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57200"/>
            <a:ext cx="8991600" cy="6771084"/>
          </a:xfrm>
          <a:prstGeom prst="rect">
            <a:avLst/>
          </a:prstGeom>
        </p:spPr>
        <p:txBody>
          <a:bodyPr wrap="square">
            <a:spAutoFit/>
          </a:bodyPr>
          <a:lstStyle/>
          <a:p>
            <a:r>
              <a:rPr lang="en-US" sz="1200" i="1" dirty="0">
                <a:highlight>
                  <a:srgbClr val="FFFF00"/>
                </a:highlight>
                <a:latin typeface="Cambria" panose="02040503050406030204" pitchFamily="18" charset="0"/>
                <a:ea typeface="MS Mincho" panose="02020609040205080304" pitchFamily="49" charset="-128"/>
                <a:cs typeface="Times New Roman" panose="02020603050405020304" pitchFamily="18" charset="0"/>
              </a:rPr>
              <a:t>Note: Following the risks is supposed to be a video of resources and an online discussion of risks and resources.</a:t>
            </a:r>
            <a:r>
              <a:rPr lang="en-US" sz="1200" i="1" dirty="0">
                <a:latin typeface="Cambria" panose="02040503050406030204" pitchFamily="18" charset="0"/>
                <a:ea typeface="MS Mincho" panose="02020609040205080304" pitchFamily="49" charset="-128"/>
                <a:cs typeface="Times New Roman" panose="02020603050405020304" pitchFamily="18" charset="0"/>
              </a:rPr>
              <a:t> </a:t>
            </a:r>
            <a:r>
              <a:rPr lang="en-US" sz="1200" i="1" dirty="0">
                <a:highlight>
                  <a:srgbClr val="FFFF00"/>
                </a:highlight>
                <a:latin typeface="Cambria" panose="02040503050406030204" pitchFamily="18" charset="0"/>
                <a:ea typeface="MS Mincho" panose="02020609040205080304" pitchFamily="49" charset="-128"/>
                <a:cs typeface="Times New Roman" panose="02020603050405020304" pitchFamily="18" charset="0"/>
              </a:rPr>
              <a:t>Following that is a Knowledge Check that we have to author.</a:t>
            </a:r>
            <a:r>
              <a:rPr lang="en-US" sz="1200" i="1" dirty="0">
                <a:latin typeface="Cambria" panose="02040503050406030204" pitchFamily="18" charset="0"/>
                <a:ea typeface="MS Mincho" panose="02020609040205080304" pitchFamily="49" charset="-128"/>
                <a:cs typeface="Times New Roman" panose="02020603050405020304" pitchFamily="18" charset="0"/>
              </a:rPr>
              <a:t>  </a:t>
            </a:r>
            <a:endParaRPr lang="en-US" sz="1200" dirty="0">
              <a:latin typeface="Cambria" panose="02040503050406030204" pitchFamily="18" charset="0"/>
              <a:ea typeface="MS Mincho" panose="02020609040205080304" pitchFamily="49" charset="-128"/>
              <a:cs typeface="Times New Roman" panose="02020603050405020304" pitchFamily="18" charset="0"/>
            </a:endParaRP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latin typeface="Cambria" panose="02040503050406030204" pitchFamily="18" charset="0"/>
                <a:ea typeface="MS Mincho" panose="02020609040205080304" pitchFamily="49" charset="-128"/>
                <a:cs typeface="Times New Roman" panose="02020603050405020304" pitchFamily="18" charset="0"/>
              </a:rPr>
              <a:t>When you are ready, please click Next to check your knowledge of risks and resources. </a:t>
            </a:r>
          </a:p>
          <a:p>
            <a:r>
              <a:rPr lang="en-US" sz="1400" b="1" dirty="0">
                <a:latin typeface="Calibri" panose="020F0502020204030204" pitchFamily="34" charset="0"/>
                <a:ea typeface="MS Mincho" panose="02020609040205080304" pitchFamily="49" charset="-128"/>
                <a:cs typeface="Times New Roman" panose="02020603050405020304" pitchFamily="18" charset="0"/>
              </a:rPr>
              <a:t> </a:t>
            </a:r>
            <a:endParaRPr lang="en-US" sz="1200" dirty="0">
              <a:latin typeface="Cambria" panose="02040503050406030204" pitchFamily="18" charset="0"/>
              <a:ea typeface="MS Mincho" panose="02020609040205080304" pitchFamily="49" charset="-128"/>
              <a:cs typeface="Times New Roman" panose="02020603050405020304" pitchFamily="18" charset="0"/>
            </a:endParaRPr>
          </a:p>
          <a:p>
            <a:r>
              <a:rPr lang="en-US" sz="1400" b="1" dirty="0">
                <a:latin typeface="Calibri" panose="020F0502020204030204" pitchFamily="34" charset="0"/>
                <a:ea typeface="MS Mincho" panose="02020609040205080304" pitchFamily="49" charset="-128"/>
                <a:cs typeface="Times New Roman" panose="02020603050405020304" pitchFamily="18" charset="0"/>
              </a:rPr>
              <a:t> </a:t>
            </a:r>
            <a:endParaRPr lang="en-US" sz="1200" dirty="0">
              <a:latin typeface="Cambria" panose="02040503050406030204" pitchFamily="18" charset="0"/>
              <a:ea typeface="MS Mincho" panose="02020609040205080304" pitchFamily="49" charset="-128"/>
              <a:cs typeface="Times New Roman" panose="02020603050405020304" pitchFamily="18" charset="0"/>
            </a:endParaRPr>
          </a:p>
          <a:p>
            <a:r>
              <a:rPr lang="en-US" sz="1400" b="1" dirty="0">
                <a:latin typeface="Calibri" panose="020F0502020204030204" pitchFamily="34" charset="0"/>
                <a:ea typeface="MS Mincho" panose="02020609040205080304" pitchFamily="49" charset="-128"/>
                <a:cs typeface="Times New Roman" panose="02020603050405020304" pitchFamily="18" charset="0"/>
              </a:rPr>
              <a:t> </a:t>
            </a:r>
            <a:endParaRPr lang="en-US" sz="1200" dirty="0">
              <a:latin typeface="Cambria" panose="02040503050406030204" pitchFamily="18" charset="0"/>
              <a:ea typeface="MS Mincho" panose="02020609040205080304" pitchFamily="49" charset="-128"/>
              <a:cs typeface="Times New Roman" panose="02020603050405020304" pitchFamily="18" charset="0"/>
            </a:endParaRPr>
          </a:p>
          <a:p>
            <a:r>
              <a:rPr lang="en-US" sz="1400" b="1" dirty="0">
                <a:latin typeface="Calibri" panose="020F0502020204030204" pitchFamily="34" charset="0"/>
                <a:ea typeface="MS Mincho" panose="02020609040205080304" pitchFamily="49" charset="-128"/>
                <a:cs typeface="Times New Roman" panose="02020603050405020304" pitchFamily="18" charset="0"/>
              </a:rPr>
              <a:t>Section:</a:t>
            </a:r>
            <a:r>
              <a:rPr lang="en-US" sz="1600" dirty="0">
                <a:latin typeface="Cambria" panose="02040503050406030204" pitchFamily="18" charset="0"/>
                <a:ea typeface="MS Mincho" panose="02020609040205080304" pitchFamily="49" charset="-128"/>
                <a:cs typeface="Times New Roman" panose="02020603050405020304" pitchFamily="18" charset="0"/>
              </a:rPr>
              <a:t> </a:t>
            </a:r>
            <a:r>
              <a:rPr lang="en-US" sz="1200" dirty="0">
                <a:latin typeface="Cambria" panose="02040503050406030204" pitchFamily="18" charset="0"/>
                <a:ea typeface="MS Mincho" panose="02020609040205080304" pitchFamily="49" charset="-128"/>
                <a:cs typeface="Times New Roman" panose="02020603050405020304" pitchFamily="18" charset="0"/>
              </a:rPr>
              <a:t>Guiding the Client Through Paperwork and Training</a:t>
            </a:r>
          </a:p>
          <a:p>
            <a:r>
              <a:rPr lang="en-US" sz="1400" b="1" dirty="0">
                <a:latin typeface="Calibri" panose="020F0502020204030204" pitchFamily="34" charset="0"/>
                <a:ea typeface="MS Mincho" panose="02020609040205080304" pitchFamily="49" charset="-128"/>
                <a:cs typeface="Times New Roman" panose="02020603050405020304" pitchFamily="18" charset="0"/>
              </a:rPr>
              <a:t>Original Storyboard Frames:</a:t>
            </a:r>
            <a:r>
              <a:rPr lang="en-US" sz="1400" dirty="0">
                <a:latin typeface="Cambria" panose="02040503050406030204" pitchFamily="18" charset="0"/>
                <a:ea typeface="MS Mincho" panose="02020609040205080304" pitchFamily="49" charset="-128"/>
                <a:cs typeface="Times New Roman" panose="02020603050405020304" pitchFamily="18" charset="0"/>
              </a:rPr>
              <a:t> </a:t>
            </a:r>
            <a:r>
              <a:rPr lang="en-US" sz="1200" dirty="0">
                <a:latin typeface="Cambria" panose="02040503050406030204" pitchFamily="18" charset="0"/>
                <a:ea typeface="MS Mincho" panose="02020609040205080304" pitchFamily="49" charset="-128"/>
                <a:cs typeface="Times New Roman" panose="02020603050405020304" pitchFamily="18" charset="0"/>
              </a:rPr>
              <a:t>7410-7430</a:t>
            </a:r>
          </a:p>
          <a:p>
            <a:r>
              <a:rPr lang="en-US" sz="1400" b="1" dirty="0">
                <a:latin typeface="Calibri" panose="020F0502020204030204" pitchFamily="34" charset="0"/>
                <a:ea typeface="MS Mincho" panose="02020609040205080304" pitchFamily="49" charset="-128"/>
                <a:cs typeface="Times New Roman" panose="02020603050405020304" pitchFamily="18" charset="0"/>
              </a:rPr>
              <a:t>New Storyboard Frames:</a:t>
            </a:r>
            <a:endParaRPr lang="en-US" sz="1200" dirty="0">
              <a:latin typeface="Cambria" panose="02040503050406030204" pitchFamily="18" charset="0"/>
              <a:ea typeface="MS Mincho" panose="02020609040205080304" pitchFamily="49" charset="-128"/>
              <a:cs typeface="Times New Roman" panose="02020603050405020304" pitchFamily="18" charset="0"/>
            </a:endParaRPr>
          </a:p>
          <a:p>
            <a:r>
              <a:rPr lang="en-US" sz="1400" b="1" dirty="0">
                <a:latin typeface="Calibri" panose="020F0502020204030204" pitchFamily="34" charset="0"/>
                <a:ea typeface="MS Mincho" panose="02020609040205080304" pitchFamily="49" charset="-128"/>
                <a:cs typeface="Times New Roman" panose="02020603050405020304" pitchFamily="18" charset="0"/>
              </a:rPr>
              <a:t>Narrative: </a:t>
            </a:r>
            <a:r>
              <a:rPr lang="en-US" sz="1200" dirty="0">
                <a:latin typeface="Cambria" panose="02040503050406030204" pitchFamily="18" charset="0"/>
                <a:ea typeface="MS Mincho" panose="02020609040205080304" pitchFamily="49" charset="-128"/>
                <a:cs typeface="Times New Roman" panose="02020603050405020304" pitchFamily="18" charset="0"/>
              </a:rPr>
              <a:t>You will be assisting your clients with the various types of paperwork they will encounter and make them aware of training opportunities available to them. </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latin typeface="Cambria" panose="02040503050406030204" pitchFamily="18" charset="0"/>
                <a:ea typeface="MS Mincho" panose="02020609040205080304" pitchFamily="49" charset="-128"/>
                <a:cs typeface="Times New Roman" panose="02020603050405020304" pitchFamily="18" charset="0"/>
              </a:rPr>
              <a:t>Let’s review the HHI Handbook with the different examples of common forms and paperwork that you will see. </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latin typeface="Cambria" panose="02040503050406030204" pitchFamily="18" charset="0"/>
                <a:ea typeface="MS Mincho" panose="02020609040205080304" pitchFamily="49" charset="-128"/>
                <a:cs typeface="Times New Roman" panose="02020603050405020304" pitchFamily="18" charset="0"/>
              </a:rPr>
              <a:t>Encouraging your clients to register for HHI training services is very important. Let’s look at the HHI Training Calendar and see how your client will find available training and sign up for a class. </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latin typeface="Cambria" panose="02040503050406030204" pitchFamily="18" charset="0"/>
                <a:ea typeface="MS Mincho" panose="02020609040205080304" pitchFamily="49" charset="-128"/>
                <a:cs typeface="Times New Roman" panose="02020603050405020304" pitchFamily="18" charset="0"/>
              </a:rPr>
              <a:t>Now that you are familiar with the different types of paperwork and how to assist your client in searching and registering for classes, please click on the knowledge check to see what you have learned. </a:t>
            </a:r>
          </a:p>
          <a:p>
            <a:r>
              <a:rPr lang="en-US" sz="1200" i="1" dirty="0">
                <a:latin typeface="Cambria" panose="02040503050406030204" pitchFamily="18" charset="0"/>
                <a:ea typeface="MS Mincho" panose="02020609040205080304" pitchFamily="49" charset="-128"/>
                <a:cs typeface="Times New Roman" panose="02020603050405020304" pitchFamily="18" charset="0"/>
              </a:rPr>
              <a:t> </a:t>
            </a:r>
            <a:endParaRPr lang="en-US" sz="1200" dirty="0">
              <a:latin typeface="Cambria" panose="02040503050406030204" pitchFamily="18" charset="0"/>
              <a:ea typeface="MS Mincho" panose="02020609040205080304" pitchFamily="49" charset="-128"/>
              <a:cs typeface="Times New Roman" panose="02020603050405020304" pitchFamily="18" charset="0"/>
            </a:endParaRPr>
          </a:p>
          <a:p>
            <a:r>
              <a:rPr lang="en-US" sz="1200" i="1" dirty="0">
                <a:highlight>
                  <a:srgbClr val="FFFF00"/>
                </a:highlight>
                <a:latin typeface="Cambria" panose="02040503050406030204" pitchFamily="18" charset="0"/>
                <a:ea typeface="MS Mincho" panose="02020609040205080304" pitchFamily="49" charset="-128"/>
                <a:cs typeface="Times New Roman" panose="02020603050405020304" pitchFamily="18" charset="0"/>
              </a:rPr>
              <a:t>Note: Author and insert Knowledge Check</a:t>
            </a:r>
            <a:endParaRPr lang="en-US" sz="1200" dirty="0">
              <a:latin typeface="Cambria" panose="02040503050406030204" pitchFamily="18" charset="0"/>
              <a:ea typeface="MS Mincho" panose="02020609040205080304" pitchFamily="49" charset="-128"/>
              <a:cs typeface="Times New Roman" panose="02020603050405020304" pitchFamily="18" charset="0"/>
            </a:endParaRP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400" b="1" dirty="0">
                <a:latin typeface="Calibri" panose="020F0502020204030204" pitchFamily="34" charset="0"/>
                <a:ea typeface="MS Mincho" panose="02020609040205080304" pitchFamily="49" charset="-128"/>
                <a:cs typeface="Times New Roman" panose="02020603050405020304" pitchFamily="18" charset="0"/>
              </a:rPr>
              <a:t>Section:</a:t>
            </a:r>
            <a:r>
              <a:rPr lang="en-US" sz="1600" dirty="0">
                <a:latin typeface="Cambria" panose="02040503050406030204" pitchFamily="18" charset="0"/>
                <a:ea typeface="MS Mincho" panose="02020609040205080304" pitchFamily="49" charset="-128"/>
                <a:cs typeface="Times New Roman" panose="02020603050405020304" pitchFamily="18" charset="0"/>
              </a:rPr>
              <a:t> </a:t>
            </a:r>
            <a:r>
              <a:rPr lang="en-US" sz="1200" dirty="0">
                <a:latin typeface="Cambria" panose="02040503050406030204" pitchFamily="18" charset="0"/>
                <a:ea typeface="MS Mincho" panose="02020609040205080304" pitchFamily="49" charset="-128"/>
                <a:cs typeface="Times New Roman" panose="02020603050405020304" pitchFamily="18" charset="0"/>
              </a:rPr>
              <a:t>Empowering the Client</a:t>
            </a:r>
          </a:p>
          <a:p>
            <a:r>
              <a:rPr lang="en-US" sz="1400" b="1" dirty="0">
                <a:latin typeface="Calibri" panose="020F0502020204030204" pitchFamily="34" charset="0"/>
                <a:ea typeface="MS Mincho" panose="02020609040205080304" pitchFamily="49" charset="-128"/>
                <a:cs typeface="Times New Roman" panose="02020603050405020304" pitchFamily="18" charset="0"/>
              </a:rPr>
              <a:t>Original Storyboard Frames:</a:t>
            </a:r>
            <a:r>
              <a:rPr lang="en-US" sz="1400" dirty="0">
                <a:latin typeface="Cambria" panose="02040503050406030204" pitchFamily="18" charset="0"/>
                <a:ea typeface="MS Mincho" panose="02020609040205080304" pitchFamily="49" charset="-128"/>
                <a:cs typeface="Times New Roman" panose="02020603050405020304" pitchFamily="18" charset="0"/>
              </a:rPr>
              <a:t> </a:t>
            </a:r>
            <a:r>
              <a:rPr lang="en-US" sz="1200" dirty="0">
                <a:latin typeface="Cambria" panose="02040503050406030204" pitchFamily="18" charset="0"/>
                <a:ea typeface="MS Mincho" panose="02020609040205080304" pitchFamily="49" charset="-128"/>
                <a:cs typeface="Times New Roman" panose="02020603050405020304" pitchFamily="18" charset="0"/>
              </a:rPr>
              <a:t>7500-7520</a:t>
            </a:r>
          </a:p>
          <a:p>
            <a:r>
              <a:rPr lang="en-US" sz="1400" b="1" dirty="0">
                <a:latin typeface="Calibri" panose="020F0502020204030204" pitchFamily="34" charset="0"/>
                <a:ea typeface="MS Mincho" panose="02020609040205080304" pitchFamily="49" charset="-128"/>
                <a:cs typeface="Times New Roman" panose="02020603050405020304" pitchFamily="18" charset="0"/>
              </a:rPr>
              <a:t>New Storyboard Frames:</a:t>
            </a:r>
            <a:endParaRPr lang="en-US" sz="1200" dirty="0">
              <a:latin typeface="Cambria" panose="02040503050406030204" pitchFamily="18" charset="0"/>
              <a:ea typeface="MS Mincho" panose="02020609040205080304" pitchFamily="49" charset="-128"/>
              <a:cs typeface="Times New Roman" panose="02020603050405020304" pitchFamily="18" charset="0"/>
            </a:endParaRPr>
          </a:p>
          <a:p>
            <a:r>
              <a:rPr lang="en-US" sz="1400" b="1" dirty="0">
                <a:latin typeface="Calibri" panose="020F0502020204030204" pitchFamily="34" charset="0"/>
                <a:ea typeface="MS Mincho" panose="02020609040205080304" pitchFamily="49" charset="-128"/>
                <a:cs typeface="Times New Roman" panose="02020603050405020304" pitchFamily="18" charset="0"/>
              </a:rPr>
              <a:t>Narrative: </a:t>
            </a:r>
            <a:r>
              <a:rPr lang="en-US" sz="1200" dirty="0">
                <a:latin typeface="Cambria" panose="02040503050406030204" pitchFamily="18" charset="0"/>
                <a:ea typeface="MS Mincho" panose="02020609040205080304" pitchFamily="49" charset="-128"/>
                <a:cs typeface="Times New Roman" panose="02020603050405020304" pitchFamily="18" charset="0"/>
              </a:rPr>
              <a:t>Earlier in the unit we discussed empowerment as increasing a person’s confidence to make better choices and to transform those choices into desired actions and outcomes. You will empower your client by assisting him or her with locating health resources on their own, based upon their needs. </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latin typeface="Cambria" panose="02040503050406030204" pitchFamily="18" charset="0"/>
                <a:ea typeface="MS Mincho" panose="02020609040205080304" pitchFamily="49" charset="-128"/>
                <a:cs typeface="Times New Roman" panose="02020603050405020304" pitchFamily="18" charset="0"/>
              </a:rPr>
              <a:t>Please click here to review a client Handbook containing a list of nutritional resources, books, and recipes. </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latin typeface="Cambria" panose="02040503050406030204" pitchFamily="18" charset="0"/>
                <a:ea typeface="MS Mincho" panose="02020609040205080304" pitchFamily="49" charset="-128"/>
                <a:cs typeface="Times New Roman" panose="02020603050405020304" pitchFamily="18" charset="0"/>
              </a:rPr>
              <a:t>When you are ready please click Next to check you knowledge of empowering your client.</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0598464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04800"/>
            <a:ext cx="8991600" cy="7294305"/>
          </a:xfrm>
          <a:prstGeom prst="rect">
            <a:avLst/>
          </a:prstGeom>
        </p:spPr>
        <p:txBody>
          <a:bodyPr wrap="square">
            <a:spAutoFit/>
          </a:bodyPr>
          <a:lstStyle/>
          <a:p>
            <a:r>
              <a:rPr lang="en-US" sz="1200" i="1" dirty="0">
                <a:highlight>
                  <a:srgbClr val="FFFF00"/>
                </a:highlight>
                <a:latin typeface="Cambria" panose="02040503050406030204" pitchFamily="18" charset="0"/>
                <a:ea typeface="MS Mincho" panose="02020609040205080304" pitchFamily="49" charset="-128"/>
                <a:cs typeface="Times New Roman" panose="02020603050405020304" pitchFamily="18" charset="0"/>
              </a:rPr>
              <a:t>Note: We need client handbook and a Knowledge Check that we author.</a:t>
            </a:r>
            <a:r>
              <a:rPr lang="en-US" sz="1200" i="1" dirty="0">
                <a:latin typeface="Cambria" panose="02040503050406030204" pitchFamily="18" charset="0"/>
                <a:ea typeface="MS Mincho" panose="02020609040205080304" pitchFamily="49" charset="-128"/>
                <a:cs typeface="Times New Roman" panose="02020603050405020304" pitchFamily="18" charset="0"/>
              </a:rPr>
              <a:t> </a:t>
            </a:r>
            <a:endParaRPr lang="en-US" sz="1200" dirty="0">
              <a:latin typeface="Cambria" panose="02040503050406030204" pitchFamily="18" charset="0"/>
              <a:ea typeface="MS Mincho" panose="02020609040205080304" pitchFamily="49" charset="-128"/>
              <a:cs typeface="Times New Roman" panose="02020603050405020304" pitchFamily="18" charset="0"/>
            </a:endParaRPr>
          </a:p>
          <a:p>
            <a:r>
              <a:rPr lang="en-US" sz="1200" i="1" dirty="0">
                <a:latin typeface="Cambria" panose="02040503050406030204" pitchFamily="18" charset="0"/>
                <a:ea typeface="MS Mincho" panose="02020609040205080304" pitchFamily="49" charset="-128"/>
                <a:cs typeface="Times New Roman" panose="02020603050405020304" pitchFamily="18" charset="0"/>
              </a:rPr>
              <a:t> </a:t>
            </a:r>
            <a:endParaRPr lang="en-US" sz="1200" dirty="0">
              <a:latin typeface="Cambria" panose="02040503050406030204" pitchFamily="18" charset="0"/>
              <a:ea typeface="MS Mincho" panose="02020609040205080304" pitchFamily="49" charset="-128"/>
              <a:cs typeface="Times New Roman" panose="02020603050405020304" pitchFamily="18" charset="0"/>
            </a:endParaRPr>
          </a:p>
          <a:p>
            <a:r>
              <a:rPr lang="en-US" sz="1200" i="1" dirty="0">
                <a:latin typeface="Cambria" panose="02040503050406030204" pitchFamily="18" charset="0"/>
                <a:ea typeface="MS Mincho" panose="02020609040205080304" pitchFamily="49" charset="-128"/>
                <a:cs typeface="Times New Roman" panose="02020603050405020304" pitchFamily="18" charset="0"/>
              </a:rPr>
              <a:t> </a:t>
            </a:r>
            <a:r>
              <a:rPr lang="en-US" sz="1400" b="1" dirty="0">
                <a:latin typeface="Calibri" panose="020F0502020204030204" pitchFamily="34" charset="0"/>
                <a:ea typeface="MS Mincho" panose="02020609040205080304" pitchFamily="49" charset="-128"/>
                <a:cs typeface="Times New Roman" panose="02020603050405020304" pitchFamily="18" charset="0"/>
              </a:rPr>
              <a:t>  </a:t>
            </a:r>
            <a:endParaRPr lang="en-US" sz="1200" dirty="0">
              <a:latin typeface="Cambria" panose="02040503050406030204" pitchFamily="18" charset="0"/>
              <a:ea typeface="MS Mincho" panose="02020609040205080304" pitchFamily="49" charset="-128"/>
              <a:cs typeface="Times New Roman" panose="02020603050405020304" pitchFamily="18" charset="0"/>
            </a:endParaRPr>
          </a:p>
          <a:p>
            <a:r>
              <a:rPr lang="en-US" sz="1400" b="1" dirty="0">
                <a:latin typeface="Calibri" panose="020F0502020204030204" pitchFamily="34" charset="0"/>
                <a:ea typeface="MS Mincho" panose="02020609040205080304" pitchFamily="49" charset="-128"/>
                <a:cs typeface="Times New Roman" panose="02020603050405020304" pitchFamily="18" charset="0"/>
              </a:rPr>
              <a:t>Section:</a:t>
            </a:r>
            <a:r>
              <a:rPr lang="en-US" sz="1600" dirty="0">
                <a:latin typeface="Cambria" panose="02040503050406030204" pitchFamily="18" charset="0"/>
                <a:ea typeface="MS Mincho" panose="02020609040205080304" pitchFamily="49" charset="-128"/>
                <a:cs typeface="Times New Roman" panose="02020603050405020304" pitchFamily="18" charset="0"/>
              </a:rPr>
              <a:t> </a:t>
            </a:r>
            <a:r>
              <a:rPr lang="en-US" sz="1200" dirty="0">
                <a:latin typeface="Cambria" panose="02040503050406030204" pitchFamily="18" charset="0"/>
                <a:ea typeface="MS Mincho" panose="02020609040205080304" pitchFamily="49" charset="-128"/>
                <a:cs typeface="Times New Roman" panose="02020603050405020304" pitchFamily="18" charset="0"/>
              </a:rPr>
              <a:t>Motivating the Client</a:t>
            </a:r>
          </a:p>
          <a:p>
            <a:r>
              <a:rPr lang="en-US" sz="1400" b="1" dirty="0">
                <a:latin typeface="Calibri" panose="020F0502020204030204" pitchFamily="34" charset="0"/>
                <a:ea typeface="MS Mincho" panose="02020609040205080304" pitchFamily="49" charset="-128"/>
                <a:cs typeface="Times New Roman" panose="02020603050405020304" pitchFamily="18" charset="0"/>
              </a:rPr>
              <a:t>Original Storyboard Frames:</a:t>
            </a:r>
            <a:r>
              <a:rPr lang="en-US" sz="1400" dirty="0">
                <a:latin typeface="Cambria" panose="02040503050406030204" pitchFamily="18" charset="0"/>
                <a:ea typeface="MS Mincho" panose="02020609040205080304" pitchFamily="49" charset="-128"/>
                <a:cs typeface="Times New Roman" panose="02020603050405020304" pitchFamily="18" charset="0"/>
              </a:rPr>
              <a:t> </a:t>
            </a:r>
            <a:r>
              <a:rPr lang="en-US" sz="1200" dirty="0">
                <a:latin typeface="Cambria" panose="02040503050406030204" pitchFamily="18" charset="0"/>
                <a:ea typeface="MS Mincho" panose="02020609040205080304" pitchFamily="49" charset="-128"/>
                <a:cs typeface="Times New Roman" panose="02020603050405020304" pitchFamily="18" charset="0"/>
              </a:rPr>
              <a:t>7600-7630</a:t>
            </a:r>
          </a:p>
          <a:p>
            <a:r>
              <a:rPr lang="en-US" sz="1400" b="1" dirty="0">
                <a:latin typeface="Calibri" panose="020F0502020204030204" pitchFamily="34" charset="0"/>
                <a:ea typeface="MS Mincho" panose="02020609040205080304" pitchFamily="49" charset="-128"/>
                <a:cs typeface="Times New Roman" panose="02020603050405020304" pitchFamily="18" charset="0"/>
              </a:rPr>
              <a:t>New Storyboard Frames:</a:t>
            </a:r>
            <a:endParaRPr lang="en-US" sz="1200" dirty="0">
              <a:latin typeface="Cambria" panose="02040503050406030204" pitchFamily="18" charset="0"/>
              <a:ea typeface="MS Mincho" panose="02020609040205080304" pitchFamily="49" charset="-128"/>
              <a:cs typeface="Times New Roman" panose="02020603050405020304" pitchFamily="18" charset="0"/>
            </a:endParaRPr>
          </a:p>
          <a:p>
            <a:r>
              <a:rPr lang="en-US" sz="1400" b="1" dirty="0">
                <a:latin typeface="Calibri" panose="020F0502020204030204" pitchFamily="34" charset="0"/>
                <a:ea typeface="MS Mincho" panose="02020609040205080304" pitchFamily="49" charset="-128"/>
                <a:cs typeface="Times New Roman" panose="02020603050405020304" pitchFamily="18" charset="0"/>
              </a:rPr>
              <a:t>Narrative: </a:t>
            </a:r>
            <a:r>
              <a:rPr lang="en-US" sz="1200" dirty="0">
                <a:latin typeface="Cambria" panose="02040503050406030204" pitchFamily="18" charset="0"/>
                <a:ea typeface="MS Mincho" panose="02020609040205080304" pitchFamily="49" charset="-128"/>
                <a:cs typeface="Times New Roman" panose="02020603050405020304" pitchFamily="18" charset="0"/>
              </a:rPr>
              <a:t>We want to motivate our clients to activate healthy habits in their lives and to take corrective steps based on their current medical history. </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latin typeface="Cambria" panose="02040503050406030204" pitchFamily="18" charset="0"/>
                <a:ea typeface="MS Mincho" panose="02020609040205080304" pitchFamily="49" charset="-128"/>
                <a:cs typeface="Times New Roman" panose="02020603050405020304" pitchFamily="18" charset="0"/>
              </a:rPr>
              <a:t>Please click here to review a Handbook containing a sample client’s medical history. </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latin typeface="Cambria" panose="02040503050406030204" pitchFamily="18" charset="0"/>
                <a:ea typeface="MS Mincho" panose="02020609040205080304" pitchFamily="49" charset="-128"/>
                <a:cs typeface="Times New Roman" panose="02020603050405020304" pitchFamily="18" charset="0"/>
              </a:rPr>
              <a:t>In order to motivate your client you must establish a rapport with him or her. Your client should feel comfortable with you to freely discuss issues of personal health. Therefore you must be a trusted and empathetic individual who remains sensitive to your client’s needs. </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latin typeface="Cambria" panose="02040503050406030204" pitchFamily="18" charset="0"/>
                <a:ea typeface="MS Mincho" panose="02020609040205080304" pitchFamily="49" charset="-128"/>
                <a:cs typeface="Times New Roman" panose="02020603050405020304" pitchFamily="18" charset="0"/>
              </a:rPr>
              <a:t>Please click on the link below to see video examples of how to motivate your client by establishing a positive rapport. </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latin typeface="Cambria" panose="02040503050406030204" pitchFamily="18" charset="0"/>
                <a:ea typeface="MS Mincho" panose="02020609040205080304" pitchFamily="49" charset="-128"/>
                <a:cs typeface="Times New Roman" panose="02020603050405020304" pitchFamily="18" charset="0"/>
              </a:rPr>
              <a:t>Hopefully you feel comfortable with the idea of motivating your client. Let’s take a Knowledge Check to see how you do!</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endParaRPr lang="en-US" sz="1200" dirty="0" smtClean="0">
              <a:highlight>
                <a:srgbClr val="FFFF00"/>
              </a:highlight>
              <a:latin typeface="Cambria" panose="02040503050406030204" pitchFamily="18" charset="0"/>
              <a:ea typeface="MS Mincho" panose="02020609040205080304" pitchFamily="49" charset="-128"/>
              <a:cs typeface="Times New Roman" panose="02020603050405020304" pitchFamily="18" charset="0"/>
            </a:endParaRPr>
          </a:p>
          <a:p>
            <a:endParaRPr lang="en-US" sz="1200" dirty="0">
              <a:highlight>
                <a:srgbClr val="FFFF00"/>
              </a:highlight>
              <a:latin typeface="Cambria" panose="02040503050406030204" pitchFamily="18" charset="0"/>
              <a:ea typeface="MS Mincho" panose="02020609040205080304" pitchFamily="49" charset="-128"/>
              <a:cs typeface="Times New Roman" panose="02020603050405020304" pitchFamily="18" charset="0"/>
            </a:endParaRPr>
          </a:p>
          <a:p>
            <a:r>
              <a:rPr lang="en-US" sz="1200" dirty="0" smtClean="0">
                <a:highlight>
                  <a:srgbClr val="FFFF00"/>
                </a:highlight>
                <a:latin typeface="Cambria" panose="02040503050406030204" pitchFamily="18" charset="0"/>
                <a:ea typeface="MS Mincho" panose="02020609040205080304" pitchFamily="49" charset="-128"/>
                <a:cs typeface="Times New Roman" panose="02020603050405020304" pitchFamily="18" charset="0"/>
              </a:rPr>
              <a:t>Note</a:t>
            </a:r>
            <a:r>
              <a:rPr lang="en-US" sz="1200" dirty="0">
                <a:highlight>
                  <a:srgbClr val="FFFF00"/>
                </a:highlight>
                <a:latin typeface="Cambria" panose="02040503050406030204" pitchFamily="18" charset="0"/>
                <a:ea typeface="MS Mincho" panose="02020609040205080304" pitchFamily="49" charset="-128"/>
                <a:cs typeface="Times New Roman" panose="02020603050405020304" pitchFamily="18" charset="0"/>
              </a:rPr>
              <a:t>: Insert Knowledge Check</a:t>
            </a:r>
            <a:endParaRPr lang="en-US" sz="1200" dirty="0">
              <a:latin typeface="Cambria" panose="02040503050406030204" pitchFamily="18" charset="0"/>
              <a:ea typeface="MS Mincho" panose="02020609040205080304" pitchFamily="49" charset="-128"/>
              <a:cs typeface="Times New Roman" panose="02020603050405020304" pitchFamily="18" charset="0"/>
            </a:endParaRP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400" b="1" dirty="0">
                <a:latin typeface="Calibri" panose="020F0502020204030204" pitchFamily="34" charset="0"/>
                <a:ea typeface="MS Mincho" panose="02020609040205080304" pitchFamily="49" charset="-128"/>
                <a:cs typeface="Times New Roman" panose="02020603050405020304" pitchFamily="18" charset="0"/>
              </a:rPr>
              <a:t>Section:</a:t>
            </a:r>
            <a:r>
              <a:rPr lang="en-US" sz="1600" dirty="0">
                <a:latin typeface="Cambria" panose="02040503050406030204" pitchFamily="18" charset="0"/>
                <a:ea typeface="MS Mincho" panose="02020609040205080304" pitchFamily="49" charset="-128"/>
                <a:cs typeface="Times New Roman" panose="02020603050405020304" pitchFamily="18" charset="0"/>
              </a:rPr>
              <a:t> </a:t>
            </a:r>
            <a:r>
              <a:rPr lang="en-US" sz="1200" dirty="0">
                <a:latin typeface="Cambria" panose="02040503050406030204" pitchFamily="18" charset="0"/>
                <a:ea typeface="MS Mincho" panose="02020609040205080304" pitchFamily="49" charset="-128"/>
                <a:cs typeface="Times New Roman" panose="02020603050405020304" pitchFamily="18" charset="0"/>
              </a:rPr>
              <a:t> Developing Community Relationships</a:t>
            </a:r>
          </a:p>
          <a:p>
            <a:r>
              <a:rPr lang="en-US" sz="1400" b="1" dirty="0">
                <a:latin typeface="Calibri" panose="020F0502020204030204" pitchFamily="34" charset="0"/>
                <a:ea typeface="MS Mincho" panose="02020609040205080304" pitchFamily="49" charset="-128"/>
                <a:cs typeface="Times New Roman" panose="02020603050405020304" pitchFamily="18" charset="0"/>
              </a:rPr>
              <a:t>Original Storyboard Frames:</a:t>
            </a:r>
            <a:r>
              <a:rPr lang="en-US" sz="1400" dirty="0">
                <a:latin typeface="Cambria" panose="02040503050406030204" pitchFamily="18" charset="0"/>
                <a:ea typeface="MS Mincho" panose="02020609040205080304" pitchFamily="49" charset="-128"/>
                <a:cs typeface="Times New Roman" panose="02020603050405020304" pitchFamily="18" charset="0"/>
              </a:rPr>
              <a:t> </a:t>
            </a:r>
            <a:r>
              <a:rPr lang="en-US" sz="1200" dirty="0">
                <a:latin typeface="Cambria" panose="02040503050406030204" pitchFamily="18" charset="0"/>
                <a:ea typeface="MS Mincho" panose="02020609040205080304" pitchFamily="49" charset="-128"/>
                <a:cs typeface="Times New Roman" panose="02020603050405020304" pitchFamily="18" charset="0"/>
              </a:rPr>
              <a:t>7700-7720</a:t>
            </a:r>
          </a:p>
          <a:p>
            <a:r>
              <a:rPr lang="en-US" sz="1400" b="1" dirty="0">
                <a:latin typeface="Calibri" panose="020F0502020204030204" pitchFamily="34" charset="0"/>
                <a:ea typeface="MS Mincho" panose="02020609040205080304" pitchFamily="49" charset="-128"/>
                <a:cs typeface="Times New Roman" panose="02020603050405020304" pitchFamily="18" charset="0"/>
              </a:rPr>
              <a:t>New Storyboard Frames:</a:t>
            </a:r>
            <a:endParaRPr lang="en-US" sz="1200" dirty="0">
              <a:latin typeface="Cambria" panose="02040503050406030204" pitchFamily="18" charset="0"/>
              <a:ea typeface="MS Mincho" panose="02020609040205080304" pitchFamily="49" charset="-128"/>
              <a:cs typeface="Times New Roman" panose="02020603050405020304" pitchFamily="18" charset="0"/>
            </a:endParaRPr>
          </a:p>
          <a:p>
            <a:r>
              <a:rPr lang="en-US" sz="1400" b="1" dirty="0">
                <a:latin typeface="Calibri" panose="020F0502020204030204" pitchFamily="34" charset="0"/>
                <a:ea typeface="MS Mincho" panose="02020609040205080304" pitchFamily="49" charset="-128"/>
                <a:cs typeface="Times New Roman" panose="02020603050405020304" pitchFamily="18" charset="0"/>
              </a:rPr>
              <a:t>Narrative: </a:t>
            </a:r>
            <a:r>
              <a:rPr lang="en-US" sz="1200" dirty="0">
                <a:latin typeface="Cambria" panose="02040503050406030204" pitchFamily="18" charset="0"/>
                <a:ea typeface="MS Mincho" panose="02020609040205080304" pitchFamily="49" charset="-128"/>
                <a:cs typeface="Times New Roman" panose="02020603050405020304" pitchFamily="18" charset="0"/>
              </a:rPr>
              <a:t>To gain the trust of the community that you service, you must develop strong relationships with your clients and different members of the community. </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latin typeface="Cambria" panose="02040503050406030204" pitchFamily="18" charset="0"/>
                <a:ea typeface="MS Mincho" panose="02020609040205080304" pitchFamily="49" charset="-128"/>
                <a:cs typeface="Times New Roman" panose="02020603050405020304" pitchFamily="18" charset="0"/>
              </a:rPr>
              <a:t>To build those strong relationships you must express compassion and genuine concern for those in need. People who are able to experience this level of service close to home are more likely to recommend your expertise to friends and family. </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latin typeface="Cambria" panose="02040503050406030204" pitchFamily="18" charset="0"/>
                <a:ea typeface="MS Mincho" panose="02020609040205080304" pitchFamily="49" charset="-128"/>
                <a:cs typeface="Times New Roman" panose="02020603050405020304" pitchFamily="18" charset="0"/>
              </a:rPr>
              <a:t>Word of mouth is the most effective form of advertising in the communities you will service. Many businesses you will deal with depend on receiving excellent recommendations, feedback and referrals. </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6143400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914400"/>
            <a:ext cx="8305800" cy="1754326"/>
          </a:xfrm>
          <a:prstGeom prst="rect">
            <a:avLst/>
          </a:prstGeom>
        </p:spPr>
        <p:txBody>
          <a:bodyPr wrap="square">
            <a:spAutoFit/>
          </a:bodyPr>
          <a:lstStyle/>
          <a:p>
            <a:r>
              <a:rPr lang="en-US" sz="1200" dirty="0">
                <a:latin typeface="Cambria" panose="02040503050406030204" pitchFamily="18" charset="0"/>
                <a:ea typeface="MS Mincho" panose="02020609040205080304" pitchFamily="49" charset="-128"/>
                <a:cs typeface="Times New Roman" panose="02020603050405020304" pitchFamily="18" charset="0"/>
              </a:rPr>
              <a:t>You are building relationships so existing clients return and bring new members of the community in that are seeking health services. </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latin typeface="Cambria" panose="02040503050406030204" pitchFamily="18" charset="0"/>
                <a:ea typeface="MS Mincho" panose="02020609040205080304" pitchFamily="49" charset="-128"/>
                <a:cs typeface="Times New Roman" panose="02020603050405020304" pitchFamily="18" charset="0"/>
              </a:rPr>
              <a:t>Hopefully you feel comfortable with the idea of building community relationships. Please click Next to check your knowledge on building community relationships. </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highlight>
                  <a:srgbClr val="FFFF00"/>
                </a:highlight>
                <a:latin typeface="Cambria" panose="02040503050406030204" pitchFamily="18" charset="0"/>
                <a:ea typeface="MS Mincho" panose="02020609040205080304" pitchFamily="49" charset="-128"/>
                <a:cs typeface="Times New Roman" panose="02020603050405020304" pitchFamily="18" charset="0"/>
              </a:rPr>
              <a:t>Note: Insert Knowledge Check</a:t>
            </a:r>
            <a:endParaRPr lang="en-US" sz="1200" dirty="0">
              <a:latin typeface="Cambria" panose="02040503050406030204" pitchFamily="18" charset="0"/>
              <a:ea typeface="MS Mincho" panose="02020609040205080304" pitchFamily="49" charset="-128"/>
              <a:cs typeface="Times New Roman" panose="02020603050405020304" pitchFamily="18" charset="0"/>
            </a:endParaRPr>
          </a:p>
          <a:p>
            <a:r>
              <a:rPr lang="en-US" sz="1200" dirty="0">
                <a:latin typeface="Cambria" panose="02040503050406030204" pitchFamily="18" charset="0"/>
                <a:ea typeface="MS Mincho" panose="02020609040205080304" pitchFamily="49" charset="-128"/>
                <a:cs typeface="Times New Roman" panose="02020603050405020304" pitchFamily="18" charset="0"/>
              </a:rPr>
              <a:t> </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065213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3" name="object 3"/>
          <p:cNvSpPr txBox="1">
            <a:spLocks noGrp="1"/>
          </p:cNvSpPr>
          <p:nvPr>
            <p:ph type="title"/>
          </p:nvPr>
        </p:nvSpPr>
        <p:spPr>
          <a:prstGeom prst="rect">
            <a:avLst/>
          </a:prstGeom>
        </p:spPr>
        <p:txBody>
          <a:bodyPr vert="horz" wrap="square" lIns="0" tIns="0" rIns="0" bIns="0" rtlCol="0">
            <a:noAutofit/>
          </a:bodyPr>
          <a:lstStyle/>
          <a:p>
            <a:pPr marL="12700">
              <a:lnSpc>
                <a:spcPct val="100000"/>
              </a:lnSpc>
            </a:pPr>
            <a:r>
              <a:rPr sz="2200" b="1" dirty="0" smtClean="0">
                <a:solidFill>
                  <a:srgbClr val="006FC0"/>
                </a:solidFill>
                <a:latin typeface="Calibri"/>
                <a:cs typeface="Calibri"/>
              </a:rPr>
              <a:t>U</a:t>
            </a:r>
            <a:r>
              <a:rPr sz="2200" b="1" spc="-10" dirty="0" smtClean="0">
                <a:solidFill>
                  <a:srgbClr val="006FC0"/>
                </a:solidFill>
                <a:latin typeface="Calibri"/>
                <a:cs typeface="Calibri"/>
              </a:rPr>
              <a:t>n</a:t>
            </a:r>
            <a:r>
              <a:rPr sz="2200" b="1" spc="5" dirty="0" smtClean="0">
                <a:solidFill>
                  <a:srgbClr val="006FC0"/>
                </a:solidFill>
                <a:latin typeface="Calibri"/>
                <a:cs typeface="Calibri"/>
              </a:rPr>
              <a:t>i</a:t>
            </a:r>
            <a:r>
              <a:rPr sz="2200" b="1" spc="0" dirty="0" smtClean="0">
                <a:solidFill>
                  <a:srgbClr val="006FC0"/>
                </a:solidFill>
                <a:latin typeface="Calibri"/>
                <a:cs typeface="Calibri"/>
              </a:rPr>
              <a:t>t</a:t>
            </a:r>
            <a:r>
              <a:rPr sz="2200" b="1" spc="-20" dirty="0" smtClean="0">
                <a:solidFill>
                  <a:srgbClr val="006FC0"/>
                </a:solidFill>
                <a:latin typeface="Calibri"/>
                <a:cs typeface="Calibri"/>
              </a:rPr>
              <a:t> </a:t>
            </a:r>
            <a:r>
              <a:rPr sz="2200" b="1" spc="0" dirty="0" smtClean="0">
                <a:solidFill>
                  <a:srgbClr val="006FC0"/>
                </a:solidFill>
                <a:latin typeface="Calibri"/>
                <a:cs typeface="Calibri"/>
              </a:rPr>
              <a:t>7</a:t>
            </a:r>
            <a:r>
              <a:rPr sz="2200" b="1" spc="5" dirty="0" smtClean="0">
                <a:solidFill>
                  <a:srgbClr val="006FC0"/>
                </a:solidFill>
                <a:latin typeface="Calibri"/>
                <a:cs typeface="Calibri"/>
              </a:rPr>
              <a:t> </a:t>
            </a:r>
            <a:r>
              <a:rPr sz="2200" b="1" spc="10" dirty="0" smtClean="0">
                <a:solidFill>
                  <a:srgbClr val="006FC0"/>
                </a:solidFill>
                <a:latin typeface="Calibri"/>
                <a:cs typeface="Calibri"/>
              </a:rPr>
              <a:t>C</a:t>
            </a:r>
            <a:r>
              <a:rPr sz="2200" b="1" spc="-15" dirty="0" smtClean="0">
                <a:solidFill>
                  <a:srgbClr val="006FC0"/>
                </a:solidFill>
                <a:latin typeface="Calibri"/>
                <a:cs typeface="Calibri"/>
              </a:rPr>
              <a:t>a</a:t>
            </a:r>
            <a:r>
              <a:rPr sz="2200" b="1" spc="-10" dirty="0" smtClean="0">
                <a:solidFill>
                  <a:srgbClr val="006FC0"/>
                </a:solidFill>
                <a:latin typeface="Calibri"/>
                <a:cs typeface="Calibri"/>
              </a:rPr>
              <a:t>p</a:t>
            </a:r>
            <a:r>
              <a:rPr sz="2200" b="1" spc="-15" dirty="0" smtClean="0">
                <a:solidFill>
                  <a:srgbClr val="006FC0"/>
                </a:solidFill>
                <a:latin typeface="Calibri"/>
                <a:cs typeface="Calibri"/>
              </a:rPr>
              <a:t>ac</a:t>
            </a:r>
            <a:r>
              <a:rPr sz="2200" b="1" spc="5" dirty="0" smtClean="0">
                <a:solidFill>
                  <a:srgbClr val="006FC0"/>
                </a:solidFill>
                <a:latin typeface="Calibri"/>
                <a:cs typeface="Calibri"/>
              </a:rPr>
              <a:t>i</a:t>
            </a:r>
            <a:r>
              <a:rPr sz="2200" b="1" spc="-25" dirty="0" smtClean="0">
                <a:solidFill>
                  <a:srgbClr val="006FC0"/>
                </a:solidFill>
                <a:latin typeface="Calibri"/>
                <a:cs typeface="Calibri"/>
              </a:rPr>
              <a:t>t</a:t>
            </a:r>
            <a:r>
              <a:rPr sz="2200" b="1" spc="20" dirty="0" smtClean="0">
                <a:solidFill>
                  <a:srgbClr val="006FC0"/>
                </a:solidFill>
                <a:latin typeface="Calibri"/>
                <a:cs typeface="Calibri"/>
              </a:rPr>
              <a:t>y</a:t>
            </a:r>
            <a:r>
              <a:rPr sz="2200" b="1" spc="-5" dirty="0" smtClean="0">
                <a:solidFill>
                  <a:srgbClr val="006FC0"/>
                </a:solidFill>
                <a:latin typeface="Calibri"/>
                <a:cs typeface="Calibri"/>
              </a:rPr>
              <a:t>-</a:t>
            </a:r>
            <a:r>
              <a:rPr sz="2200" b="1" spc="5" dirty="0" smtClean="0">
                <a:solidFill>
                  <a:srgbClr val="006FC0"/>
                </a:solidFill>
                <a:latin typeface="Calibri"/>
                <a:cs typeface="Calibri"/>
              </a:rPr>
              <a:t>B</a:t>
            </a:r>
            <a:r>
              <a:rPr sz="2200" b="1" spc="-10" dirty="0" smtClean="0">
                <a:solidFill>
                  <a:srgbClr val="006FC0"/>
                </a:solidFill>
                <a:latin typeface="Calibri"/>
                <a:cs typeface="Calibri"/>
              </a:rPr>
              <a:t>u</a:t>
            </a:r>
            <a:r>
              <a:rPr sz="2200" b="1" spc="-15" dirty="0" smtClean="0">
                <a:solidFill>
                  <a:srgbClr val="006FC0"/>
                </a:solidFill>
                <a:latin typeface="Calibri"/>
                <a:cs typeface="Calibri"/>
              </a:rPr>
              <a:t>i</a:t>
            </a:r>
            <a:r>
              <a:rPr sz="2200" b="1" spc="5" dirty="0" smtClean="0">
                <a:solidFill>
                  <a:srgbClr val="006FC0"/>
                </a:solidFill>
                <a:latin typeface="Calibri"/>
                <a:cs typeface="Calibri"/>
              </a:rPr>
              <a:t>l</a:t>
            </a:r>
            <a:r>
              <a:rPr sz="2200" b="1" spc="-10" dirty="0" smtClean="0">
                <a:solidFill>
                  <a:srgbClr val="006FC0"/>
                </a:solidFill>
                <a:latin typeface="Calibri"/>
                <a:cs typeface="Calibri"/>
              </a:rPr>
              <a:t>d</a:t>
            </a:r>
            <a:r>
              <a:rPr sz="2200" b="1" spc="5" dirty="0" smtClean="0">
                <a:solidFill>
                  <a:srgbClr val="006FC0"/>
                </a:solidFill>
                <a:latin typeface="Calibri"/>
                <a:cs typeface="Calibri"/>
              </a:rPr>
              <a:t>i</a:t>
            </a:r>
            <a:r>
              <a:rPr sz="2200" b="1" spc="-35" dirty="0" smtClean="0">
                <a:solidFill>
                  <a:srgbClr val="006FC0"/>
                </a:solidFill>
                <a:latin typeface="Calibri"/>
                <a:cs typeface="Calibri"/>
              </a:rPr>
              <a:t>n</a:t>
            </a:r>
            <a:r>
              <a:rPr sz="2200" b="1" spc="0" dirty="0" smtClean="0">
                <a:solidFill>
                  <a:srgbClr val="006FC0"/>
                </a:solidFill>
                <a:latin typeface="Calibri"/>
                <a:cs typeface="Calibri"/>
              </a:rPr>
              <a:t>g</a:t>
            </a:r>
            <a:r>
              <a:rPr sz="2200" b="1" spc="5" dirty="0" smtClean="0">
                <a:solidFill>
                  <a:srgbClr val="006FC0"/>
                </a:solidFill>
                <a:latin typeface="Calibri"/>
                <a:cs typeface="Calibri"/>
              </a:rPr>
              <a:t> </a:t>
            </a:r>
            <a:r>
              <a:rPr sz="2200" b="1" spc="-10" dirty="0" smtClean="0">
                <a:solidFill>
                  <a:srgbClr val="006FC0"/>
                </a:solidFill>
                <a:latin typeface="Calibri"/>
                <a:cs typeface="Calibri"/>
              </a:rPr>
              <a:t>S</a:t>
            </a:r>
            <a:r>
              <a:rPr sz="2200" b="1" spc="-30" dirty="0" smtClean="0">
                <a:solidFill>
                  <a:srgbClr val="006FC0"/>
                </a:solidFill>
                <a:latin typeface="Calibri"/>
                <a:cs typeface="Calibri"/>
              </a:rPr>
              <a:t>k</a:t>
            </a:r>
            <a:r>
              <a:rPr sz="2200" b="1" spc="5" dirty="0" smtClean="0">
                <a:solidFill>
                  <a:srgbClr val="006FC0"/>
                </a:solidFill>
                <a:latin typeface="Calibri"/>
                <a:cs typeface="Calibri"/>
              </a:rPr>
              <a:t>il</a:t>
            </a:r>
            <a:r>
              <a:rPr sz="2200" b="1" spc="-15" dirty="0" smtClean="0">
                <a:solidFill>
                  <a:srgbClr val="006FC0"/>
                </a:solidFill>
                <a:latin typeface="Calibri"/>
                <a:cs typeface="Calibri"/>
              </a:rPr>
              <a:t>l</a:t>
            </a:r>
            <a:r>
              <a:rPr sz="2200" b="1" spc="0" dirty="0" smtClean="0">
                <a:solidFill>
                  <a:srgbClr val="006FC0"/>
                </a:solidFill>
                <a:latin typeface="Calibri"/>
                <a:cs typeface="Calibri"/>
              </a:rPr>
              <a:t>s</a:t>
            </a:r>
            <a:r>
              <a:rPr sz="2200" b="1" spc="30" dirty="0" smtClean="0">
                <a:solidFill>
                  <a:srgbClr val="006FC0"/>
                </a:solidFill>
                <a:latin typeface="Calibri"/>
                <a:cs typeface="Calibri"/>
              </a:rPr>
              <a:t> </a:t>
            </a:r>
            <a:r>
              <a:rPr sz="2200" b="1" spc="-15" dirty="0" smtClean="0">
                <a:solidFill>
                  <a:srgbClr val="006FC0"/>
                </a:solidFill>
                <a:latin typeface="Calibri"/>
                <a:cs typeface="Calibri"/>
              </a:rPr>
              <a:t>S</a:t>
            </a:r>
            <a:r>
              <a:rPr sz="2200" b="1" spc="0" dirty="0" smtClean="0">
                <a:solidFill>
                  <a:srgbClr val="006FC0"/>
                </a:solidFill>
                <a:latin typeface="Calibri"/>
                <a:cs typeface="Calibri"/>
              </a:rPr>
              <a:t>t</a:t>
            </a:r>
            <a:r>
              <a:rPr sz="2200" b="1" spc="-10" dirty="0" smtClean="0">
                <a:solidFill>
                  <a:srgbClr val="006FC0"/>
                </a:solidFill>
                <a:latin typeface="Calibri"/>
                <a:cs typeface="Calibri"/>
              </a:rPr>
              <a:t>o</a:t>
            </a:r>
            <a:r>
              <a:rPr sz="2200" b="1" spc="-20" dirty="0" smtClean="0">
                <a:solidFill>
                  <a:srgbClr val="006FC0"/>
                </a:solidFill>
                <a:latin typeface="Calibri"/>
                <a:cs typeface="Calibri"/>
              </a:rPr>
              <a:t>r</a:t>
            </a:r>
            <a:r>
              <a:rPr sz="2200" b="1" spc="5" dirty="0" smtClean="0">
                <a:solidFill>
                  <a:srgbClr val="006FC0"/>
                </a:solidFill>
                <a:latin typeface="Calibri"/>
                <a:cs typeface="Calibri"/>
              </a:rPr>
              <a:t>y</a:t>
            </a:r>
            <a:r>
              <a:rPr sz="2200" b="1" spc="-10" dirty="0" smtClean="0">
                <a:solidFill>
                  <a:srgbClr val="006FC0"/>
                </a:solidFill>
                <a:latin typeface="Calibri"/>
                <a:cs typeface="Calibri"/>
              </a:rPr>
              <a:t>b</a:t>
            </a:r>
            <a:r>
              <a:rPr sz="2200" b="1" spc="-15" dirty="0" smtClean="0">
                <a:solidFill>
                  <a:srgbClr val="006FC0"/>
                </a:solidFill>
                <a:latin typeface="Calibri"/>
                <a:cs typeface="Calibri"/>
              </a:rPr>
              <a:t>oa</a:t>
            </a:r>
            <a:r>
              <a:rPr sz="2200" b="1" spc="5" dirty="0" smtClean="0">
                <a:solidFill>
                  <a:srgbClr val="006FC0"/>
                </a:solidFill>
                <a:latin typeface="Calibri"/>
                <a:cs typeface="Calibri"/>
              </a:rPr>
              <a:t>r</a:t>
            </a:r>
            <a:r>
              <a:rPr sz="2200" b="1" spc="-10" dirty="0" smtClean="0">
                <a:solidFill>
                  <a:srgbClr val="006FC0"/>
                </a:solidFill>
                <a:latin typeface="Calibri"/>
                <a:cs typeface="Calibri"/>
              </a:rPr>
              <a:t>d</a:t>
            </a:r>
            <a:r>
              <a:rPr sz="2200" b="1" spc="0" dirty="0" smtClean="0">
                <a:solidFill>
                  <a:srgbClr val="006FC0"/>
                </a:solidFill>
                <a:latin typeface="Calibri"/>
                <a:cs typeface="Calibri"/>
              </a:rPr>
              <a:t>s</a:t>
            </a:r>
            <a:endParaRPr sz="2200">
              <a:latin typeface="Calibri"/>
              <a:cs typeface="Calibri"/>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82550">
              <a:lnSpc>
                <a:spcPct val="100000"/>
              </a:lnSpc>
            </a:pPr>
            <a:r>
              <a:rPr sz="1000" dirty="0" smtClean="0">
                <a:latin typeface="Arial"/>
                <a:cs typeface="Arial"/>
              </a:rPr>
              <a:t>Page</a:t>
            </a:r>
            <a:fld id="{81D60167-4931-47E6-BA6A-407CBD079E47}" type="slidenum">
              <a:rPr sz="1000" spc="5" dirty="0" smtClean="0">
                <a:latin typeface="Arial"/>
                <a:cs typeface="Arial"/>
              </a:rPr>
              <a:pPr marL="82550">
                <a:lnSpc>
                  <a:spcPct val="100000"/>
                </a:lnSpc>
              </a:pPr>
              <a:t>7</a:t>
            </a:fld>
            <a:r>
              <a:rPr sz="1000" spc="25" dirty="0" smtClean="0">
                <a:latin typeface="Arial"/>
                <a:cs typeface="Arial"/>
              </a:rPr>
              <a:t> </a:t>
            </a:r>
            <a:r>
              <a:rPr sz="1000" spc="20" dirty="0" smtClean="0">
                <a:latin typeface="Arial"/>
                <a:cs typeface="Arial"/>
              </a:rPr>
              <a:t>of</a:t>
            </a:r>
            <a:r>
              <a:rPr sz="1000" spc="-114" dirty="0" smtClean="0">
                <a:latin typeface="Arial"/>
                <a:cs typeface="Arial"/>
              </a:rPr>
              <a:t> </a:t>
            </a:r>
            <a:r>
              <a:rPr sz="1000" spc="50" dirty="0" smtClean="0">
                <a:latin typeface="Arial"/>
                <a:cs typeface="Arial"/>
              </a:rPr>
              <a:t>52</a:t>
            </a:r>
            <a:endParaRPr sz="1000">
              <a:latin typeface="Arial"/>
              <a:cs typeface="Arial"/>
            </a:endParaRPr>
          </a:p>
        </p:txBody>
      </p:sp>
      <p:graphicFrame>
        <p:nvGraphicFramePr>
          <p:cNvPr id="4" name="object 4"/>
          <p:cNvGraphicFramePr>
            <a:graphicFrameLocks noGrp="1"/>
          </p:cNvGraphicFramePr>
          <p:nvPr>
            <p:extLst>
              <p:ext uri="{D42A27DB-BD31-4B8C-83A1-F6EECF244321}">
                <p14:modId xmlns:p14="http://schemas.microsoft.com/office/powerpoint/2010/main" val="2155307156"/>
              </p:ext>
            </p:extLst>
          </p:nvPr>
        </p:nvGraphicFramePr>
        <p:xfrm>
          <a:off x="457200" y="914401"/>
          <a:ext cx="9287255" cy="6682951"/>
        </p:xfrm>
        <a:graphic>
          <a:graphicData uri="http://schemas.openxmlformats.org/drawingml/2006/table">
            <a:tbl>
              <a:tblPr firstRow="1" bandRow="1">
                <a:tableStyleId>{2D5ABB26-0587-4C30-8999-92F81FD0307C}</a:tableStyleId>
              </a:tblPr>
              <a:tblGrid>
                <a:gridCol w="45720"/>
                <a:gridCol w="939038"/>
                <a:gridCol w="3658870"/>
                <a:gridCol w="914654"/>
                <a:gridCol w="3728973"/>
              </a:tblGrid>
              <a:tr h="313270">
                <a:tc>
                  <a:txBody>
                    <a:bodyPr/>
                    <a:lstStyle/>
                    <a:p>
                      <a:endParaRPr sz="22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a:t>
                      </a:r>
                      <a:r>
                        <a:rPr sz="1100" spc="10"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y_B</a:t>
                      </a:r>
                      <a:r>
                        <a:rPr sz="1100" spc="-30"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5" dirty="0" smtClean="0">
                          <a:latin typeface="Calibri"/>
                          <a:cs typeface="Calibri"/>
                        </a:rPr>
                        <a:t>g</a:t>
                      </a:r>
                      <a:r>
                        <a:rPr sz="1100" spc="0" dirty="0" smtClean="0">
                          <a:latin typeface="Calibri"/>
                          <a:cs typeface="Calibri"/>
                        </a:rPr>
                        <a:t>_S</a:t>
                      </a:r>
                      <a:r>
                        <a:rPr sz="1100" spc="-25" dirty="0" smtClean="0">
                          <a:latin typeface="Calibri"/>
                          <a:cs typeface="Calibri"/>
                        </a:rPr>
                        <a:t>k</a:t>
                      </a:r>
                      <a:r>
                        <a:rPr sz="1100" spc="5" dirty="0" smtClean="0">
                          <a:latin typeface="Calibri"/>
                          <a:cs typeface="Calibri"/>
                        </a:rPr>
                        <a:t>il</a:t>
                      </a:r>
                      <a:r>
                        <a:rPr sz="1100" spc="-15" dirty="0" smtClean="0">
                          <a:latin typeface="Calibri"/>
                          <a:cs typeface="Calibri"/>
                        </a:rPr>
                        <a:t>l</a:t>
                      </a:r>
                      <a:r>
                        <a:rPr sz="1100" spc="0" dirty="0" smtClean="0">
                          <a:latin typeface="Calibri"/>
                          <a:cs typeface="Calibri"/>
                        </a:rPr>
                        <a:t>s</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8119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3">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a:t>
                      </a:r>
                      <a:r>
                        <a:rPr sz="1100" spc="-30" dirty="0" smtClean="0">
                          <a:latin typeface="Calibri"/>
                          <a:cs typeface="Calibri"/>
                        </a:rPr>
                        <a:t>k</a:t>
                      </a:r>
                      <a:r>
                        <a:rPr sz="1100" spc="5" dirty="0" smtClean="0">
                          <a:latin typeface="Calibri"/>
                          <a:cs typeface="Calibri"/>
                        </a:rPr>
                        <a:t>i</a:t>
                      </a:r>
                      <a:r>
                        <a:rPr sz="1100" spc="-15" dirty="0" smtClean="0">
                          <a:latin typeface="Calibri"/>
                          <a:cs typeface="Calibri"/>
                        </a:rPr>
                        <a:t>l</a:t>
                      </a:r>
                      <a:r>
                        <a:rPr sz="1100" spc="5" dirty="0" smtClean="0">
                          <a:latin typeface="Calibri"/>
                          <a:cs typeface="Calibri"/>
                        </a:rPr>
                        <a:t>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8">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3">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7000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8">
                      <a:solidFill>
                        <a:srgbClr val="404040"/>
                      </a:solidFill>
                      <a:prstDash val="solid"/>
                    </a:lnB>
                  </a:tcPr>
                </a:tc>
              </a:tr>
              <a:tr h="209321">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3">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30"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8">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3">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200" b="1" dirty="0" smtClean="0">
                          <a:latin typeface="Calibri"/>
                          <a:cs typeface="Calibri"/>
                        </a:rPr>
                        <a:t>1</a:t>
                      </a:r>
                      <a:r>
                        <a:rPr sz="1200" b="1" spc="-4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200" b="1" spc="0" dirty="0" smtClean="0">
                          <a:latin typeface="Calibri"/>
                          <a:cs typeface="Calibri"/>
                        </a:rPr>
                        <a:t>1</a:t>
                      </a:r>
                      <a:endParaRPr sz="1200">
                        <a:latin typeface="Calibri"/>
                        <a:cs typeface="Calibri"/>
                      </a:endParaRPr>
                    </a:p>
                  </a:txBody>
                  <a:tcPr marL="0" marR="0" marT="0" marB="0">
                    <a:lnL w="4318">
                      <a:solidFill>
                        <a:srgbClr val="404040"/>
                      </a:solidFill>
                      <a:prstDash val="solid"/>
                    </a:lnL>
                    <a:lnR w="37846">
                      <a:solidFill>
                        <a:srgbClr val="000000"/>
                      </a:solidFill>
                      <a:prstDash val="solid"/>
                    </a:lnR>
                    <a:lnT w="4318">
                      <a:solidFill>
                        <a:srgbClr val="404040"/>
                      </a:solidFill>
                      <a:prstDash val="solid"/>
                    </a:lnT>
                    <a:lnB w="28701">
                      <a:solidFill>
                        <a:srgbClr val="404040"/>
                      </a:solidFill>
                      <a:prstDash val="solid"/>
                    </a:lnB>
                  </a:tcPr>
                </a:tc>
              </a:tr>
              <a:tr h="199352">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3462">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3462">
                      <a:solidFill>
                        <a:srgbClr val="B6DDE8"/>
                      </a:solidFill>
                      <a:prstDash val="solid"/>
                    </a:lnB>
                    <a:solidFill>
                      <a:srgbClr val="B6DDE8"/>
                    </a:solidFill>
                  </a:tcPr>
                </a:tc>
                <a:tc hMerge="1">
                  <a:txBody>
                    <a:bodyPr/>
                    <a:lstStyle/>
                    <a:p>
                      <a:endParaRPr/>
                    </a:p>
                  </a:txBody>
                  <a:tcPr marL="0" marR="0" marT="0" marB="0"/>
                </a:tc>
              </a:tr>
              <a:tr h="4102366">
                <a:tc gridSpan="3">
                  <a:txBody>
                    <a:bodyPr/>
                    <a:lstStyle/>
                    <a:p>
                      <a:endParaRPr sz="1200" dirty="0">
                        <a:latin typeface="Calibri"/>
                        <a:cs typeface="Calibri"/>
                      </a:endParaRPr>
                    </a:p>
                  </a:txBody>
                  <a:tcPr marL="0" marR="0" marT="0" marB="0">
                    <a:lnL w="37845">
                      <a:solidFill>
                        <a:srgbClr val="000000"/>
                      </a:solidFill>
                      <a:prstDash val="solid"/>
                    </a:lnL>
                    <a:lnR w="19557">
                      <a:solidFill>
                        <a:srgbClr val="404040"/>
                      </a:solidFill>
                      <a:prstDash val="solid"/>
                    </a:lnR>
                    <a:lnT w="13462">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R="2602865" algn="l">
                        <a:lnSpc>
                          <a:spcPct val="100000"/>
                        </a:lnSpc>
                      </a:pPr>
                      <a:r>
                        <a:rPr sz="1100" b="1" spc="5" dirty="0" smtClean="0">
                          <a:latin typeface="Calibri"/>
                          <a:cs typeface="Calibri"/>
                        </a:rPr>
                        <a:t>U</a:t>
                      </a:r>
                      <a:r>
                        <a:rPr sz="1100" b="1" spc="0" dirty="0" smtClean="0">
                          <a:latin typeface="Calibri"/>
                          <a:cs typeface="Calibri"/>
                        </a:rPr>
                        <a:t>n</a:t>
                      </a:r>
                      <a:r>
                        <a:rPr sz="1100" b="1" spc="-10" dirty="0" smtClean="0">
                          <a:latin typeface="Calibri"/>
                          <a:cs typeface="Calibri"/>
                        </a:rPr>
                        <a:t>i</a:t>
                      </a:r>
                      <a:r>
                        <a:rPr sz="1100" b="1" spc="0" dirty="0" smtClean="0">
                          <a:latin typeface="Calibri"/>
                          <a:cs typeface="Calibri"/>
                        </a:rPr>
                        <a:t>t</a:t>
                      </a:r>
                      <a:r>
                        <a:rPr sz="1100" b="1" spc="-20" dirty="0" smtClean="0">
                          <a:latin typeface="Calibri"/>
                          <a:cs typeface="Calibri"/>
                        </a:rPr>
                        <a:t> </a:t>
                      </a:r>
                      <a:r>
                        <a:rPr sz="1100" b="1" spc="-10" dirty="0" smtClean="0">
                          <a:latin typeface="Calibri"/>
                          <a:cs typeface="Calibri"/>
                        </a:rPr>
                        <a:t>7</a:t>
                      </a:r>
                      <a:r>
                        <a:rPr sz="1100" b="1" spc="0" dirty="0" smtClean="0">
                          <a:latin typeface="Calibri"/>
                          <a:cs typeface="Calibri"/>
                        </a:rPr>
                        <a:t>:</a:t>
                      </a:r>
                      <a:r>
                        <a:rPr sz="1100" b="1" spc="-5" dirty="0" smtClean="0">
                          <a:latin typeface="Calibri"/>
                          <a:cs typeface="Calibri"/>
                        </a:rPr>
                        <a:t> </a:t>
                      </a:r>
                      <a:r>
                        <a:rPr sz="1100" b="1" spc="-15" dirty="0" smtClean="0">
                          <a:latin typeface="Calibri"/>
                          <a:cs typeface="Calibri"/>
                        </a:rPr>
                        <a:t>C</a:t>
                      </a:r>
                      <a:r>
                        <a:rPr sz="1100" b="1" spc="5" dirty="0" smtClean="0">
                          <a:latin typeface="Calibri"/>
                          <a:cs typeface="Calibri"/>
                        </a:rPr>
                        <a:t>a</a:t>
                      </a:r>
                      <a:r>
                        <a:rPr sz="1100" b="1" spc="0" dirty="0" smtClean="0">
                          <a:latin typeface="Calibri"/>
                          <a:cs typeface="Calibri"/>
                        </a:rPr>
                        <a:t>p</a:t>
                      </a:r>
                      <a:r>
                        <a:rPr sz="1100" b="1" spc="5" dirty="0" smtClean="0">
                          <a:latin typeface="Calibri"/>
                          <a:cs typeface="Calibri"/>
                        </a:rPr>
                        <a:t>a</a:t>
                      </a:r>
                      <a:r>
                        <a:rPr sz="1100" b="1" spc="0" dirty="0" smtClean="0">
                          <a:latin typeface="Calibri"/>
                          <a:cs typeface="Calibri"/>
                        </a:rPr>
                        <a:t>c</a:t>
                      </a:r>
                      <a:r>
                        <a:rPr sz="1100" b="1" spc="-5" dirty="0" smtClean="0">
                          <a:latin typeface="Calibri"/>
                          <a:cs typeface="Calibri"/>
                        </a:rPr>
                        <a:t>i</a:t>
                      </a:r>
                      <a:r>
                        <a:rPr sz="1100" b="1" spc="-10" dirty="0" smtClean="0">
                          <a:latin typeface="Calibri"/>
                          <a:cs typeface="Calibri"/>
                        </a:rPr>
                        <a:t>t</a:t>
                      </a:r>
                      <a:r>
                        <a:rPr sz="1100" b="1" spc="0" dirty="0" smtClean="0">
                          <a:latin typeface="Calibri"/>
                          <a:cs typeface="Calibri"/>
                        </a:rPr>
                        <a:t>y</a:t>
                      </a:r>
                      <a:r>
                        <a:rPr sz="1100" b="1" spc="-5" dirty="0" smtClean="0">
                          <a:latin typeface="Calibri"/>
                          <a:cs typeface="Calibri"/>
                        </a:rPr>
                        <a:t> </a:t>
                      </a:r>
                      <a:r>
                        <a:rPr sz="1100" b="1" spc="0" dirty="0" smtClean="0">
                          <a:latin typeface="Calibri"/>
                          <a:cs typeface="Calibri"/>
                        </a:rPr>
                        <a:t>Bu</a:t>
                      </a:r>
                      <a:r>
                        <a:rPr sz="1100" b="1" spc="-5" dirty="0" smtClean="0">
                          <a:latin typeface="Calibri"/>
                          <a:cs typeface="Calibri"/>
                        </a:rPr>
                        <a:t>i</a:t>
                      </a:r>
                      <a:r>
                        <a:rPr sz="1100" b="1" spc="-10" dirty="0" smtClean="0">
                          <a:latin typeface="Calibri"/>
                          <a:cs typeface="Calibri"/>
                        </a:rPr>
                        <a:t>l</a:t>
                      </a:r>
                      <a:r>
                        <a:rPr sz="1100" b="1" spc="0" dirty="0" smtClean="0">
                          <a:latin typeface="Calibri"/>
                          <a:cs typeface="Calibri"/>
                        </a:rPr>
                        <a:t>d</a:t>
                      </a:r>
                      <a:r>
                        <a:rPr sz="1100" b="1" spc="-10" dirty="0" smtClean="0">
                          <a:latin typeface="Calibri"/>
                          <a:cs typeface="Calibri"/>
                        </a:rPr>
                        <a:t>i</a:t>
                      </a:r>
                      <a:r>
                        <a:rPr sz="1100" b="1" spc="0" dirty="0" smtClean="0">
                          <a:latin typeface="Calibri"/>
                          <a:cs typeface="Calibri"/>
                        </a:rPr>
                        <a:t>ng</a:t>
                      </a:r>
                      <a:r>
                        <a:rPr sz="1100" b="1" spc="-5" dirty="0" smtClean="0">
                          <a:latin typeface="Calibri"/>
                          <a:cs typeface="Calibri"/>
                        </a:rPr>
                        <a:t> </a:t>
                      </a:r>
                      <a:r>
                        <a:rPr sz="1100" b="1" spc="5" dirty="0" smtClean="0">
                          <a:latin typeface="Calibri"/>
                          <a:cs typeface="Calibri"/>
                        </a:rPr>
                        <a:t>S</a:t>
                      </a:r>
                      <a:r>
                        <a:rPr sz="1100" b="1" spc="0" dirty="0" smtClean="0">
                          <a:latin typeface="Calibri"/>
                          <a:cs typeface="Calibri"/>
                        </a:rPr>
                        <a:t>k</a:t>
                      </a:r>
                      <a:r>
                        <a:rPr sz="1100" b="1" spc="-10" dirty="0" smtClean="0">
                          <a:latin typeface="Calibri"/>
                          <a:cs typeface="Calibri"/>
                        </a:rPr>
                        <a:t>i</a:t>
                      </a:r>
                      <a:r>
                        <a:rPr sz="1100" b="1" spc="15" dirty="0" smtClean="0">
                          <a:latin typeface="Calibri"/>
                          <a:cs typeface="Calibri"/>
                        </a:rPr>
                        <a:t>l</a:t>
                      </a:r>
                      <a:r>
                        <a:rPr sz="1100" b="1" spc="-10" dirty="0" smtClean="0">
                          <a:latin typeface="Calibri"/>
                          <a:cs typeface="Calibri"/>
                        </a:rPr>
                        <a:t>l</a:t>
                      </a:r>
                      <a:r>
                        <a:rPr sz="1100" b="1" spc="0" dirty="0" smtClean="0">
                          <a:latin typeface="Calibri"/>
                          <a:cs typeface="Calibri"/>
                        </a:rPr>
                        <a:t>s</a:t>
                      </a:r>
                      <a:endParaRPr sz="1100" dirty="0">
                        <a:latin typeface="Calibri"/>
                        <a:cs typeface="Calibri"/>
                      </a:endParaRPr>
                    </a:p>
                    <a:p>
                      <a:pPr>
                        <a:lnSpc>
                          <a:spcPts val="1300"/>
                        </a:lnSpc>
                        <a:spcBef>
                          <a:spcPts val="50"/>
                        </a:spcBef>
                      </a:pPr>
                      <a:r>
                        <a:rPr lang="en-US" sz="1100" dirty="0" smtClean="0"/>
                        <a:t>Original Storyboard Frames</a:t>
                      </a:r>
                      <a:r>
                        <a:rPr lang="en-US" sz="1100" smtClean="0"/>
                        <a:t>: </a:t>
                      </a:r>
                      <a:r>
                        <a:rPr lang="en-US" sz="1100" smtClean="0">
                          <a:solidFill>
                            <a:srgbClr val="FF0000"/>
                          </a:solidFill>
                        </a:rPr>
                        <a:t>7000 -</a:t>
                      </a:r>
                      <a:r>
                        <a:rPr lang="en-US" sz="1100" dirty="0" smtClean="0">
                          <a:solidFill>
                            <a:srgbClr val="FF0000"/>
                          </a:solidFill>
                        </a:rPr>
                        <a:t>7130      New Storyboard Frames:</a:t>
                      </a:r>
                    </a:p>
                    <a:p>
                      <a:pPr>
                        <a:lnSpc>
                          <a:spcPts val="1300"/>
                        </a:lnSpc>
                        <a:spcBef>
                          <a:spcPts val="50"/>
                        </a:spcBef>
                      </a:pPr>
                      <a:endParaRPr lang="en-US" sz="800" dirty="0" smtClean="0">
                        <a:solidFill>
                          <a:srgbClr val="FF0000"/>
                        </a:solidFill>
                      </a:endParaRPr>
                    </a:p>
                    <a:p>
                      <a:pPr>
                        <a:lnSpc>
                          <a:spcPts val="1300"/>
                        </a:lnSpc>
                        <a:spcBef>
                          <a:spcPts val="50"/>
                        </a:spcBef>
                      </a:pPr>
                      <a:endParaRPr lang="en-US" sz="800" dirty="0" smtClean="0">
                        <a:solidFill>
                          <a:srgbClr val="FF0000"/>
                        </a:solidFill>
                      </a:endParaRPr>
                    </a:p>
                    <a:p>
                      <a:pPr>
                        <a:lnSpc>
                          <a:spcPts val="1300"/>
                        </a:lnSpc>
                        <a:spcBef>
                          <a:spcPts val="50"/>
                        </a:spcBef>
                      </a:pPr>
                      <a:r>
                        <a:rPr lang="en-US" sz="1100" dirty="0" smtClean="0">
                          <a:solidFill>
                            <a:srgbClr val="FFC000"/>
                          </a:solidFill>
                        </a:rPr>
                        <a:t>Narrative: Thank you for taking this step to learn about capacity building.  Capacity building describes the tools you need to guide, empower, and motivate your clients to stay healthy.  </a:t>
                      </a:r>
                    </a:p>
                    <a:p>
                      <a:pPr>
                        <a:lnSpc>
                          <a:spcPts val="1300"/>
                        </a:lnSpc>
                        <a:spcBef>
                          <a:spcPts val="50"/>
                        </a:spcBef>
                      </a:pPr>
                      <a:r>
                        <a:rPr lang="en-US" sz="1100" dirty="0" smtClean="0">
                          <a:solidFill>
                            <a:srgbClr val="FFC000"/>
                          </a:solidFill>
                        </a:rPr>
                        <a:t>In this unit of study, you will be introduced to important terms associated with capacity building. You will learn about identifying risk factors that affect your client and the resources that will benefit him or her. You will learn about your role in assisting your client with the paperwork they will encounter. Lastly, you will learn about how you will develop community relationships that will greatly impact your client’s well being. </a:t>
                      </a:r>
                    </a:p>
                    <a:p>
                      <a:pPr>
                        <a:lnSpc>
                          <a:spcPts val="1300"/>
                        </a:lnSpc>
                        <a:spcBef>
                          <a:spcPts val="50"/>
                        </a:spcBef>
                      </a:pPr>
                      <a:r>
                        <a:rPr lang="en-US" sz="1100" dirty="0" smtClean="0">
                          <a:solidFill>
                            <a:srgbClr val="FFC000"/>
                          </a:solidFill>
                        </a:rPr>
                        <a:t> Let’s begin with the benefits associated with capacity building.</a:t>
                      </a:r>
                    </a:p>
                    <a:p>
                      <a:pPr>
                        <a:lnSpc>
                          <a:spcPts val="1300"/>
                        </a:lnSpc>
                        <a:spcBef>
                          <a:spcPts val="50"/>
                        </a:spcBef>
                      </a:pPr>
                      <a:r>
                        <a:rPr lang="en-US" sz="1100" dirty="0" smtClean="0">
                          <a:solidFill>
                            <a:srgbClr val="FFC000"/>
                          </a:solidFill>
                        </a:rPr>
                        <a:t> Practicing and mastering the skills associated with capacity building will allow you to be effective in creating a positive and trusting relationship with your client. You will be a facilitator in helping your client take ownership over his or her own health that will be beneficial to your client well into the future. </a:t>
                      </a:r>
                    </a:p>
                    <a:p>
                      <a:pPr>
                        <a:lnSpc>
                          <a:spcPts val="1300"/>
                        </a:lnSpc>
                        <a:spcBef>
                          <a:spcPts val="50"/>
                        </a:spcBef>
                      </a:pPr>
                      <a:r>
                        <a:rPr lang="en-US" sz="1100" dirty="0" smtClean="0">
                          <a:solidFill>
                            <a:srgbClr val="FFC000"/>
                          </a:solidFill>
                        </a:rPr>
                        <a:t> Let’s look at the problems associated with not addressing and developing these skills. </a:t>
                      </a:r>
                    </a:p>
                    <a:p>
                      <a:pPr>
                        <a:lnSpc>
                          <a:spcPts val="1300"/>
                        </a:lnSpc>
                        <a:spcBef>
                          <a:spcPts val="50"/>
                        </a:spcBef>
                      </a:pPr>
                      <a:r>
                        <a:rPr lang="en-US" sz="1100" dirty="0" smtClean="0">
                          <a:solidFill>
                            <a:srgbClr val="FFC000"/>
                          </a:solidFill>
                        </a:rPr>
                        <a:t> </a:t>
                      </a:r>
                      <a:endParaRPr lang="en-US" sz="1100" dirty="0">
                        <a:solidFill>
                          <a:srgbClr val="FFC000"/>
                        </a:solidFill>
                      </a:endParaRPr>
                    </a:p>
                  </a:txBody>
                  <a:tcPr marL="0" marR="0" marT="0" marB="0">
                    <a:lnL w="19557">
                      <a:solidFill>
                        <a:srgbClr val="404040"/>
                      </a:solidFill>
                      <a:prstDash val="solid"/>
                    </a:lnL>
                    <a:lnR w="37846">
                      <a:solidFill>
                        <a:srgbClr val="000000"/>
                      </a:solidFill>
                      <a:prstDash val="solid"/>
                    </a:lnR>
                    <a:lnT w="13462">
                      <a:solidFill>
                        <a:srgbClr val="B6DDE8"/>
                      </a:solidFill>
                      <a:prstDash val="solid"/>
                    </a:lnT>
                    <a:lnB w="28701">
                      <a:solidFill>
                        <a:srgbClr val="404040"/>
                      </a:solidFill>
                      <a:prstDash val="solid"/>
                    </a:lnB>
                  </a:tcPr>
                </a:tc>
                <a:tc hMerge="1">
                  <a:txBody>
                    <a:bodyPr/>
                    <a:lstStyle/>
                    <a:p>
                      <a:endParaRPr/>
                    </a:p>
                  </a:txBody>
                  <a:tcPr marL="0" marR="0" marT="0" marB="0"/>
                </a:tc>
              </a:tr>
              <a:tr h="213593">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2605">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800" b="1" spc="5" dirty="0" smtClean="0">
                          <a:latin typeface="Calibri"/>
                          <a:cs typeface="Calibri"/>
                        </a:rPr>
                        <a:t>M</a:t>
                      </a:r>
                      <a:r>
                        <a:rPr sz="800" b="1" spc="-5" dirty="0" smtClean="0">
                          <a:latin typeface="Calibri"/>
                          <a:cs typeface="Calibri"/>
                        </a:rPr>
                        <a:t>e</a:t>
                      </a:r>
                      <a:r>
                        <a:rPr sz="800" b="1" spc="0" dirty="0" smtClean="0">
                          <a:latin typeface="Calibri"/>
                          <a:cs typeface="Calibri"/>
                        </a:rPr>
                        <a:t>d</a:t>
                      </a:r>
                      <a:r>
                        <a:rPr sz="800" b="1" spc="-10" dirty="0" smtClean="0">
                          <a:latin typeface="Calibri"/>
                          <a:cs typeface="Calibri"/>
                        </a:rPr>
                        <a:t>i</a:t>
                      </a:r>
                      <a:r>
                        <a:rPr sz="800" b="1" spc="0" dirty="0" smtClean="0">
                          <a:latin typeface="Calibri"/>
                          <a:cs typeface="Calibri"/>
                        </a:rPr>
                        <a:t>a</a:t>
                      </a:r>
                      <a:endParaRPr sz="800" dirty="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2605">
                      <a:solidFill>
                        <a:srgbClr val="B6DDE8"/>
                      </a:solidFill>
                      <a:prstDash val="solid"/>
                    </a:lnB>
                    <a:solidFill>
                      <a:srgbClr val="B6DDE8"/>
                    </a:solidFill>
                  </a:tcPr>
                </a:tc>
                <a:tc hMerge="1">
                  <a:txBody>
                    <a:bodyPr/>
                    <a:lstStyle/>
                    <a:p>
                      <a:endParaRPr/>
                    </a:p>
                  </a:txBody>
                  <a:tcPr marL="0" marR="0" marT="0" marB="0"/>
                </a:tc>
              </a:tr>
              <a:tr h="545610">
                <a:tc gridSpan="3">
                  <a:txBody>
                    <a:bodyPr/>
                    <a:lstStyle/>
                    <a:p>
                      <a:pPr marL="50800">
                        <a:lnSpc>
                          <a:spcPct val="100000"/>
                        </a:lnSpc>
                      </a:pPr>
                      <a:r>
                        <a:rPr sz="900" spc="-15" dirty="0" smtClean="0">
                          <a:latin typeface="Calibri"/>
                          <a:cs typeface="Calibri"/>
                        </a:rPr>
                        <a:t>T</a:t>
                      </a:r>
                      <a:r>
                        <a:rPr sz="900" spc="-5" dirty="0" smtClean="0">
                          <a:latin typeface="Calibri"/>
                          <a:cs typeface="Calibri"/>
                        </a:rPr>
                        <a:t>h</a:t>
                      </a:r>
                      <a:r>
                        <a:rPr sz="900" spc="5" dirty="0" smtClean="0">
                          <a:latin typeface="Calibri"/>
                          <a:cs typeface="Calibri"/>
                        </a:rPr>
                        <a:t>i</a:t>
                      </a:r>
                      <a:r>
                        <a:rPr sz="900" spc="0" dirty="0" smtClean="0">
                          <a:latin typeface="Calibri"/>
                          <a:cs typeface="Calibri"/>
                        </a:rPr>
                        <a:t>s</a:t>
                      </a:r>
                      <a:r>
                        <a:rPr sz="900" spc="-10" dirty="0" smtClean="0">
                          <a:latin typeface="Calibri"/>
                          <a:cs typeface="Calibri"/>
                        </a:rPr>
                        <a:t> </a:t>
                      </a:r>
                      <a:r>
                        <a:rPr sz="900" spc="0" dirty="0" smtClean="0">
                          <a:latin typeface="Calibri"/>
                          <a:cs typeface="Calibri"/>
                        </a:rPr>
                        <a:t>s</a:t>
                      </a:r>
                      <a:r>
                        <a:rPr sz="900" spc="-15" dirty="0" smtClean="0">
                          <a:latin typeface="Calibri"/>
                          <a:cs typeface="Calibri"/>
                        </a:rPr>
                        <a:t>c</a:t>
                      </a:r>
                      <a:r>
                        <a:rPr sz="900" spc="0" dirty="0" smtClean="0">
                          <a:latin typeface="Calibri"/>
                          <a:cs typeface="Calibri"/>
                        </a:rPr>
                        <a:t>reen</a:t>
                      </a:r>
                      <a:r>
                        <a:rPr sz="900" spc="-10" dirty="0" smtClean="0">
                          <a:latin typeface="Calibri"/>
                          <a:cs typeface="Calibri"/>
                        </a:rPr>
                        <a:t> </a:t>
                      </a:r>
                      <a:r>
                        <a:rPr sz="900" spc="5" dirty="0" smtClean="0">
                          <a:latin typeface="Calibri"/>
                          <a:cs typeface="Calibri"/>
                        </a:rPr>
                        <a:t>i</a:t>
                      </a:r>
                      <a:r>
                        <a:rPr sz="900" spc="-5" dirty="0" smtClean="0">
                          <a:latin typeface="Calibri"/>
                          <a:cs typeface="Calibri"/>
                        </a:rPr>
                        <a:t>n</a:t>
                      </a:r>
                      <a:r>
                        <a:rPr sz="900" spc="-10" dirty="0" smtClean="0">
                          <a:latin typeface="Calibri"/>
                          <a:cs typeface="Calibri"/>
                        </a:rPr>
                        <a:t>t</a:t>
                      </a:r>
                      <a:r>
                        <a:rPr sz="900" spc="0" dirty="0" smtClean="0">
                          <a:latin typeface="Calibri"/>
                          <a:cs typeface="Calibri"/>
                        </a:rPr>
                        <a:t>r</a:t>
                      </a:r>
                      <a:r>
                        <a:rPr sz="900" spc="-10" dirty="0" smtClean="0">
                          <a:latin typeface="Calibri"/>
                          <a:cs typeface="Calibri"/>
                        </a:rPr>
                        <a:t>o</a:t>
                      </a:r>
                      <a:r>
                        <a:rPr sz="900" spc="-5" dirty="0" smtClean="0">
                          <a:latin typeface="Calibri"/>
                          <a:cs typeface="Calibri"/>
                        </a:rPr>
                        <a:t>du</a:t>
                      </a:r>
                      <a:r>
                        <a:rPr sz="900" spc="-15" dirty="0" smtClean="0">
                          <a:latin typeface="Calibri"/>
                          <a:cs typeface="Calibri"/>
                        </a:rPr>
                        <a:t>c</a:t>
                      </a:r>
                      <a:r>
                        <a:rPr sz="900" spc="0" dirty="0" smtClean="0">
                          <a:latin typeface="Calibri"/>
                          <a:cs typeface="Calibri"/>
                        </a:rPr>
                        <a:t>es</a:t>
                      </a:r>
                      <a:r>
                        <a:rPr sz="900" spc="15" dirty="0" smtClean="0">
                          <a:latin typeface="Calibri"/>
                          <a:cs typeface="Calibri"/>
                        </a:rPr>
                        <a:t> </a:t>
                      </a:r>
                      <a:r>
                        <a:rPr sz="900" spc="-10" dirty="0" smtClean="0">
                          <a:latin typeface="Calibri"/>
                          <a:cs typeface="Calibri"/>
                        </a:rPr>
                        <a:t>t</a:t>
                      </a:r>
                      <a:r>
                        <a:rPr sz="900" spc="-5" dirty="0" smtClean="0">
                          <a:latin typeface="Calibri"/>
                          <a:cs typeface="Calibri"/>
                        </a:rPr>
                        <a:t>h</a:t>
                      </a:r>
                      <a:r>
                        <a:rPr sz="900" spc="0" dirty="0" smtClean="0">
                          <a:latin typeface="Calibri"/>
                          <a:cs typeface="Calibri"/>
                        </a:rPr>
                        <a:t>e</a:t>
                      </a:r>
                      <a:r>
                        <a:rPr sz="900" spc="-10" dirty="0" smtClean="0">
                          <a:latin typeface="Calibri"/>
                          <a:cs typeface="Calibri"/>
                        </a:rPr>
                        <a:t> </a:t>
                      </a:r>
                      <a:r>
                        <a:rPr sz="900" spc="5" dirty="0" smtClean="0">
                          <a:latin typeface="Calibri"/>
                          <a:cs typeface="Calibri"/>
                        </a:rPr>
                        <a:t>i</a:t>
                      </a:r>
                      <a:r>
                        <a:rPr sz="900" spc="-5" dirty="0" smtClean="0">
                          <a:latin typeface="Calibri"/>
                          <a:cs typeface="Calibri"/>
                        </a:rPr>
                        <a:t>nd</a:t>
                      </a:r>
                      <a:r>
                        <a:rPr sz="900" spc="5" dirty="0" smtClean="0">
                          <a:latin typeface="Calibri"/>
                          <a:cs typeface="Calibri"/>
                        </a:rPr>
                        <a:t>i</a:t>
                      </a:r>
                      <a:r>
                        <a:rPr sz="900" spc="0" dirty="0" smtClean="0">
                          <a:latin typeface="Calibri"/>
                          <a:cs typeface="Calibri"/>
                        </a:rPr>
                        <a:t>v</a:t>
                      </a:r>
                      <a:r>
                        <a:rPr sz="900" spc="5" dirty="0" smtClean="0">
                          <a:latin typeface="Calibri"/>
                          <a:cs typeface="Calibri"/>
                        </a:rPr>
                        <a:t>i</a:t>
                      </a:r>
                      <a:r>
                        <a:rPr sz="900" spc="-5" dirty="0" smtClean="0">
                          <a:latin typeface="Calibri"/>
                          <a:cs typeface="Calibri"/>
                        </a:rPr>
                        <a:t>du</a:t>
                      </a:r>
                      <a:r>
                        <a:rPr sz="900" spc="0" dirty="0" smtClean="0">
                          <a:latin typeface="Calibri"/>
                          <a:cs typeface="Calibri"/>
                        </a:rPr>
                        <a:t>al</a:t>
                      </a:r>
                      <a:r>
                        <a:rPr sz="900" spc="-5" dirty="0" smtClean="0">
                          <a:latin typeface="Calibri"/>
                          <a:cs typeface="Calibri"/>
                        </a:rPr>
                        <a:t> un</a:t>
                      </a:r>
                      <a:r>
                        <a:rPr sz="900" spc="5" dirty="0" smtClean="0">
                          <a:latin typeface="Calibri"/>
                          <a:cs typeface="Calibri"/>
                        </a:rPr>
                        <a:t>i</a:t>
                      </a:r>
                      <a:r>
                        <a:rPr sz="900" spc="-10" dirty="0" smtClean="0">
                          <a:latin typeface="Calibri"/>
                          <a:cs typeface="Calibri"/>
                        </a:rPr>
                        <a:t>t</a:t>
                      </a:r>
                      <a:r>
                        <a:rPr sz="900" spc="0" dirty="0" smtClean="0">
                          <a:latin typeface="Calibri"/>
                          <a:cs typeface="Calibri"/>
                        </a:rPr>
                        <a:t>s</a:t>
                      </a:r>
                      <a:r>
                        <a:rPr sz="900" spc="-10" dirty="0" smtClean="0">
                          <a:latin typeface="Calibri"/>
                          <a:cs typeface="Calibri"/>
                        </a:rPr>
                        <a:t> </a:t>
                      </a:r>
                      <a:r>
                        <a:rPr sz="900" spc="0" dirty="0" smtClean="0">
                          <a:latin typeface="Calibri"/>
                          <a:cs typeface="Calibri"/>
                        </a:rPr>
                        <a:t>f</a:t>
                      </a:r>
                      <a:r>
                        <a:rPr sz="900" spc="-10" dirty="0" smtClean="0">
                          <a:latin typeface="Calibri"/>
                          <a:cs typeface="Calibri"/>
                        </a:rPr>
                        <a:t>o</a:t>
                      </a:r>
                      <a:r>
                        <a:rPr sz="900" spc="0" dirty="0" smtClean="0">
                          <a:latin typeface="Calibri"/>
                          <a:cs typeface="Calibri"/>
                        </a:rPr>
                        <a:t>r</a:t>
                      </a:r>
                      <a:r>
                        <a:rPr sz="900" spc="-10" dirty="0" smtClean="0">
                          <a:latin typeface="Calibri"/>
                          <a:cs typeface="Calibri"/>
                        </a:rPr>
                        <a:t> t</a:t>
                      </a:r>
                      <a:r>
                        <a:rPr sz="900" spc="0" dirty="0" smtClean="0">
                          <a:latin typeface="Calibri"/>
                          <a:cs typeface="Calibri"/>
                        </a:rPr>
                        <a:t>ra</a:t>
                      </a:r>
                      <a:r>
                        <a:rPr sz="900" spc="5" dirty="0" smtClean="0">
                          <a:latin typeface="Calibri"/>
                          <a:cs typeface="Calibri"/>
                        </a:rPr>
                        <a:t>i</a:t>
                      </a:r>
                      <a:r>
                        <a:rPr sz="900" spc="-5" dirty="0" smtClean="0">
                          <a:latin typeface="Calibri"/>
                          <a:cs typeface="Calibri"/>
                        </a:rPr>
                        <a:t>n</a:t>
                      </a:r>
                      <a:r>
                        <a:rPr sz="900" spc="5" dirty="0" smtClean="0">
                          <a:latin typeface="Calibri"/>
                          <a:cs typeface="Calibri"/>
                        </a:rPr>
                        <a:t>i</a:t>
                      </a:r>
                      <a:r>
                        <a:rPr sz="900" spc="-5" dirty="0" smtClean="0">
                          <a:latin typeface="Calibri"/>
                          <a:cs typeface="Calibri"/>
                        </a:rPr>
                        <a:t>n</a:t>
                      </a:r>
                      <a:r>
                        <a:rPr sz="900" spc="5" dirty="0" smtClean="0">
                          <a:latin typeface="Calibri"/>
                          <a:cs typeface="Calibri"/>
                        </a:rPr>
                        <a:t>g</a:t>
                      </a:r>
                      <a:r>
                        <a:rPr sz="900" spc="0" dirty="0" smtClean="0">
                          <a:latin typeface="Calibri"/>
                          <a:cs typeface="Calibri"/>
                        </a:rPr>
                        <a:t>.</a:t>
                      </a:r>
                      <a:endParaRPr sz="900" dirty="0">
                        <a:latin typeface="Calibri"/>
                        <a:cs typeface="Calibri"/>
                      </a:endParaRPr>
                    </a:p>
                    <a:p>
                      <a:pPr marL="50800" marR="334010">
                        <a:lnSpc>
                          <a:spcPct val="101800"/>
                        </a:lnSpc>
                        <a:spcBef>
                          <a:spcPts val="165"/>
                        </a:spcBef>
                      </a:pPr>
                      <a:r>
                        <a:rPr sz="900" dirty="0" smtClean="0">
                          <a:latin typeface="Calibri"/>
                          <a:cs typeface="Calibri"/>
                        </a:rPr>
                        <a:t>S</a:t>
                      </a:r>
                      <a:r>
                        <a:rPr sz="900" spc="-15" dirty="0" smtClean="0">
                          <a:latin typeface="Calibri"/>
                          <a:cs typeface="Calibri"/>
                        </a:rPr>
                        <a:t>c</a:t>
                      </a:r>
                      <a:r>
                        <a:rPr sz="900" spc="0" dirty="0" smtClean="0">
                          <a:latin typeface="Calibri"/>
                          <a:cs typeface="Calibri"/>
                        </a:rPr>
                        <a:t>reen</a:t>
                      </a:r>
                      <a:r>
                        <a:rPr sz="900" spc="-10" dirty="0" smtClean="0">
                          <a:latin typeface="Calibri"/>
                          <a:cs typeface="Calibri"/>
                        </a:rPr>
                        <a:t> </a:t>
                      </a:r>
                      <a:r>
                        <a:rPr sz="900" spc="5" dirty="0" smtClean="0">
                          <a:latin typeface="Calibri"/>
                          <a:cs typeface="Calibri"/>
                        </a:rPr>
                        <a:t>A</a:t>
                      </a:r>
                      <a:r>
                        <a:rPr sz="900" spc="-10" dirty="0" smtClean="0">
                          <a:latin typeface="Calibri"/>
                          <a:cs typeface="Calibri"/>
                        </a:rPr>
                        <a:t>tt</a:t>
                      </a:r>
                      <a:r>
                        <a:rPr sz="900" spc="0" dirty="0" smtClean="0">
                          <a:latin typeface="Calibri"/>
                          <a:cs typeface="Calibri"/>
                        </a:rPr>
                        <a:t>r</a:t>
                      </a:r>
                      <a:r>
                        <a:rPr sz="900" spc="5" dirty="0" smtClean="0">
                          <a:latin typeface="Calibri"/>
                          <a:cs typeface="Calibri"/>
                        </a:rPr>
                        <a:t>i</a:t>
                      </a:r>
                      <a:r>
                        <a:rPr sz="900" spc="-5" dirty="0" smtClean="0">
                          <a:latin typeface="Calibri"/>
                          <a:cs typeface="Calibri"/>
                        </a:rPr>
                        <a:t>bu</a:t>
                      </a:r>
                      <a:r>
                        <a:rPr sz="900" spc="-10" dirty="0" smtClean="0">
                          <a:latin typeface="Calibri"/>
                          <a:cs typeface="Calibri"/>
                        </a:rPr>
                        <a:t>t</a:t>
                      </a:r>
                      <a:r>
                        <a:rPr sz="900" spc="0" dirty="0" smtClean="0">
                          <a:latin typeface="Calibri"/>
                          <a:cs typeface="Calibri"/>
                        </a:rPr>
                        <a:t>es:</a:t>
                      </a:r>
                      <a:r>
                        <a:rPr sz="900" spc="-10" dirty="0" smtClean="0">
                          <a:latin typeface="Calibri"/>
                          <a:cs typeface="Calibri"/>
                        </a:rPr>
                        <a:t> </a:t>
                      </a:r>
                      <a:r>
                        <a:rPr sz="900" spc="0" dirty="0" smtClean="0">
                          <a:latin typeface="Calibri"/>
                          <a:cs typeface="Calibri"/>
                        </a:rPr>
                        <a:t>Wh</a:t>
                      </a:r>
                      <a:r>
                        <a:rPr sz="900" spc="5" dirty="0" smtClean="0">
                          <a:latin typeface="Calibri"/>
                          <a:cs typeface="Calibri"/>
                        </a:rPr>
                        <a:t>i</a:t>
                      </a:r>
                      <a:r>
                        <a:rPr sz="900" spc="-10" dirty="0" smtClean="0">
                          <a:latin typeface="Calibri"/>
                          <a:cs typeface="Calibri"/>
                        </a:rPr>
                        <a:t>t</a:t>
                      </a:r>
                      <a:r>
                        <a:rPr sz="900" spc="0" dirty="0" smtClean="0">
                          <a:latin typeface="Calibri"/>
                          <a:cs typeface="Calibri"/>
                        </a:rPr>
                        <a:t>e</a:t>
                      </a:r>
                      <a:r>
                        <a:rPr sz="900" spc="-10" dirty="0" smtClean="0">
                          <a:latin typeface="Calibri"/>
                          <a:cs typeface="Calibri"/>
                        </a:rPr>
                        <a:t> </a:t>
                      </a:r>
                      <a:r>
                        <a:rPr sz="900" spc="-5" dirty="0" smtClean="0">
                          <a:latin typeface="Calibri"/>
                          <a:cs typeface="Calibri"/>
                        </a:rPr>
                        <a:t>b</a:t>
                      </a:r>
                      <a:r>
                        <a:rPr sz="900" spc="0" dirty="0" smtClean="0">
                          <a:latin typeface="Calibri"/>
                          <a:cs typeface="Calibri"/>
                        </a:rPr>
                        <a:t>a</a:t>
                      </a:r>
                      <a:r>
                        <a:rPr sz="900" spc="-15" dirty="0" smtClean="0">
                          <a:latin typeface="Calibri"/>
                          <a:cs typeface="Calibri"/>
                        </a:rPr>
                        <a:t>c</a:t>
                      </a:r>
                      <a:r>
                        <a:rPr sz="900" spc="0" dirty="0" smtClean="0">
                          <a:latin typeface="Calibri"/>
                          <a:cs typeface="Calibri"/>
                        </a:rPr>
                        <a:t>k</a:t>
                      </a:r>
                      <a:r>
                        <a:rPr sz="900" spc="5" dirty="0" smtClean="0">
                          <a:latin typeface="Calibri"/>
                          <a:cs typeface="Calibri"/>
                        </a:rPr>
                        <a:t>g</a:t>
                      </a:r>
                      <a:r>
                        <a:rPr sz="900" spc="0" dirty="0" smtClean="0">
                          <a:latin typeface="Calibri"/>
                          <a:cs typeface="Calibri"/>
                        </a:rPr>
                        <a:t>r</a:t>
                      </a:r>
                      <a:r>
                        <a:rPr sz="900" spc="-10" dirty="0" smtClean="0">
                          <a:latin typeface="Calibri"/>
                          <a:cs typeface="Calibri"/>
                        </a:rPr>
                        <a:t>o</a:t>
                      </a:r>
                      <a:r>
                        <a:rPr sz="900" spc="-5" dirty="0" smtClean="0">
                          <a:latin typeface="Calibri"/>
                          <a:cs typeface="Calibri"/>
                        </a:rPr>
                        <a:t>und</a:t>
                      </a:r>
                      <a:r>
                        <a:rPr sz="900" spc="0" dirty="0" smtClean="0">
                          <a:latin typeface="Calibri"/>
                          <a:cs typeface="Calibri"/>
                        </a:rPr>
                        <a:t>, </a:t>
                      </a:r>
                      <a:r>
                        <a:rPr sz="900" spc="5" dirty="0" smtClean="0">
                          <a:latin typeface="Calibri"/>
                          <a:cs typeface="Calibri"/>
                        </a:rPr>
                        <a:t>C</a:t>
                      </a:r>
                      <a:r>
                        <a:rPr sz="900" spc="0" dirty="0" smtClean="0">
                          <a:latin typeface="Calibri"/>
                          <a:cs typeface="Calibri"/>
                        </a:rPr>
                        <a:t>a</a:t>
                      </a:r>
                      <a:r>
                        <a:rPr sz="900" spc="5" dirty="0" smtClean="0">
                          <a:latin typeface="Calibri"/>
                          <a:cs typeface="Calibri"/>
                        </a:rPr>
                        <a:t>li</a:t>
                      </a:r>
                      <a:r>
                        <a:rPr sz="900" spc="-5" dirty="0" smtClean="0">
                          <a:latin typeface="Calibri"/>
                          <a:cs typeface="Calibri"/>
                        </a:rPr>
                        <a:t>b</a:t>
                      </a:r>
                      <a:r>
                        <a:rPr sz="900" spc="0" dirty="0" smtClean="0">
                          <a:latin typeface="Calibri"/>
                          <a:cs typeface="Calibri"/>
                        </a:rPr>
                        <a:t>ri</a:t>
                      </a:r>
                      <a:r>
                        <a:rPr sz="900" spc="-5" dirty="0" smtClean="0">
                          <a:latin typeface="Calibri"/>
                          <a:cs typeface="Calibri"/>
                        </a:rPr>
                        <a:t> </a:t>
                      </a:r>
                      <a:r>
                        <a:rPr sz="900" spc="0" dirty="0" smtClean="0">
                          <a:latin typeface="Calibri"/>
                          <a:cs typeface="Calibri"/>
                        </a:rPr>
                        <a:t>f</a:t>
                      </a:r>
                      <a:r>
                        <a:rPr sz="900" spc="-10" dirty="0" smtClean="0">
                          <a:latin typeface="Calibri"/>
                          <a:cs typeface="Calibri"/>
                        </a:rPr>
                        <a:t>o</a:t>
                      </a:r>
                      <a:r>
                        <a:rPr sz="900" spc="-5" dirty="0" smtClean="0">
                          <a:latin typeface="Calibri"/>
                          <a:cs typeface="Calibri"/>
                        </a:rPr>
                        <a:t>n</a:t>
                      </a:r>
                      <a:r>
                        <a:rPr sz="900" spc="0" dirty="0" smtClean="0">
                          <a:latin typeface="Calibri"/>
                          <a:cs typeface="Calibri"/>
                        </a:rPr>
                        <a:t>t</a:t>
                      </a:r>
                      <a:r>
                        <a:rPr sz="900" spc="-20" dirty="0" smtClean="0">
                          <a:latin typeface="Calibri"/>
                          <a:cs typeface="Calibri"/>
                        </a:rPr>
                        <a:t> </a:t>
                      </a:r>
                      <a:r>
                        <a:rPr sz="900" spc="0" dirty="0" smtClean="0">
                          <a:latin typeface="Calibri"/>
                          <a:cs typeface="Calibri"/>
                        </a:rPr>
                        <a:t>(</a:t>
                      </a:r>
                      <a:r>
                        <a:rPr sz="900" spc="-10" dirty="0" smtClean="0">
                          <a:latin typeface="Calibri"/>
                          <a:cs typeface="Calibri"/>
                        </a:rPr>
                        <a:t>12</a:t>
                      </a:r>
                      <a:r>
                        <a:rPr sz="900" spc="15" dirty="0" smtClean="0">
                          <a:latin typeface="Calibri"/>
                          <a:cs typeface="Calibri"/>
                        </a:rPr>
                        <a:t>p</a:t>
                      </a:r>
                      <a:r>
                        <a:rPr sz="900" spc="0" dirty="0" smtClean="0">
                          <a:latin typeface="Calibri"/>
                          <a:cs typeface="Calibri"/>
                        </a:rPr>
                        <a:t>t</a:t>
                      </a:r>
                      <a:r>
                        <a:rPr sz="900" spc="-20" dirty="0" smtClean="0">
                          <a:latin typeface="Calibri"/>
                          <a:cs typeface="Calibri"/>
                        </a:rPr>
                        <a:t> </a:t>
                      </a:r>
                      <a:r>
                        <a:rPr sz="900" spc="5" dirty="0" smtClean="0">
                          <a:latin typeface="Calibri"/>
                          <a:cs typeface="Calibri"/>
                        </a:rPr>
                        <a:t>H</a:t>
                      </a:r>
                      <a:r>
                        <a:rPr sz="900" spc="0" dirty="0" smtClean="0">
                          <a:latin typeface="Calibri"/>
                          <a:cs typeface="Calibri"/>
                        </a:rPr>
                        <a:t>eader;</a:t>
                      </a:r>
                      <a:r>
                        <a:rPr sz="900" spc="-20" dirty="0" smtClean="0">
                          <a:latin typeface="Calibri"/>
                          <a:cs typeface="Calibri"/>
                        </a:rPr>
                        <a:t> </a:t>
                      </a:r>
                      <a:r>
                        <a:rPr sz="900" spc="-10" dirty="0" smtClean="0">
                          <a:latin typeface="Calibri"/>
                          <a:cs typeface="Calibri"/>
                        </a:rPr>
                        <a:t>44</a:t>
                      </a:r>
                      <a:r>
                        <a:rPr sz="900" spc="-5" dirty="0" smtClean="0">
                          <a:latin typeface="Calibri"/>
                          <a:cs typeface="Calibri"/>
                        </a:rPr>
                        <a:t>p</a:t>
                      </a:r>
                      <a:r>
                        <a:rPr sz="900" spc="0" dirty="0" smtClean="0">
                          <a:latin typeface="Calibri"/>
                          <a:cs typeface="Calibri"/>
                        </a:rPr>
                        <a:t>t </a:t>
                      </a:r>
                      <a:r>
                        <a:rPr sz="900" spc="-15" dirty="0" smtClean="0">
                          <a:latin typeface="Calibri"/>
                          <a:cs typeface="Calibri"/>
                        </a:rPr>
                        <a:t>T</a:t>
                      </a:r>
                      <a:r>
                        <a:rPr sz="900" spc="5" dirty="0" smtClean="0">
                          <a:latin typeface="Calibri"/>
                          <a:cs typeface="Calibri"/>
                        </a:rPr>
                        <a:t>i</a:t>
                      </a:r>
                      <a:r>
                        <a:rPr sz="900" spc="-10" dirty="0" smtClean="0">
                          <a:latin typeface="Calibri"/>
                          <a:cs typeface="Calibri"/>
                        </a:rPr>
                        <a:t>t</a:t>
                      </a:r>
                      <a:r>
                        <a:rPr sz="900" spc="5" dirty="0" smtClean="0">
                          <a:latin typeface="Calibri"/>
                          <a:cs typeface="Calibri"/>
                        </a:rPr>
                        <a:t>l</a:t>
                      </a:r>
                      <a:r>
                        <a:rPr sz="900" spc="0" dirty="0" smtClean="0">
                          <a:latin typeface="Calibri"/>
                          <a:cs typeface="Calibri"/>
                        </a:rPr>
                        <a:t>e; </a:t>
                      </a:r>
                      <a:r>
                        <a:rPr sz="900" spc="-10" dirty="0" smtClean="0">
                          <a:latin typeface="Calibri"/>
                          <a:cs typeface="Calibri"/>
                        </a:rPr>
                        <a:t>14</a:t>
                      </a:r>
                      <a:r>
                        <a:rPr sz="900" spc="-5" dirty="0" smtClean="0">
                          <a:latin typeface="Calibri"/>
                          <a:cs typeface="Calibri"/>
                        </a:rPr>
                        <a:t>p</a:t>
                      </a:r>
                      <a:r>
                        <a:rPr sz="900" spc="0" dirty="0" smtClean="0">
                          <a:latin typeface="Calibri"/>
                          <a:cs typeface="Calibri"/>
                        </a:rPr>
                        <a:t>t </a:t>
                      </a:r>
                      <a:r>
                        <a:rPr sz="900" spc="-10" dirty="0" smtClean="0">
                          <a:latin typeface="Calibri"/>
                          <a:cs typeface="Calibri"/>
                        </a:rPr>
                        <a:t>t</a:t>
                      </a:r>
                      <a:r>
                        <a:rPr sz="900" spc="0" dirty="0" smtClean="0">
                          <a:latin typeface="Calibri"/>
                          <a:cs typeface="Calibri"/>
                        </a:rPr>
                        <a:t>ext</a:t>
                      </a:r>
                      <a:r>
                        <a:rPr sz="900" spc="-20" dirty="0" smtClean="0">
                          <a:latin typeface="Calibri"/>
                          <a:cs typeface="Calibri"/>
                        </a:rPr>
                        <a:t> </a:t>
                      </a:r>
                      <a:r>
                        <a:rPr sz="900" spc="-5" dirty="0" smtClean="0">
                          <a:latin typeface="Calibri"/>
                          <a:cs typeface="Calibri"/>
                        </a:rPr>
                        <a:t>b</a:t>
                      </a:r>
                      <a:r>
                        <a:rPr sz="900" spc="-10" dirty="0" smtClean="0">
                          <a:latin typeface="Calibri"/>
                          <a:cs typeface="Calibri"/>
                        </a:rPr>
                        <a:t>o</a:t>
                      </a:r>
                      <a:r>
                        <a:rPr sz="900" spc="-5" dirty="0" smtClean="0">
                          <a:latin typeface="Calibri"/>
                          <a:cs typeface="Calibri"/>
                        </a:rPr>
                        <a:t>d</a:t>
                      </a:r>
                      <a:r>
                        <a:rPr sz="900" spc="0" dirty="0" smtClean="0">
                          <a:latin typeface="Calibri"/>
                          <a:cs typeface="Calibri"/>
                        </a:rPr>
                        <a:t>y), </a:t>
                      </a:r>
                      <a:r>
                        <a:rPr sz="900" spc="-5" dirty="0" smtClean="0">
                          <a:latin typeface="Calibri"/>
                          <a:cs typeface="Calibri"/>
                        </a:rPr>
                        <a:t>d</a:t>
                      </a:r>
                      <a:r>
                        <a:rPr sz="900" spc="0" dirty="0" smtClean="0">
                          <a:latin typeface="Calibri"/>
                          <a:cs typeface="Calibri"/>
                        </a:rPr>
                        <a:t>ark</a:t>
                      </a:r>
                      <a:r>
                        <a:rPr sz="900" spc="-10" dirty="0" smtClean="0">
                          <a:latin typeface="Calibri"/>
                          <a:cs typeface="Calibri"/>
                        </a:rPr>
                        <a:t> </a:t>
                      </a:r>
                      <a:r>
                        <a:rPr sz="900" spc="-5" dirty="0" smtClean="0">
                          <a:latin typeface="Calibri"/>
                          <a:cs typeface="Calibri"/>
                        </a:rPr>
                        <a:t>b</a:t>
                      </a:r>
                      <a:r>
                        <a:rPr sz="900" spc="5" dirty="0" smtClean="0">
                          <a:latin typeface="Calibri"/>
                          <a:cs typeface="Calibri"/>
                        </a:rPr>
                        <a:t>l</a:t>
                      </a:r>
                      <a:r>
                        <a:rPr sz="900" spc="-5" dirty="0" smtClean="0">
                          <a:latin typeface="Calibri"/>
                          <a:cs typeface="Calibri"/>
                        </a:rPr>
                        <a:t>u</a:t>
                      </a:r>
                      <a:r>
                        <a:rPr sz="900" spc="0" dirty="0" smtClean="0">
                          <a:latin typeface="Calibri"/>
                          <a:cs typeface="Calibri"/>
                        </a:rPr>
                        <a:t>e</a:t>
                      </a:r>
                      <a:r>
                        <a:rPr sz="900" spc="-10" dirty="0" smtClean="0">
                          <a:latin typeface="Calibri"/>
                          <a:cs typeface="Calibri"/>
                        </a:rPr>
                        <a:t> </a:t>
                      </a:r>
                      <a:r>
                        <a:rPr sz="900" spc="-5" dirty="0" smtClean="0">
                          <a:latin typeface="Calibri"/>
                          <a:cs typeface="Calibri"/>
                        </a:rPr>
                        <a:t>h</a:t>
                      </a:r>
                      <a:r>
                        <a:rPr sz="900" spc="0" dirty="0" smtClean="0">
                          <a:latin typeface="Calibri"/>
                          <a:cs typeface="Calibri"/>
                        </a:rPr>
                        <a:t>eader</a:t>
                      </a:r>
                      <a:r>
                        <a:rPr sz="900" spc="-10" dirty="0" smtClean="0">
                          <a:latin typeface="Calibri"/>
                          <a:cs typeface="Calibri"/>
                        </a:rPr>
                        <a:t> </a:t>
                      </a:r>
                      <a:r>
                        <a:rPr sz="900" spc="0" dirty="0" smtClean="0">
                          <a:latin typeface="Calibri"/>
                          <a:cs typeface="Calibri"/>
                        </a:rPr>
                        <a:t>a</a:t>
                      </a:r>
                      <a:r>
                        <a:rPr sz="900" spc="-5" dirty="0" smtClean="0">
                          <a:latin typeface="Calibri"/>
                          <a:cs typeface="Calibri"/>
                        </a:rPr>
                        <a:t>n</a:t>
                      </a:r>
                      <a:r>
                        <a:rPr sz="900" spc="0" dirty="0" smtClean="0">
                          <a:latin typeface="Calibri"/>
                          <a:cs typeface="Calibri"/>
                        </a:rPr>
                        <a:t>d</a:t>
                      </a:r>
                      <a:r>
                        <a:rPr sz="900" spc="-15" dirty="0" smtClean="0">
                          <a:latin typeface="Calibri"/>
                          <a:cs typeface="Calibri"/>
                        </a:rPr>
                        <a:t> </a:t>
                      </a:r>
                      <a:r>
                        <a:rPr sz="900" spc="-5" dirty="0" smtClean="0">
                          <a:latin typeface="Calibri"/>
                          <a:cs typeface="Calibri"/>
                        </a:rPr>
                        <a:t>b</a:t>
                      </a:r>
                      <a:r>
                        <a:rPr sz="900" spc="15" dirty="0" smtClean="0">
                          <a:latin typeface="Calibri"/>
                          <a:cs typeface="Calibri"/>
                        </a:rPr>
                        <a:t>o</a:t>
                      </a:r>
                      <a:r>
                        <a:rPr sz="900" spc="-5" dirty="0" smtClean="0">
                          <a:latin typeface="Calibri"/>
                          <a:cs typeface="Calibri"/>
                        </a:rPr>
                        <a:t>d</a:t>
                      </a:r>
                      <a:r>
                        <a:rPr sz="900" spc="0" dirty="0" smtClean="0">
                          <a:latin typeface="Calibri"/>
                          <a:cs typeface="Calibri"/>
                        </a:rPr>
                        <a:t>y</a:t>
                      </a:r>
                      <a:r>
                        <a:rPr sz="900" spc="-10" dirty="0" smtClean="0">
                          <a:latin typeface="Calibri"/>
                          <a:cs typeface="Calibri"/>
                        </a:rPr>
                        <a:t> t</a:t>
                      </a:r>
                      <a:r>
                        <a:rPr sz="900" spc="0" dirty="0" smtClean="0">
                          <a:latin typeface="Calibri"/>
                          <a:cs typeface="Calibri"/>
                        </a:rPr>
                        <a:t>ex</a:t>
                      </a:r>
                      <a:r>
                        <a:rPr sz="900" spc="-10" dirty="0" smtClean="0">
                          <a:latin typeface="Calibri"/>
                          <a:cs typeface="Calibri"/>
                        </a:rPr>
                        <a:t>t</a:t>
                      </a:r>
                      <a:r>
                        <a:rPr sz="900" spc="0" dirty="0" smtClean="0">
                          <a:latin typeface="Calibri"/>
                          <a:cs typeface="Calibri"/>
                        </a:rPr>
                        <a:t>, </a:t>
                      </a:r>
                      <a:r>
                        <a:rPr sz="900" spc="-10" dirty="0" smtClean="0">
                          <a:latin typeface="Calibri"/>
                          <a:cs typeface="Calibri"/>
                        </a:rPr>
                        <a:t>o</a:t>
                      </a:r>
                      <a:r>
                        <a:rPr sz="900" spc="0" dirty="0" smtClean="0">
                          <a:latin typeface="Calibri"/>
                          <a:cs typeface="Calibri"/>
                        </a:rPr>
                        <a:t>ra</a:t>
                      </a:r>
                      <a:r>
                        <a:rPr sz="900" spc="-10" dirty="0" smtClean="0">
                          <a:latin typeface="Calibri"/>
                          <a:cs typeface="Calibri"/>
                        </a:rPr>
                        <a:t>n</a:t>
                      </a:r>
                      <a:r>
                        <a:rPr sz="900" spc="30" dirty="0" smtClean="0">
                          <a:latin typeface="Calibri"/>
                          <a:cs typeface="Calibri"/>
                        </a:rPr>
                        <a:t>g</a:t>
                      </a:r>
                      <a:r>
                        <a:rPr sz="900" spc="0" dirty="0" smtClean="0">
                          <a:latin typeface="Calibri"/>
                          <a:cs typeface="Calibri"/>
                        </a:rPr>
                        <a:t>e</a:t>
                      </a:r>
                      <a:r>
                        <a:rPr sz="900" spc="-10" dirty="0" smtClean="0">
                          <a:latin typeface="Calibri"/>
                          <a:cs typeface="Calibri"/>
                        </a:rPr>
                        <a:t> t</a:t>
                      </a:r>
                      <a:r>
                        <a:rPr sz="900" spc="5" dirty="0" smtClean="0">
                          <a:latin typeface="Calibri"/>
                          <a:cs typeface="Calibri"/>
                        </a:rPr>
                        <a:t>i</a:t>
                      </a:r>
                      <a:r>
                        <a:rPr sz="900" spc="-10" dirty="0" smtClean="0">
                          <a:latin typeface="Calibri"/>
                          <a:cs typeface="Calibri"/>
                        </a:rPr>
                        <a:t>t</a:t>
                      </a:r>
                      <a:r>
                        <a:rPr sz="900" spc="5" dirty="0" smtClean="0">
                          <a:latin typeface="Calibri"/>
                          <a:cs typeface="Calibri"/>
                        </a:rPr>
                        <a:t>l</a:t>
                      </a:r>
                      <a:r>
                        <a:rPr sz="900" spc="0" dirty="0" smtClean="0">
                          <a:latin typeface="Calibri"/>
                          <a:cs typeface="Calibri"/>
                        </a:rPr>
                        <a:t>e</a:t>
                      </a:r>
                      <a:r>
                        <a:rPr sz="900" spc="-10" dirty="0" smtClean="0">
                          <a:latin typeface="Calibri"/>
                          <a:cs typeface="Calibri"/>
                        </a:rPr>
                        <a:t> t</a:t>
                      </a:r>
                      <a:r>
                        <a:rPr sz="900" spc="0" dirty="0" smtClean="0">
                          <a:latin typeface="Calibri"/>
                          <a:cs typeface="Calibri"/>
                        </a:rPr>
                        <a:t>ext</a:t>
                      </a:r>
                      <a:endParaRPr sz="900" dirty="0">
                        <a:latin typeface="Calibri"/>
                        <a:cs typeface="Calibri"/>
                      </a:endParaRPr>
                    </a:p>
                  </a:txBody>
                  <a:tcPr marL="0" marR="0" marT="0" marB="0">
                    <a:lnL w="37845">
                      <a:solidFill>
                        <a:srgbClr val="000000"/>
                      </a:solidFill>
                      <a:prstDash val="solid"/>
                    </a:lnL>
                    <a:lnR w="19557">
                      <a:solidFill>
                        <a:srgbClr val="404040"/>
                      </a:solidFill>
                      <a:prstDash val="solid"/>
                    </a:lnR>
                    <a:lnT w="22605">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dirty="0" smtClean="0">
                          <a:latin typeface="Calibri"/>
                          <a:cs typeface="Calibri"/>
                        </a:rPr>
                        <a:t>G</a:t>
                      </a:r>
                      <a:r>
                        <a:rPr sz="1100" spc="-10" dirty="0" smtClean="0">
                          <a:latin typeface="Calibri"/>
                          <a:cs typeface="Calibri"/>
                        </a:rPr>
                        <a:t>oo</a:t>
                      </a:r>
                      <a:r>
                        <a:rPr sz="1100" spc="5" dirty="0" smtClean="0">
                          <a:latin typeface="Calibri"/>
                          <a:cs typeface="Calibri"/>
                        </a:rPr>
                        <a:t>gl</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25" dirty="0" smtClean="0">
                          <a:latin typeface="Calibri"/>
                          <a:cs typeface="Calibri"/>
                        </a:rPr>
                        <a:t>a</a:t>
                      </a:r>
                      <a:r>
                        <a:rPr sz="1100" spc="5" dirty="0" smtClean="0">
                          <a:latin typeface="Calibri"/>
                          <a:cs typeface="Calibri"/>
                        </a:rPr>
                        <a:t>g</a:t>
                      </a:r>
                      <a:r>
                        <a:rPr sz="1100" spc="0" dirty="0" smtClean="0">
                          <a:latin typeface="Calibri"/>
                          <a:cs typeface="Calibri"/>
                        </a:rPr>
                        <a:t>es</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2605">
                      <a:solidFill>
                        <a:srgbClr val="B6DDE8"/>
                      </a:solidFill>
                      <a:prstDash val="solid"/>
                    </a:lnT>
                    <a:lnB w="34798">
                      <a:solidFill>
                        <a:srgbClr val="B6DDE8"/>
                      </a:solidFill>
                      <a:prstDash val="solid"/>
                    </a:lnB>
                  </a:tcPr>
                </a:tc>
                <a:tc hMerge="1">
                  <a:txBody>
                    <a:bodyPr/>
                    <a:lstStyle/>
                    <a:p>
                      <a:endParaRPr/>
                    </a:p>
                  </a:txBody>
                  <a:tcPr marL="0" marR="0" marT="0" marB="0"/>
                </a:tc>
              </a:tr>
              <a:tr h="220736">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r>
              <a:tr h="673813">
                <a:tc gridSpan="3">
                  <a:txBody>
                    <a:bodyPr/>
                    <a:lstStyle/>
                    <a:p>
                      <a:pPr marL="50800" marR="71755">
                        <a:lnSpc>
                          <a:spcPct val="101800"/>
                        </a:lnSpc>
                      </a:pPr>
                      <a:r>
                        <a:rPr sz="900" spc="-10" dirty="0" smtClean="0">
                          <a:latin typeface="Calibri"/>
                          <a:cs typeface="Calibri"/>
                        </a:rPr>
                        <a:t>7</a:t>
                      </a:r>
                      <a:r>
                        <a:rPr sz="900" spc="5" dirty="0" smtClean="0">
                          <a:latin typeface="Calibri"/>
                          <a:cs typeface="Calibri"/>
                        </a:rPr>
                        <a:t>.</a:t>
                      </a:r>
                      <a:r>
                        <a:rPr sz="900" spc="0" dirty="0" smtClean="0">
                          <a:latin typeface="Calibri"/>
                          <a:cs typeface="Calibri"/>
                        </a:rPr>
                        <a:t>1</a:t>
                      </a:r>
                      <a:r>
                        <a:rPr sz="900" spc="-20" dirty="0" smtClean="0">
                          <a:latin typeface="Calibri"/>
                          <a:cs typeface="Calibri"/>
                        </a:rPr>
                        <a:t> </a:t>
                      </a:r>
                      <a:r>
                        <a:rPr sz="900" spc="-15" dirty="0" smtClean="0">
                          <a:latin typeface="Calibri"/>
                          <a:cs typeface="Calibri"/>
                        </a:rPr>
                        <a:t>O</a:t>
                      </a:r>
                      <a:r>
                        <a:rPr sz="900" spc="0" dirty="0" smtClean="0">
                          <a:latin typeface="Calibri"/>
                          <a:cs typeface="Calibri"/>
                        </a:rPr>
                        <a:t>ver</a:t>
                      </a:r>
                      <a:r>
                        <a:rPr sz="900" spc="5" dirty="0" smtClean="0">
                          <a:latin typeface="Calibri"/>
                          <a:cs typeface="Calibri"/>
                        </a:rPr>
                        <a:t>vi</a:t>
                      </a:r>
                      <a:r>
                        <a:rPr sz="900" spc="0" dirty="0" smtClean="0">
                          <a:latin typeface="Calibri"/>
                          <a:cs typeface="Calibri"/>
                        </a:rPr>
                        <a:t>ew</a:t>
                      </a:r>
                      <a:r>
                        <a:rPr sz="900" spc="-5" dirty="0" smtClean="0">
                          <a:latin typeface="Calibri"/>
                          <a:cs typeface="Calibri"/>
                        </a:rPr>
                        <a:t> </a:t>
                      </a:r>
                      <a:r>
                        <a:rPr sz="900" spc="0" dirty="0" smtClean="0">
                          <a:latin typeface="Calibri"/>
                          <a:cs typeface="Calibri"/>
                        </a:rPr>
                        <a:t>a</a:t>
                      </a:r>
                      <a:r>
                        <a:rPr sz="900" spc="-5" dirty="0" smtClean="0">
                          <a:latin typeface="Calibri"/>
                          <a:cs typeface="Calibri"/>
                        </a:rPr>
                        <a:t>n</a:t>
                      </a:r>
                      <a:r>
                        <a:rPr sz="900" spc="0" dirty="0" smtClean="0">
                          <a:latin typeface="Calibri"/>
                          <a:cs typeface="Calibri"/>
                        </a:rPr>
                        <a:t>d</a:t>
                      </a:r>
                      <a:r>
                        <a:rPr sz="900" spc="-15" dirty="0" smtClean="0">
                          <a:latin typeface="Calibri"/>
                          <a:cs typeface="Calibri"/>
                        </a:rPr>
                        <a:t> </a:t>
                      </a:r>
                      <a:r>
                        <a:rPr sz="900" spc="-10" dirty="0" smtClean="0">
                          <a:latin typeface="Calibri"/>
                          <a:cs typeface="Calibri"/>
                        </a:rPr>
                        <a:t>D</a:t>
                      </a:r>
                      <a:r>
                        <a:rPr sz="900" spc="0" dirty="0" smtClean="0">
                          <a:latin typeface="Calibri"/>
                          <a:cs typeface="Calibri"/>
                        </a:rPr>
                        <a:t>es</a:t>
                      </a:r>
                      <a:r>
                        <a:rPr sz="900" spc="-10" dirty="0" smtClean="0">
                          <a:latin typeface="Calibri"/>
                          <a:cs typeface="Calibri"/>
                        </a:rPr>
                        <a:t>c</a:t>
                      </a:r>
                      <a:r>
                        <a:rPr sz="900" spc="0" dirty="0" smtClean="0">
                          <a:latin typeface="Calibri"/>
                          <a:cs typeface="Calibri"/>
                        </a:rPr>
                        <a:t>r</a:t>
                      </a:r>
                      <a:r>
                        <a:rPr sz="900" spc="20" dirty="0" smtClean="0">
                          <a:latin typeface="Calibri"/>
                          <a:cs typeface="Calibri"/>
                        </a:rPr>
                        <a:t>i</a:t>
                      </a:r>
                      <a:r>
                        <a:rPr sz="900" spc="-5" dirty="0" smtClean="0">
                          <a:latin typeface="Calibri"/>
                          <a:cs typeface="Calibri"/>
                        </a:rPr>
                        <a:t>p</a:t>
                      </a:r>
                      <a:r>
                        <a:rPr sz="900" spc="-10" dirty="0" smtClean="0">
                          <a:latin typeface="Calibri"/>
                          <a:cs typeface="Calibri"/>
                        </a:rPr>
                        <a:t>t</a:t>
                      </a:r>
                      <a:r>
                        <a:rPr sz="900" spc="5" dirty="0" smtClean="0">
                          <a:latin typeface="Calibri"/>
                          <a:cs typeface="Calibri"/>
                        </a:rPr>
                        <a:t>i</a:t>
                      </a:r>
                      <a:r>
                        <a:rPr sz="900" spc="-10" dirty="0" smtClean="0">
                          <a:latin typeface="Calibri"/>
                          <a:cs typeface="Calibri"/>
                        </a:rPr>
                        <a:t>o</a:t>
                      </a:r>
                      <a:r>
                        <a:rPr sz="900" spc="-5" dirty="0" smtClean="0">
                          <a:latin typeface="Calibri"/>
                          <a:cs typeface="Calibri"/>
                        </a:rPr>
                        <a:t>n</a:t>
                      </a:r>
                      <a:r>
                        <a:rPr sz="900" spc="0" dirty="0" smtClean="0">
                          <a:latin typeface="Calibri"/>
                          <a:cs typeface="Calibri"/>
                        </a:rPr>
                        <a:t>,</a:t>
                      </a:r>
                      <a:r>
                        <a:rPr sz="900" spc="-25" dirty="0" smtClean="0">
                          <a:latin typeface="Calibri"/>
                          <a:cs typeface="Calibri"/>
                        </a:rPr>
                        <a:t> </a:t>
                      </a:r>
                      <a:r>
                        <a:rPr sz="900" spc="-10" dirty="0" smtClean="0">
                          <a:latin typeface="Calibri"/>
                          <a:cs typeface="Calibri"/>
                        </a:rPr>
                        <a:t>7</a:t>
                      </a:r>
                      <a:r>
                        <a:rPr sz="900" spc="5" dirty="0" smtClean="0">
                          <a:latin typeface="Calibri"/>
                          <a:cs typeface="Calibri"/>
                        </a:rPr>
                        <a:t>.</a:t>
                      </a:r>
                      <a:r>
                        <a:rPr sz="900" spc="0" dirty="0" smtClean="0">
                          <a:latin typeface="Calibri"/>
                          <a:cs typeface="Calibri"/>
                        </a:rPr>
                        <a:t>2</a:t>
                      </a:r>
                      <a:r>
                        <a:rPr sz="900" spc="-20" dirty="0" smtClean="0">
                          <a:latin typeface="Calibri"/>
                          <a:cs typeface="Calibri"/>
                        </a:rPr>
                        <a:t> </a:t>
                      </a:r>
                      <a:r>
                        <a:rPr sz="900" spc="5" dirty="0" smtClean="0">
                          <a:latin typeface="Calibri"/>
                          <a:cs typeface="Calibri"/>
                        </a:rPr>
                        <a:t>I</a:t>
                      </a:r>
                      <a:r>
                        <a:rPr sz="900" spc="0" dirty="0" smtClean="0">
                          <a:latin typeface="Calibri"/>
                          <a:cs typeface="Calibri"/>
                        </a:rPr>
                        <a:t>m</a:t>
                      </a:r>
                      <a:r>
                        <a:rPr sz="900" spc="-5" dirty="0" smtClean="0">
                          <a:latin typeface="Calibri"/>
                          <a:cs typeface="Calibri"/>
                        </a:rPr>
                        <a:t>p</a:t>
                      </a:r>
                      <a:r>
                        <a:rPr sz="900" spc="-10" dirty="0" smtClean="0">
                          <a:latin typeface="Calibri"/>
                          <a:cs typeface="Calibri"/>
                        </a:rPr>
                        <a:t>o</a:t>
                      </a:r>
                      <a:r>
                        <a:rPr sz="900" spc="0" dirty="0" smtClean="0">
                          <a:latin typeface="Calibri"/>
                          <a:cs typeface="Calibri"/>
                        </a:rPr>
                        <a:t>r</a:t>
                      </a:r>
                      <a:r>
                        <a:rPr sz="900" spc="-15" dirty="0" smtClean="0">
                          <a:latin typeface="Calibri"/>
                          <a:cs typeface="Calibri"/>
                        </a:rPr>
                        <a:t>t</a:t>
                      </a:r>
                      <a:r>
                        <a:rPr sz="900" spc="0" dirty="0" smtClean="0">
                          <a:latin typeface="Calibri"/>
                          <a:cs typeface="Calibri"/>
                        </a:rPr>
                        <a:t>a</a:t>
                      </a:r>
                      <a:r>
                        <a:rPr sz="900" spc="-5" dirty="0" smtClean="0">
                          <a:latin typeface="Calibri"/>
                          <a:cs typeface="Calibri"/>
                        </a:rPr>
                        <a:t>n</a:t>
                      </a:r>
                      <a:r>
                        <a:rPr sz="900" spc="0" dirty="0" smtClean="0">
                          <a:latin typeface="Calibri"/>
                          <a:cs typeface="Calibri"/>
                        </a:rPr>
                        <a:t>t </a:t>
                      </a:r>
                      <a:r>
                        <a:rPr sz="900" spc="-15" dirty="0" smtClean="0">
                          <a:latin typeface="Calibri"/>
                          <a:cs typeface="Calibri"/>
                        </a:rPr>
                        <a:t>T</a:t>
                      </a:r>
                      <a:r>
                        <a:rPr sz="900" spc="0" dirty="0" smtClean="0">
                          <a:latin typeface="Calibri"/>
                          <a:cs typeface="Calibri"/>
                        </a:rPr>
                        <a:t>er</a:t>
                      </a:r>
                      <a:r>
                        <a:rPr sz="900" spc="5" dirty="0" smtClean="0">
                          <a:latin typeface="Calibri"/>
                          <a:cs typeface="Calibri"/>
                        </a:rPr>
                        <a:t>m</a:t>
                      </a:r>
                      <a:r>
                        <a:rPr sz="900" spc="0" dirty="0" smtClean="0">
                          <a:latin typeface="Calibri"/>
                          <a:cs typeface="Calibri"/>
                        </a:rPr>
                        <a:t>s,</a:t>
                      </a:r>
                      <a:r>
                        <a:rPr sz="900" spc="-25" dirty="0" smtClean="0">
                          <a:latin typeface="Calibri"/>
                          <a:cs typeface="Calibri"/>
                        </a:rPr>
                        <a:t> </a:t>
                      </a:r>
                      <a:r>
                        <a:rPr sz="900" spc="-10" dirty="0" smtClean="0">
                          <a:latin typeface="Calibri"/>
                          <a:cs typeface="Calibri"/>
                        </a:rPr>
                        <a:t>7</a:t>
                      </a:r>
                      <a:r>
                        <a:rPr sz="900" spc="30" dirty="0" smtClean="0">
                          <a:latin typeface="Calibri"/>
                          <a:cs typeface="Calibri"/>
                        </a:rPr>
                        <a:t>.</a:t>
                      </a:r>
                      <a:r>
                        <a:rPr sz="900" spc="0" dirty="0" smtClean="0">
                          <a:latin typeface="Calibri"/>
                          <a:cs typeface="Calibri"/>
                        </a:rPr>
                        <a:t>3</a:t>
                      </a:r>
                      <a:r>
                        <a:rPr sz="900" spc="-20" dirty="0" smtClean="0">
                          <a:latin typeface="Calibri"/>
                          <a:cs typeface="Calibri"/>
                        </a:rPr>
                        <a:t> </a:t>
                      </a:r>
                      <a:r>
                        <a:rPr sz="900" spc="5" dirty="0" smtClean="0">
                          <a:latin typeface="Calibri"/>
                          <a:cs typeface="Calibri"/>
                        </a:rPr>
                        <a:t>I</a:t>
                      </a:r>
                      <a:r>
                        <a:rPr sz="900" spc="-5" dirty="0" smtClean="0">
                          <a:latin typeface="Calibri"/>
                          <a:cs typeface="Calibri"/>
                        </a:rPr>
                        <a:t>d</a:t>
                      </a:r>
                      <a:r>
                        <a:rPr sz="900" spc="0" dirty="0" smtClean="0">
                          <a:latin typeface="Calibri"/>
                          <a:cs typeface="Calibri"/>
                        </a:rPr>
                        <a:t>en</a:t>
                      </a:r>
                      <a:r>
                        <a:rPr sz="900" spc="-15" dirty="0" smtClean="0">
                          <a:latin typeface="Calibri"/>
                          <a:cs typeface="Calibri"/>
                        </a:rPr>
                        <a:t>t</a:t>
                      </a:r>
                      <a:r>
                        <a:rPr sz="900" spc="5" dirty="0" smtClean="0">
                          <a:latin typeface="Calibri"/>
                          <a:cs typeface="Calibri"/>
                        </a:rPr>
                        <a:t>i</a:t>
                      </a:r>
                      <a:r>
                        <a:rPr sz="900" spc="0" dirty="0" smtClean="0">
                          <a:latin typeface="Calibri"/>
                          <a:cs typeface="Calibri"/>
                        </a:rPr>
                        <a:t>fy</a:t>
                      </a:r>
                      <a:r>
                        <a:rPr sz="900" spc="10" dirty="0" smtClean="0">
                          <a:latin typeface="Calibri"/>
                          <a:cs typeface="Calibri"/>
                        </a:rPr>
                        <a:t>i</a:t>
                      </a:r>
                      <a:r>
                        <a:rPr sz="900" spc="-5" dirty="0" smtClean="0">
                          <a:latin typeface="Calibri"/>
                          <a:cs typeface="Calibri"/>
                        </a:rPr>
                        <a:t>n</a:t>
                      </a:r>
                      <a:r>
                        <a:rPr sz="900" spc="0" dirty="0" smtClean="0">
                          <a:latin typeface="Calibri"/>
                          <a:cs typeface="Calibri"/>
                        </a:rPr>
                        <a:t>g</a:t>
                      </a:r>
                      <a:r>
                        <a:rPr sz="900" spc="-5" dirty="0" smtClean="0">
                          <a:latin typeface="Calibri"/>
                          <a:cs typeface="Calibri"/>
                        </a:rPr>
                        <a:t> </a:t>
                      </a:r>
                      <a:r>
                        <a:rPr sz="900" spc="0" dirty="0" smtClean="0">
                          <a:latin typeface="Calibri"/>
                          <a:cs typeface="Calibri"/>
                        </a:rPr>
                        <a:t>R</a:t>
                      </a:r>
                      <a:r>
                        <a:rPr sz="900" spc="10" dirty="0" smtClean="0">
                          <a:latin typeface="Calibri"/>
                          <a:cs typeface="Calibri"/>
                        </a:rPr>
                        <a:t>i</a:t>
                      </a:r>
                      <a:r>
                        <a:rPr sz="900" spc="-25" dirty="0" smtClean="0">
                          <a:latin typeface="Calibri"/>
                          <a:cs typeface="Calibri"/>
                        </a:rPr>
                        <a:t>s</a:t>
                      </a:r>
                      <a:r>
                        <a:rPr sz="900" spc="0" dirty="0" smtClean="0">
                          <a:latin typeface="Calibri"/>
                          <a:cs typeface="Calibri"/>
                        </a:rPr>
                        <a:t>k</a:t>
                      </a:r>
                      <a:r>
                        <a:rPr sz="900" spc="-10" dirty="0" smtClean="0">
                          <a:latin typeface="Calibri"/>
                          <a:cs typeface="Calibri"/>
                        </a:rPr>
                        <a:t> </a:t>
                      </a:r>
                      <a:r>
                        <a:rPr sz="900" spc="0" dirty="0" smtClean="0">
                          <a:latin typeface="Calibri"/>
                          <a:cs typeface="Calibri"/>
                        </a:rPr>
                        <a:t>F</a:t>
                      </a:r>
                      <a:r>
                        <a:rPr sz="900" spc="-5" dirty="0" smtClean="0">
                          <a:latin typeface="Calibri"/>
                          <a:cs typeface="Calibri"/>
                        </a:rPr>
                        <a:t>a</a:t>
                      </a:r>
                      <a:r>
                        <a:rPr sz="900" spc="-15" dirty="0" smtClean="0">
                          <a:latin typeface="Calibri"/>
                          <a:cs typeface="Calibri"/>
                        </a:rPr>
                        <a:t>c</a:t>
                      </a:r>
                      <a:r>
                        <a:rPr sz="900" spc="-10" dirty="0" smtClean="0">
                          <a:latin typeface="Calibri"/>
                          <a:cs typeface="Calibri"/>
                        </a:rPr>
                        <a:t>to</a:t>
                      </a:r>
                      <a:r>
                        <a:rPr sz="900" spc="0" dirty="0" smtClean="0">
                          <a:latin typeface="Calibri"/>
                          <a:cs typeface="Calibri"/>
                        </a:rPr>
                        <a:t>rs a</a:t>
                      </a:r>
                      <a:r>
                        <a:rPr sz="900" spc="-5" dirty="0" smtClean="0">
                          <a:latin typeface="Calibri"/>
                          <a:cs typeface="Calibri"/>
                        </a:rPr>
                        <a:t>n</a:t>
                      </a:r>
                      <a:r>
                        <a:rPr sz="900" spc="0" dirty="0" smtClean="0">
                          <a:latin typeface="Calibri"/>
                          <a:cs typeface="Calibri"/>
                        </a:rPr>
                        <a:t>d</a:t>
                      </a:r>
                      <a:r>
                        <a:rPr sz="900" spc="-15" dirty="0" smtClean="0">
                          <a:latin typeface="Calibri"/>
                          <a:cs typeface="Calibri"/>
                        </a:rPr>
                        <a:t> </a:t>
                      </a:r>
                      <a:r>
                        <a:rPr sz="900" spc="0" dirty="0" smtClean="0">
                          <a:latin typeface="Calibri"/>
                          <a:cs typeface="Calibri"/>
                        </a:rPr>
                        <a:t>Reso</a:t>
                      </a:r>
                      <a:r>
                        <a:rPr sz="900" spc="-10" dirty="0" smtClean="0">
                          <a:latin typeface="Calibri"/>
                          <a:cs typeface="Calibri"/>
                        </a:rPr>
                        <a:t>u</a:t>
                      </a:r>
                      <a:r>
                        <a:rPr sz="900" spc="0" dirty="0" smtClean="0">
                          <a:latin typeface="Calibri"/>
                          <a:cs typeface="Calibri"/>
                        </a:rPr>
                        <a:t>r</a:t>
                      </a:r>
                      <a:r>
                        <a:rPr sz="900" spc="-15" dirty="0" smtClean="0">
                          <a:latin typeface="Calibri"/>
                          <a:cs typeface="Calibri"/>
                        </a:rPr>
                        <a:t>c</a:t>
                      </a:r>
                      <a:r>
                        <a:rPr sz="900" spc="0" dirty="0" smtClean="0">
                          <a:latin typeface="Calibri"/>
                          <a:cs typeface="Calibri"/>
                        </a:rPr>
                        <a:t>es, </a:t>
                      </a:r>
                      <a:r>
                        <a:rPr sz="900" spc="-5" dirty="0" smtClean="0">
                          <a:latin typeface="Calibri"/>
                          <a:cs typeface="Calibri"/>
                        </a:rPr>
                        <a:t> </a:t>
                      </a:r>
                      <a:r>
                        <a:rPr sz="900" spc="-10" dirty="0" smtClean="0">
                          <a:latin typeface="Calibri"/>
                          <a:cs typeface="Calibri"/>
                        </a:rPr>
                        <a:t>7</a:t>
                      </a:r>
                      <a:r>
                        <a:rPr sz="900" spc="5" dirty="0" smtClean="0">
                          <a:latin typeface="Calibri"/>
                          <a:cs typeface="Calibri"/>
                        </a:rPr>
                        <a:t>.</a:t>
                      </a:r>
                      <a:r>
                        <a:rPr sz="900" spc="0" dirty="0" smtClean="0">
                          <a:latin typeface="Calibri"/>
                          <a:cs typeface="Calibri"/>
                        </a:rPr>
                        <a:t>4</a:t>
                      </a:r>
                      <a:r>
                        <a:rPr sz="900" spc="-20" dirty="0" smtClean="0">
                          <a:latin typeface="Calibri"/>
                          <a:cs typeface="Calibri"/>
                        </a:rPr>
                        <a:t> </a:t>
                      </a:r>
                      <a:r>
                        <a:rPr sz="900" spc="0" dirty="0" smtClean="0">
                          <a:latin typeface="Calibri"/>
                          <a:cs typeface="Calibri"/>
                        </a:rPr>
                        <a:t>G</a:t>
                      </a:r>
                      <a:r>
                        <a:rPr sz="900" spc="-5" dirty="0" smtClean="0">
                          <a:latin typeface="Calibri"/>
                          <a:cs typeface="Calibri"/>
                        </a:rPr>
                        <a:t>u</a:t>
                      </a:r>
                      <a:r>
                        <a:rPr sz="900" spc="5" dirty="0" smtClean="0">
                          <a:latin typeface="Calibri"/>
                          <a:cs typeface="Calibri"/>
                        </a:rPr>
                        <a:t>i</a:t>
                      </a:r>
                      <a:r>
                        <a:rPr sz="900" spc="-5" dirty="0" smtClean="0">
                          <a:latin typeface="Calibri"/>
                          <a:cs typeface="Calibri"/>
                        </a:rPr>
                        <a:t>d</a:t>
                      </a:r>
                      <a:r>
                        <a:rPr sz="900" spc="5" dirty="0" smtClean="0">
                          <a:latin typeface="Calibri"/>
                          <a:cs typeface="Calibri"/>
                        </a:rPr>
                        <a:t>i</a:t>
                      </a:r>
                      <a:r>
                        <a:rPr sz="900" spc="-5" dirty="0" smtClean="0">
                          <a:latin typeface="Calibri"/>
                          <a:cs typeface="Calibri"/>
                        </a:rPr>
                        <a:t>n</a:t>
                      </a:r>
                      <a:r>
                        <a:rPr sz="900" spc="0" dirty="0" smtClean="0">
                          <a:latin typeface="Calibri"/>
                          <a:cs typeface="Calibri"/>
                        </a:rPr>
                        <a:t>g</a:t>
                      </a:r>
                      <a:r>
                        <a:rPr sz="900" spc="-5" dirty="0" smtClean="0">
                          <a:latin typeface="Calibri"/>
                          <a:cs typeface="Calibri"/>
                        </a:rPr>
                        <a:t> </a:t>
                      </a:r>
                      <a:r>
                        <a:rPr sz="900" spc="-10" dirty="0" smtClean="0">
                          <a:latin typeface="Calibri"/>
                          <a:cs typeface="Calibri"/>
                        </a:rPr>
                        <a:t>t</a:t>
                      </a:r>
                      <a:r>
                        <a:rPr sz="900" spc="-5" dirty="0" smtClean="0">
                          <a:latin typeface="Calibri"/>
                          <a:cs typeface="Calibri"/>
                        </a:rPr>
                        <a:t>h</a:t>
                      </a:r>
                      <a:r>
                        <a:rPr sz="900" spc="0" dirty="0" smtClean="0">
                          <a:latin typeface="Calibri"/>
                          <a:cs typeface="Calibri"/>
                        </a:rPr>
                        <a:t>e</a:t>
                      </a:r>
                      <a:r>
                        <a:rPr sz="900" spc="-10" dirty="0" smtClean="0">
                          <a:latin typeface="Calibri"/>
                          <a:cs typeface="Calibri"/>
                        </a:rPr>
                        <a:t> </a:t>
                      </a:r>
                      <a:r>
                        <a:rPr sz="900" spc="5" dirty="0" smtClean="0">
                          <a:latin typeface="Calibri"/>
                          <a:cs typeface="Calibri"/>
                        </a:rPr>
                        <a:t>Cli</a:t>
                      </a:r>
                      <a:r>
                        <a:rPr sz="900" spc="0" dirty="0" smtClean="0">
                          <a:latin typeface="Calibri"/>
                          <a:cs typeface="Calibri"/>
                        </a:rPr>
                        <a:t>ent</a:t>
                      </a:r>
                      <a:r>
                        <a:rPr sz="900" spc="-20" dirty="0" smtClean="0">
                          <a:latin typeface="Calibri"/>
                          <a:cs typeface="Calibri"/>
                        </a:rPr>
                        <a:t> </a:t>
                      </a:r>
                      <a:r>
                        <a:rPr sz="900" spc="-10" dirty="0" smtClean="0">
                          <a:latin typeface="Calibri"/>
                          <a:cs typeface="Calibri"/>
                        </a:rPr>
                        <a:t>t</a:t>
                      </a:r>
                      <a:r>
                        <a:rPr sz="900" spc="-5" dirty="0" smtClean="0">
                          <a:latin typeface="Calibri"/>
                          <a:cs typeface="Calibri"/>
                        </a:rPr>
                        <a:t>h</a:t>
                      </a:r>
                      <a:r>
                        <a:rPr sz="900" spc="0" dirty="0" smtClean="0">
                          <a:latin typeface="Calibri"/>
                          <a:cs typeface="Calibri"/>
                        </a:rPr>
                        <a:t>r</a:t>
                      </a:r>
                      <a:r>
                        <a:rPr sz="900" spc="-10" dirty="0" smtClean="0">
                          <a:latin typeface="Calibri"/>
                          <a:cs typeface="Calibri"/>
                        </a:rPr>
                        <a:t>o</a:t>
                      </a:r>
                      <a:r>
                        <a:rPr sz="900" spc="-5" dirty="0" smtClean="0">
                          <a:latin typeface="Calibri"/>
                          <a:cs typeface="Calibri"/>
                        </a:rPr>
                        <a:t>u</a:t>
                      </a:r>
                      <a:r>
                        <a:rPr sz="900" spc="5" dirty="0" smtClean="0">
                          <a:latin typeface="Calibri"/>
                          <a:cs typeface="Calibri"/>
                        </a:rPr>
                        <a:t>g</a:t>
                      </a:r>
                      <a:r>
                        <a:rPr sz="900" spc="0" dirty="0" smtClean="0">
                          <a:latin typeface="Calibri"/>
                          <a:cs typeface="Calibri"/>
                        </a:rPr>
                        <a:t>h</a:t>
                      </a:r>
                      <a:r>
                        <a:rPr sz="900" spc="-15" dirty="0" smtClean="0">
                          <a:latin typeface="Calibri"/>
                          <a:cs typeface="Calibri"/>
                        </a:rPr>
                        <a:t> </a:t>
                      </a:r>
                      <a:r>
                        <a:rPr sz="900" spc="0" dirty="0" smtClean="0">
                          <a:latin typeface="Calibri"/>
                          <a:cs typeface="Calibri"/>
                        </a:rPr>
                        <a:t>Pa</a:t>
                      </a:r>
                      <a:r>
                        <a:rPr sz="900" spc="-5" dirty="0" smtClean="0">
                          <a:latin typeface="Calibri"/>
                          <a:cs typeface="Calibri"/>
                        </a:rPr>
                        <a:t>p</a:t>
                      </a:r>
                      <a:r>
                        <a:rPr sz="900" spc="0" dirty="0" smtClean="0">
                          <a:latin typeface="Calibri"/>
                          <a:cs typeface="Calibri"/>
                        </a:rPr>
                        <a:t>erw</a:t>
                      </a:r>
                      <a:r>
                        <a:rPr sz="900" spc="-10" dirty="0" smtClean="0">
                          <a:latin typeface="Calibri"/>
                          <a:cs typeface="Calibri"/>
                        </a:rPr>
                        <a:t>o</a:t>
                      </a:r>
                      <a:r>
                        <a:rPr sz="900" spc="0" dirty="0" smtClean="0">
                          <a:latin typeface="Calibri"/>
                          <a:cs typeface="Calibri"/>
                        </a:rPr>
                        <a:t>rk</a:t>
                      </a:r>
                      <a:r>
                        <a:rPr sz="900" spc="-10" dirty="0" smtClean="0">
                          <a:latin typeface="Calibri"/>
                          <a:cs typeface="Calibri"/>
                        </a:rPr>
                        <a:t> </a:t>
                      </a:r>
                      <a:r>
                        <a:rPr sz="900" spc="-15" dirty="0" smtClean="0">
                          <a:latin typeface="Calibri"/>
                          <a:cs typeface="Calibri"/>
                        </a:rPr>
                        <a:t>T</a:t>
                      </a:r>
                      <a:r>
                        <a:rPr sz="900" spc="0" dirty="0" smtClean="0">
                          <a:latin typeface="Calibri"/>
                          <a:cs typeface="Calibri"/>
                        </a:rPr>
                        <a:t>ra</a:t>
                      </a:r>
                      <a:r>
                        <a:rPr sz="900" spc="5" dirty="0" smtClean="0">
                          <a:latin typeface="Calibri"/>
                          <a:cs typeface="Calibri"/>
                        </a:rPr>
                        <a:t>i</a:t>
                      </a:r>
                      <a:r>
                        <a:rPr sz="900" spc="-5" dirty="0" smtClean="0">
                          <a:latin typeface="Calibri"/>
                          <a:cs typeface="Calibri"/>
                        </a:rPr>
                        <a:t>n</a:t>
                      </a:r>
                      <a:r>
                        <a:rPr sz="900" spc="5" dirty="0" smtClean="0">
                          <a:latin typeface="Calibri"/>
                          <a:cs typeface="Calibri"/>
                        </a:rPr>
                        <a:t>i</a:t>
                      </a:r>
                      <a:r>
                        <a:rPr sz="900" spc="-5" dirty="0" smtClean="0">
                          <a:latin typeface="Calibri"/>
                          <a:cs typeface="Calibri"/>
                        </a:rPr>
                        <a:t>n</a:t>
                      </a:r>
                      <a:r>
                        <a:rPr sz="900" spc="5" dirty="0" smtClean="0">
                          <a:latin typeface="Calibri"/>
                          <a:cs typeface="Calibri"/>
                        </a:rPr>
                        <a:t>g</a:t>
                      </a:r>
                      <a:r>
                        <a:rPr sz="900" spc="0" dirty="0" smtClean="0">
                          <a:latin typeface="Calibri"/>
                          <a:cs typeface="Calibri"/>
                        </a:rPr>
                        <a:t>,</a:t>
                      </a:r>
                      <a:r>
                        <a:rPr sz="900" spc="-25" dirty="0" smtClean="0">
                          <a:latin typeface="Calibri"/>
                          <a:cs typeface="Calibri"/>
                        </a:rPr>
                        <a:t> </a:t>
                      </a:r>
                      <a:r>
                        <a:rPr sz="900" spc="-10" dirty="0" smtClean="0">
                          <a:latin typeface="Calibri"/>
                          <a:cs typeface="Calibri"/>
                        </a:rPr>
                        <a:t>7</a:t>
                      </a:r>
                      <a:r>
                        <a:rPr sz="900" spc="5" dirty="0" smtClean="0">
                          <a:latin typeface="Calibri"/>
                          <a:cs typeface="Calibri"/>
                        </a:rPr>
                        <a:t>.</a:t>
                      </a:r>
                      <a:r>
                        <a:rPr sz="900" spc="0" dirty="0" smtClean="0">
                          <a:latin typeface="Calibri"/>
                          <a:cs typeface="Calibri"/>
                        </a:rPr>
                        <a:t>5 </a:t>
                      </a:r>
                      <a:r>
                        <a:rPr sz="900" spc="-15" dirty="0" smtClean="0">
                          <a:latin typeface="Calibri"/>
                          <a:cs typeface="Calibri"/>
                        </a:rPr>
                        <a:t>E</a:t>
                      </a:r>
                      <a:r>
                        <a:rPr sz="900" spc="0" dirty="0" smtClean="0">
                          <a:latin typeface="Calibri"/>
                          <a:cs typeface="Calibri"/>
                        </a:rPr>
                        <a:t>m</a:t>
                      </a:r>
                      <a:r>
                        <a:rPr sz="900" spc="-5" dirty="0" smtClean="0">
                          <a:latin typeface="Calibri"/>
                          <a:cs typeface="Calibri"/>
                        </a:rPr>
                        <a:t>p</a:t>
                      </a:r>
                      <a:r>
                        <a:rPr sz="900" spc="-10" dirty="0" smtClean="0">
                          <a:latin typeface="Calibri"/>
                          <a:cs typeface="Calibri"/>
                        </a:rPr>
                        <a:t>o</a:t>
                      </a:r>
                      <a:r>
                        <a:rPr sz="900" spc="0" dirty="0" smtClean="0">
                          <a:latin typeface="Calibri"/>
                          <a:cs typeface="Calibri"/>
                        </a:rPr>
                        <a:t>wer</a:t>
                      </a:r>
                      <a:r>
                        <a:rPr sz="900" spc="5" dirty="0" smtClean="0">
                          <a:latin typeface="Calibri"/>
                          <a:cs typeface="Calibri"/>
                        </a:rPr>
                        <a:t>i</a:t>
                      </a:r>
                      <a:r>
                        <a:rPr sz="900" spc="-5" dirty="0" smtClean="0">
                          <a:latin typeface="Calibri"/>
                          <a:cs typeface="Calibri"/>
                        </a:rPr>
                        <a:t>n</a:t>
                      </a:r>
                      <a:r>
                        <a:rPr sz="900" spc="0" dirty="0" smtClean="0">
                          <a:latin typeface="Calibri"/>
                          <a:cs typeface="Calibri"/>
                        </a:rPr>
                        <a:t>g</a:t>
                      </a:r>
                      <a:r>
                        <a:rPr sz="900" spc="-5" dirty="0" smtClean="0">
                          <a:latin typeface="Calibri"/>
                          <a:cs typeface="Calibri"/>
                        </a:rPr>
                        <a:t> </a:t>
                      </a:r>
                      <a:r>
                        <a:rPr sz="900" spc="-10" dirty="0" smtClean="0">
                          <a:latin typeface="Calibri"/>
                          <a:cs typeface="Calibri"/>
                        </a:rPr>
                        <a:t>t</a:t>
                      </a:r>
                      <a:r>
                        <a:rPr sz="900" spc="-5" dirty="0" smtClean="0">
                          <a:latin typeface="Calibri"/>
                          <a:cs typeface="Calibri"/>
                        </a:rPr>
                        <a:t>h</a:t>
                      </a:r>
                      <a:r>
                        <a:rPr sz="900" spc="0" dirty="0" smtClean="0">
                          <a:latin typeface="Calibri"/>
                          <a:cs typeface="Calibri"/>
                        </a:rPr>
                        <a:t>e</a:t>
                      </a:r>
                      <a:r>
                        <a:rPr sz="900" spc="-10" dirty="0" smtClean="0">
                          <a:latin typeface="Calibri"/>
                          <a:cs typeface="Calibri"/>
                        </a:rPr>
                        <a:t> </a:t>
                      </a:r>
                      <a:r>
                        <a:rPr sz="900" spc="5" dirty="0" smtClean="0">
                          <a:latin typeface="Calibri"/>
                          <a:cs typeface="Calibri"/>
                        </a:rPr>
                        <a:t>C</a:t>
                      </a:r>
                      <a:r>
                        <a:rPr sz="900" spc="-15" dirty="0" smtClean="0">
                          <a:latin typeface="Calibri"/>
                          <a:cs typeface="Calibri"/>
                        </a:rPr>
                        <a:t>l</a:t>
                      </a:r>
                      <a:r>
                        <a:rPr sz="900" spc="5" dirty="0" smtClean="0">
                          <a:latin typeface="Calibri"/>
                          <a:cs typeface="Calibri"/>
                        </a:rPr>
                        <a:t>i</a:t>
                      </a:r>
                      <a:r>
                        <a:rPr sz="900" spc="0" dirty="0" smtClean="0">
                          <a:latin typeface="Calibri"/>
                          <a:cs typeface="Calibri"/>
                        </a:rPr>
                        <a:t>en</a:t>
                      </a:r>
                      <a:r>
                        <a:rPr sz="900" spc="-15" dirty="0" smtClean="0">
                          <a:latin typeface="Calibri"/>
                          <a:cs typeface="Calibri"/>
                        </a:rPr>
                        <a:t>t</a:t>
                      </a:r>
                      <a:r>
                        <a:rPr sz="900" spc="0" dirty="0" smtClean="0">
                          <a:latin typeface="Calibri"/>
                          <a:cs typeface="Calibri"/>
                        </a:rPr>
                        <a:t>,</a:t>
                      </a:r>
                      <a:r>
                        <a:rPr sz="900" spc="-25" dirty="0" smtClean="0">
                          <a:latin typeface="Calibri"/>
                          <a:cs typeface="Calibri"/>
                        </a:rPr>
                        <a:t> </a:t>
                      </a:r>
                      <a:r>
                        <a:rPr sz="900" spc="-10" dirty="0" smtClean="0">
                          <a:latin typeface="Calibri"/>
                          <a:cs typeface="Calibri"/>
                        </a:rPr>
                        <a:t>7</a:t>
                      </a:r>
                      <a:r>
                        <a:rPr sz="900" spc="5" dirty="0" smtClean="0">
                          <a:latin typeface="Calibri"/>
                          <a:cs typeface="Calibri"/>
                        </a:rPr>
                        <a:t>.</a:t>
                      </a:r>
                      <a:r>
                        <a:rPr sz="900" spc="0" dirty="0" smtClean="0">
                          <a:latin typeface="Calibri"/>
                          <a:cs typeface="Calibri"/>
                        </a:rPr>
                        <a:t>6</a:t>
                      </a:r>
                      <a:r>
                        <a:rPr sz="900" spc="-20" dirty="0" smtClean="0">
                          <a:latin typeface="Calibri"/>
                          <a:cs typeface="Calibri"/>
                        </a:rPr>
                        <a:t> </a:t>
                      </a:r>
                      <a:r>
                        <a:rPr sz="900" spc="-10" dirty="0" smtClean="0">
                          <a:latin typeface="Calibri"/>
                          <a:cs typeface="Calibri"/>
                        </a:rPr>
                        <a:t>Mot</a:t>
                      </a:r>
                      <a:r>
                        <a:rPr sz="900" spc="5" dirty="0" smtClean="0">
                          <a:latin typeface="Calibri"/>
                          <a:cs typeface="Calibri"/>
                        </a:rPr>
                        <a:t>i</a:t>
                      </a:r>
                      <a:r>
                        <a:rPr sz="900" spc="0" dirty="0" smtClean="0">
                          <a:latin typeface="Calibri"/>
                          <a:cs typeface="Calibri"/>
                        </a:rPr>
                        <a:t>va</a:t>
                      </a:r>
                      <a:r>
                        <a:rPr sz="900" spc="-15" dirty="0" smtClean="0">
                          <a:latin typeface="Calibri"/>
                          <a:cs typeface="Calibri"/>
                        </a:rPr>
                        <a:t>t</a:t>
                      </a:r>
                      <a:r>
                        <a:rPr sz="900" spc="5" dirty="0" smtClean="0">
                          <a:latin typeface="Calibri"/>
                          <a:cs typeface="Calibri"/>
                        </a:rPr>
                        <a:t>i</a:t>
                      </a:r>
                      <a:r>
                        <a:rPr sz="900" spc="-5" dirty="0" smtClean="0">
                          <a:latin typeface="Calibri"/>
                          <a:cs typeface="Calibri"/>
                        </a:rPr>
                        <a:t>n</a:t>
                      </a:r>
                      <a:r>
                        <a:rPr sz="900" spc="0" dirty="0" smtClean="0">
                          <a:latin typeface="Calibri"/>
                          <a:cs typeface="Calibri"/>
                        </a:rPr>
                        <a:t>g</a:t>
                      </a:r>
                      <a:r>
                        <a:rPr sz="900" spc="-5" dirty="0" smtClean="0">
                          <a:latin typeface="Calibri"/>
                          <a:cs typeface="Calibri"/>
                        </a:rPr>
                        <a:t> </a:t>
                      </a:r>
                      <a:r>
                        <a:rPr sz="900" spc="-10" dirty="0" smtClean="0">
                          <a:latin typeface="Calibri"/>
                          <a:cs typeface="Calibri"/>
                        </a:rPr>
                        <a:t>t</a:t>
                      </a:r>
                      <a:r>
                        <a:rPr sz="900" spc="-5" dirty="0" smtClean="0">
                          <a:latin typeface="Calibri"/>
                          <a:cs typeface="Calibri"/>
                        </a:rPr>
                        <a:t>h</a:t>
                      </a:r>
                      <a:r>
                        <a:rPr sz="900" spc="0" dirty="0" smtClean="0">
                          <a:latin typeface="Calibri"/>
                          <a:cs typeface="Calibri"/>
                        </a:rPr>
                        <a:t>e</a:t>
                      </a:r>
                      <a:r>
                        <a:rPr sz="900" spc="-10" dirty="0" smtClean="0">
                          <a:latin typeface="Calibri"/>
                          <a:cs typeface="Calibri"/>
                        </a:rPr>
                        <a:t> </a:t>
                      </a:r>
                      <a:r>
                        <a:rPr sz="900" spc="5" dirty="0" smtClean="0">
                          <a:latin typeface="Calibri"/>
                          <a:cs typeface="Calibri"/>
                        </a:rPr>
                        <a:t>Cli</a:t>
                      </a:r>
                      <a:r>
                        <a:rPr sz="900" spc="0" dirty="0" smtClean="0">
                          <a:latin typeface="Calibri"/>
                          <a:cs typeface="Calibri"/>
                        </a:rPr>
                        <a:t>en</a:t>
                      </a:r>
                      <a:r>
                        <a:rPr sz="900" spc="-15" dirty="0" smtClean="0">
                          <a:latin typeface="Calibri"/>
                          <a:cs typeface="Calibri"/>
                        </a:rPr>
                        <a:t>t</a:t>
                      </a:r>
                      <a:r>
                        <a:rPr sz="900" spc="0" dirty="0" smtClean="0">
                          <a:latin typeface="Calibri"/>
                          <a:cs typeface="Calibri"/>
                        </a:rPr>
                        <a:t>,</a:t>
                      </a:r>
                      <a:r>
                        <a:rPr sz="900" spc="-25" dirty="0" smtClean="0">
                          <a:latin typeface="Calibri"/>
                          <a:cs typeface="Calibri"/>
                        </a:rPr>
                        <a:t> </a:t>
                      </a:r>
                      <a:r>
                        <a:rPr sz="900" spc="-10" dirty="0" smtClean="0">
                          <a:latin typeface="Calibri"/>
                          <a:cs typeface="Calibri"/>
                        </a:rPr>
                        <a:t>7</a:t>
                      </a:r>
                      <a:r>
                        <a:rPr sz="900" spc="5" dirty="0" smtClean="0">
                          <a:latin typeface="Calibri"/>
                          <a:cs typeface="Calibri"/>
                        </a:rPr>
                        <a:t>.</a:t>
                      </a:r>
                      <a:r>
                        <a:rPr sz="900" spc="0" dirty="0" smtClean="0">
                          <a:latin typeface="Calibri"/>
                          <a:cs typeface="Calibri"/>
                        </a:rPr>
                        <a:t>7</a:t>
                      </a:r>
                      <a:r>
                        <a:rPr sz="900" spc="5" dirty="0" smtClean="0">
                          <a:latin typeface="Calibri"/>
                          <a:cs typeface="Calibri"/>
                        </a:rPr>
                        <a:t> </a:t>
                      </a:r>
                      <a:r>
                        <a:rPr sz="900" spc="-10" dirty="0" smtClean="0">
                          <a:latin typeface="Calibri"/>
                          <a:cs typeface="Calibri"/>
                        </a:rPr>
                        <a:t>D</a:t>
                      </a:r>
                      <a:r>
                        <a:rPr sz="900" spc="0" dirty="0" smtClean="0">
                          <a:latin typeface="Calibri"/>
                          <a:cs typeface="Calibri"/>
                        </a:rPr>
                        <a:t>e</a:t>
                      </a:r>
                      <a:r>
                        <a:rPr sz="900" spc="5" dirty="0" smtClean="0">
                          <a:latin typeface="Calibri"/>
                          <a:cs typeface="Calibri"/>
                        </a:rPr>
                        <a:t>v</a:t>
                      </a:r>
                      <a:r>
                        <a:rPr sz="900" spc="0" dirty="0" smtClean="0">
                          <a:latin typeface="Calibri"/>
                          <a:cs typeface="Calibri"/>
                        </a:rPr>
                        <a:t>e</a:t>
                      </a:r>
                      <a:r>
                        <a:rPr sz="900" spc="10" dirty="0" smtClean="0">
                          <a:latin typeface="Calibri"/>
                          <a:cs typeface="Calibri"/>
                        </a:rPr>
                        <a:t>l</a:t>
                      </a:r>
                      <a:r>
                        <a:rPr sz="900" spc="-10" dirty="0" smtClean="0">
                          <a:latin typeface="Calibri"/>
                          <a:cs typeface="Calibri"/>
                        </a:rPr>
                        <a:t>o</a:t>
                      </a:r>
                      <a:r>
                        <a:rPr sz="900" spc="-5" dirty="0" smtClean="0">
                          <a:latin typeface="Calibri"/>
                          <a:cs typeface="Calibri"/>
                        </a:rPr>
                        <a:t>p</a:t>
                      </a:r>
                      <a:r>
                        <a:rPr sz="900" spc="5" dirty="0" smtClean="0">
                          <a:latin typeface="Calibri"/>
                          <a:cs typeface="Calibri"/>
                        </a:rPr>
                        <a:t>i</a:t>
                      </a:r>
                      <a:r>
                        <a:rPr sz="900" spc="-30" dirty="0" smtClean="0">
                          <a:latin typeface="Calibri"/>
                          <a:cs typeface="Calibri"/>
                        </a:rPr>
                        <a:t>n</a:t>
                      </a:r>
                      <a:r>
                        <a:rPr sz="900" spc="0" dirty="0" smtClean="0">
                          <a:latin typeface="Calibri"/>
                          <a:cs typeface="Calibri"/>
                        </a:rPr>
                        <a:t>g</a:t>
                      </a:r>
                      <a:r>
                        <a:rPr sz="900" spc="-5" dirty="0" smtClean="0">
                          <a:latin typeface="Calibri"/>
                          <a:cs typeface="Calibri"/>
                        </a:rPr>
                        <a:t> </a:t>
                      </a:r>
                      <a:r>
                        <a:rPr sz="900" spc="5" dirty="0" smtClean="0">
                          <a:latin typeface="Calibri"/>
                          <a:cs typeface="Calibri"/>
                        </a:rPr>
                        <a:t>C</a:t>
                      </a:r>
                      <a:r>
                        <a:rPr sz="900" spc="-10" dirty="0" smtClean="0">
                          <a:latin typeface="Calibri"/>
                          <a:cs typeface="Calibri"/>
                        </a:rPr>
                        <a:t>o</a:t>
                      </a:r>
                      <a:r>
                        <a:rPr sz="900" spc="0" dirty="0" smtClean="0">
                          <a:latin typeface="Calibri"/>
                          <a:cs typeface="Calibri"/>
                        </a:rPr>
                        <a:t>mm</a:t>
                      </a:r>
                      <a:r>
                        <a:rPr sz="900" spc="-5" dirty="0" smtClean="0">
                          <a:latin typeface="Calibri"/>
                          <a:cs typeface="Calibri"/>
                        </a:rPr>
                        <a:t>u</a:t>
                      </a:r>
                      <a:r>
                        <a:rPr sz="900" spc="-30" dirty="0" smtClean="0">
                          <a:latin typeface="Calibri"/>
                          <a:cs typeface="Calibri"/>
                        </a:rPr>
                        <a:t>n</a:t>
                      </a:r>
                      <a:r>
                        <a:rPr sz="900" spc="5" dirty="0" smtClean="0">
                          <a:latin typeface="Calibri"/>
                          <a:cs typeface="Calibri"/>
                        </a:rPr>
                        <a:t>i</a:t>
                      </a:r>
                      <a:r>
                        <a:rPr sz="900" spc="-10" dirty="0" smtClean="0">
                          <a:latin typeface="Calibri"/>
                          <a:cs typeface="Calibri"/>
                        </a:rPr>
                        <a:t>t</a:t>
                      </a:r>
                      <a:r>
                        <a:rPr sz="900" spc="0" dirty="0" smtClean="0">
                          <a:latin typeface="Calibri"/>
                          <a:cs typeface="Calibri"/>
                        </a:rPr>
                        <a:t>y Re</a:t>
                      </a:r>
                      <a:r>
                        <a:rPr sz="900" spc="10" dirty="0" smtClean="0">
                          <a:latin typeface="Calibri"/>
                          <a:cs typeface="Calibri"/>
                        </a:rPr>
                        <a:t>l</a:t>
                      </a:r>
                      <a:r>
                        <a:rPr sz="900" spc="0" dirty="0" smtClean="0">
                          <a:latin typeface="Calibri"/>
                          <a:cs typeface="Calibri"/>
                        </a:rPr>
                        <a:t>a</a:t>
                      </a:r>
                      <a:r>
                        <a:rPr sz="900" spc="-15" dirty="0" smtClean="0">
                          <a:latin typeface="Calibri"/>
                          <a:cs typeface="Calibri"/>
                        </a:rPr>
                        <a:t>t</a:t>
                      </a:r>
                      <a:r>
                        <a:rPr sz="900" spc="5" dirty="0" smtClean="0">
                          <a:latin typeface="Calibri"/>
                          <a:cs typeface="Calibri"/>
                        </a:rPr>
                        <a:t>i</a:t>
                      </a:r>
                      <a:r>
                        <a:rPr sz="900" spc="-10" dirty="0" smtClean="0">
                          <a:latin typeface="Calibri"/>
                          <a:cs typeface="Calibri"/>
                        </a:rPr>
                        <a:t>o</a:t>
                      </a:r>
                      <a:r>
                        <a:rPr sz="900" spc="-5" dirty="0" smtClean="0">
                          <a:latin typeface="Calibri"/>
                          <a:cs typeface="Calibri"/>
                        </a:rPr>
                        <a:t>n</a:t>
                      </a:r>
                      <a:r>
                        <a:rPr sz="900" spc="0" dirty="0" smtClean="0">
                          <a:latin typeface="Calibri"/>
                          <a:cs typeface="Calibri"/>
                        </a:rPr>
                        <a:t>sh</a:t>
                      </a:r>
                      <a:r>
                        <a:rPr sz="900" spc="5" dirty="0" smtClean="0">
                          <a:latin typeface="Calibri"/>
                          <a:cs typeface="Calibri"/>
                        </a:rPr>
                        <a:t>i</a:t>
                      </a:r>
                      <a:r>
                        <a:rPr sz="900" spc="-5" dirty="0" smtClean="0">
                          <a:latin typeface="Calibri"/>
                          <a:cs typeface="Calibri"/>
                        </a:rPr>
                        <a:t>p</a:t>
                      </a:r>
                      <a:r>
                        <a:rPr sz="900" spc="0" dirty="0" smtClean="0">
                          <a:latin typeface="Calibri"/>
                          <a:cs typeface="Calibri"/>
                        </a:rPr>
                        <a:t>s,</a:t>
                      </a:r>
                      <a:r>
                        <a:rPr sz="900" spc="-25" dirty="0" smtClean="0">
                          <a:latin typeface="Calibri"/>
                          <a:cs typeface="Calibri"/>
                        </a:rPr>
                        <a:t> </a:t>
                      </a:r>
                      <a:r>
                        <a:rPr sz="900" spc="-10" dirty="0" smtClean="0">
                          <a:latin typeface="Calibri"/>
                          <a:cs typeface="Calibri"/>
                        </a:rPr>
                        <a:t>7</a:t>
                      </a:r>
                      <a:r>
                        <a:rPr sz="900" spc="5" dirty="0" smtClean="0">
                          <a:latin typeface="Calibri"/>
                          <a:cs typeface="Calibri"/>
                        </a:rPr>
                        <a:t>.</a:t>
                      </a:r>
                      <a:r>
                        <a:rPr sz="900" spc="0" dirty="0" smtClean="0">
                          <a:latin typeface="Calibri"/>
                          <a:cs typeface="Calibri"/>
                        </a:rPr>
                        <a:t>8</a:t>
                      </a:r>
                      <a:r>
                        <a:rPr sz="900" spc="-20" dirty="0" smtClean="0">
                          <a:latin typeface="Calibri"/>
                          <a:cs typeface="Calibri"/>
                        </a:rPr>
                        <a:t> </a:t>
                      </a:r>
                      <a:r>
                        <a:rPr sz="900" spc="10" dirty="0" smtClean="0">
                          <a:latin typeface="Calibri"/>
                          <a:cs typeface="Calibri"/>
                        </a:rPr>
                        <a:t>U</a:t>
                      </a:r>
                      <a:r>
                        <a:rPr sz="900" spc="-5" dirty="0" smtClean="0">
                          <a:latin typeface="Calibri"/>
                          <a:cs typeface="Calibri"/>
                        </a:rPr>
                        <a:t>n</a:t>
                      </a:r>
                      <a:r>
                        <a:rPr sz="900" spc="5" dirty="0" smtClean="0">
                          <a:latin typeface="Calibri"/>
                          <a:cs typeface="Calibri"/>
                        </a:rPr>
                        <a:t>i</a:t>
                      </a:r>
                      <a:r>
                        <a:rPr sz="900" spc="0" dirty="0" smtClean="0">
                          <a:latin typeface="Calibri"/>
                          <a:cs typeface="Calibri"/>
                        </a:rPr>
                        <a:t>t</a:t>
                      </a:r>
                      <a:r>
                        <a:rPr sz="900" spc="-20" dirty="0" smtClean="0">
                          <a:latin typeface="Calibri"/>
                          <a:cs typeface="Calibri"/>
                        </a:rPr>
                        <a:t> </a:t>
                      </a:r>
                      <a:r>
                        <a:rPr sz="900" spc="0" dirty="0" smtClean="0">
                          <a:latin typeface="Calibri"/>
                          <a:cs typeface="Calibri"/>
                        </a:rPr>
                        <a:t>P</a:t>
                      </a:r>
                      <a:r>
                        <a:rPr sz="900" spc="-10" dirty="0" smtClean="0">
                          <a:latin typeface="Calibri"/>
                          <a:cs typeface="Calibri"/>
                        </a:rPr>
                        <a:t>o</a:t>
                      </a:r>
                      <a:r>
                        <a:rPr sz="900" spc="0" dirty="0" smtClean="0">
                          <a:latin typeface="Calibri"/>
                          <a:cs typeface="Calibri"/>
                        </a:rPr>
                        <a:t>st</a:t>
                      </a:r>
                      <a:r>
                        <a:rPr sz="900" spc="-5" dirty="0" smtClean="0">
                          <a:latin typeface="Calibri"/>
                          <a:cs typeface="Calibri"/>
                        </a:rPr>
                        <a:t>-</a:t>
                      </a:r>
                      <a:r>
                        <a:rPr sz="900" spc="-15" dirty="0" smtClean="0">
                          <a:latin typeface="Calibri"/>
                          <a:cs typeface="Calibri"/>
                        </a:rPr>
                        <a:t>T</a:t>
                      </a:r>
                      <a:r>
                        <a:rPr sz="900" spc="0" dirty="0" smtClean="0">
                          <a:latin typeface="Calibri"/>
                          <a:cs typeface="Calibri"/>
                        </a:rPr>
                        <a:t>es</a:t>
                      </a:r>
                      <a:r>
                        <a:rPr sz="900" spc="-10" dirty="0" smtClean="0">
                          <a:latin typeface="Calibri"/>
                          <a:cs typeface="Calibri"/>
                        </a:rPr>
                        <a:t>t</a:t>
                      </a:r>
                      <a:r>
                        <a:rPr sz="900" spc="0" dirty="0" smtClean="0">
                          <a:latin typeface="Calibri"/>
                          <a:cs typeface="Calibri"/>
                        </a:rPr>
                        <a:t>,</a:t>
                      </a:r>
                      <a:r>
                        <a:rPr sz="900" spc="-25" dirty="0" smtClean="0">
                          <a:latin typeface="Calibri"/>
                          <a:cs typeface="Calibri"/>
                        </a:rPr>
                        <a:t> </a:t>
                      </a:r>
                      <a:r>
                        <a:rPr sz="900" spc="-15" dirty="0" smtClean="0">
                          <a:latin typeface="Calibri"/>
                          <a:cs typeface="Calibri"/>
                        </a:rPr>
                        <a:t>E</a:t>
                      </a:r>
                      <a:r>
                        <a:rPr sz="900" spc="0" dirty="0" smtClean="0">
                          <a:latin typeface="Calibri"/>
                          <a:cs typeface="Calibri"/>
                        </a:rPr>
                        <a:t>x</a:t>
                      </a:r>
                      <a:r>
                        <a:rPr sz="900" spc="10" dirty="0" smtClean="0">
                          <a:latin typeface="Calibri"/>
                          <a:cs typeface="Calibri"/>
                        </a:rPr>
                        <a:t>i</a:t>
                      </a:r>
                      <a:r>
                        <a:rPr sz="900" spc="0" dirty="0" smtClean="0">
                          <a:latin typeface="Calibri"/>
                          <a:cs typeface="Calibri"/>
                        </a:rPr>
                        <a:t>t</a:t>
                      </a:r>
                      <a:endParaRPr sz="900" dirty="0">
                        <a:latin typeface="Calibri"/>
                        <a:cs typeface="Calibri"/>
                      </a:endParaRPr>
                    </a:p>
                  </a:txBody>
                  <a:tcPr marL="0" marR="0" marT="0" marB="0">
                    <a:lnL w="37845">
                      <a:solidFill>
                        <a:srgbClr val="000000"/>
                      </a:solidFill>
                      <a:prstDash val="solid"/>
                    </a:lnL>
                    <a:lnR w="19557">
                      <a:solidFill>
                        <a:srgbClr val="40404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r>
                        <a:rPr lang="en-US" sz="1100" dirty="0" smtClean="0">
                          <a:latin typeface="+mn-lt"/>
                          <a:cs typeface="Calibri"/>
                        </a:rPr>
                        <a:t>  </a:t>
                      </a:r>
                      <a:r>
                        <a:rPr lang="en-US" sz="1100" dirty="0" smtClean="0">
                          <a:solidFill>
                            <a:srgbClr val="FF0000"/>
                          </a:solidFill>
                          <a:latin typeface="+mn-lt"/>
                          <a:cs typeface="Calibri"/>
                        </a:rPr>
                        <a:t>See (Matrix) updating narration including text improvements (Slide # 54)</a:t>
                      </a:r>
                    </a:p>
                    <a:p>
                      <a:r>
                        <a:rPr lang="en-US" sz="1100" dirty="0" smtClean="0">
                          <a:solidFill>
                            <a:srgbClr val="FF0000"/>
                          </a:solidFill>
                          <a:latin typeface="+mn-lt"/>
                          <a:cs typeface="Calibri"/>
                        </a:rPr>
                        <a:t>  Narration:  see slide # 62</a:t>
                      </a:r>
                    </a:p>
                    <a:p>
                      <a:r>
                        <a:rPr lang="en-US" sz="1100" dirty="0" smtClean="0">
                          <a:solidFill>
                            <a:srgbClr val="FF0000"/>
                          </a:solidFill>
                          <a:latin typeface="+mn-lt"/>
                          <a:cs typeface="Calibri"/>
                        </a:rPr>
                        <a:t> Combine screens 7000-7130</a:t>
                      </a:r>
                      <a:endParaRPr sz="1100" dirty="0">
                        <a:solidFill>
                          <a:srgbClr val="FF0000"/>
                        </a:solidFill>
                        <a:latin typeface="Calibri"/>
                        <a:cs typeface="Calibri"/>
                      </a:endParaRPr>
                    </a:p>
                  </a:txBody>
                  <a:tcPr marL="0" marR="0" marT="0" marB="0">
                    <a:lnL w="19557">
                      <a:solidFill>
                        <a:srgbClr val="404040"/>
                      </a:solidFill>
                      <a:prstDash val="solid"/>
                    </a:lnL>
                    <a:lnR w="37846">
                      <a:solidFill>
                        <a:srgbClr val="00000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r>
            </a:tbl>
          </a:graphicData>
        </a:graphic>
      </p:graphicFrame>
      <p:pic>
        <p:nvPicPr>
          <p:cNvPr id="7" name="Picture 6" descr="6.0 Capacity Building  Title page.jpg"/>
          <p:cNvPicPr>
            <a:picLocks noChangeAspect="1"/>
          </p:cNvPicPr>
          <p:nvPr/>
        </p:nvPicPr>
        <p:blipFill>
          <a:blip r:embed="rId2" cstate="print"/>
          <a:stretch>
            <a:fillRect/>
          </a:stretch>
        </p:blipFill>
        <p:spPr>
          <a:xfrm>
            <a:off x="533400" y="2057400"/>
            <a:ext cx="4459573" cy="32004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82550">
              <a:lnSpc>
                <a:spcPct val="100000"/>
              </a:lnSpc>
            </a:pPr>
            <a:r>
              <a:rPr sz="1000" dirty="0" smtClean="0">
                <a:latin typeface="Arial"/>
                <a:cs typeface="Arial"/>
              </a:rPr>
              <a:t>Page</a:t>
            </a:r>
            <a:fld id="{81D60167-4931-47E6-BA6A-407CBD079E47}" type="slidenum">
              <a:rPr sz="1000" spc="5" dirty="0" smtClean="0">
                <a:latin typeface="Arial"/>
                <a:cs typeface="Arial"/>
              </a:rPr>
              <a:pPr marL="82550">
                <a:lnSpc>
                  <a:spcPct val="100000"/>
                </a:lnSpc>
              </a:pPr>
              <a:t>8</a:t>
            </a:fld>
            <a:r>
              <a:rPr sz="1000" spc="25" dirty="0" smtClean="0">
                <a:latin typeface="Arial"/>
                <a:cs typeface="Arial"/>
              </a:rPr>
              <a:t> </a:t>
            </a:r>
            <a:r>
              <a:rPr sz="1000" spc="20" dirty="0" smtClean="0">
                <a:latin typeface="Arial"/>
                <a:cs typeface="Arial"/>
              </a:rPr>
              <a:t>of</a:t>
            </a:r>
            <a:r>
              <a:rPr sz="1000" spc="-114" dirty="0" smtClean="0">
                <a:latin typeface="Arial"/>
                <a:cs typeface="Arial"/>
              </a:rPr>
              <a:t> </a:t>
            </a:r>
            <a:r>
              <a:rPr sz="1000" spc="50" dirty="0" smtClean="0">
                <a:latin typeface="Arial"/>
                <a:cs typeface="Arial"/>
              </a:rPr>
              <a:t>52</a:t>
            </a:r>
            <a:endParaRPr sz="1000">
              <a:latin typeface="Arial"/>
              <a:cs typeface="Arial"/>
            </a:endParaRPr>
          </a:p>
        </p:txBody>
      </p:sp>
      <p:graphicFrame>
        <p:nvGraphicFramePr>
          <p:cNvPr id="3" name="object 3"/>
          <p:cNvGraphicFramePr>
            <a:graphicFrameLocks noGrp="1"/>
          </p:cNvGraphicFramePr>
          <p:nvPr>
            <p:extLst>
              <p:ext uri="{D42A27DB-BD31-4B8C-83A1-F6EECF244321}">
                <p14:modId xmlns:p14="http://schemas.microsoft.com/office/powerpoint/2010/main" val="3614411030"/>
              </p:ext>
            </p:extLst>
          </p:nvPr>
        </p:nvGraphicFramePr>
        <p:xfrm>
          <a:off x="457200" y="762000"/>
          <a:ext cx="9287255" cy="6517586"/>
        </p:xfrm>
        <a:graphic>
          <a:graphicData uri="http://schemas.openxmlformats.org/drawingml/2006/table">
            <a:tbl>
              <a:tblPr firstRow="1" bandRow="1">
                <a:tableStyleId>{2D5ABB26-0587-4C30-8999-92F81FD0307C}</a:tableStyleId>
              </a:tblPr>
              <a:tblGrid>
                <a:gridCol w="45720"/>
                <a:gridCol w="939038"/>
                <a:gridCol w="3658870"/>
                <a:gridCol w="914654"/>
                <a:gridCol w="3728973"/>
              </a:tblGrid>
              <a:tr h="208788">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0" dirty="0" smtClean="0">
                          <a:latin typeface="Calibri"/>
                          <a:cs typeface="Calibri"/>
                        </a:rPr>
                        <a:t>Ti</a:t>
                      </a:r>
                      <a:r>
                        <a:rPr sz="1200" b="1" spc="-10" dirty="0" smtClean="0">
                          <a:latin typeface="Calibri"/>
                          <a:cs typeface="Calibri"/>
                        </a:rPr>
                        <a:t>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a:t>
                      </a:r>
                      <a:r>
                        <a:rPr sz="1100" spc="10"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y_B</a:t>
                      </a:r>
                      <a:r>
                        <a:rPr sz="1100" spc="-30"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5" dirty="0" smtClean="0">
                          <a:latin typeface="Calibri"/>
                          <a:cs typeface="Calibri"/>
                        </a:rPr>
                        <a:t>g</a:t>
                      </a:r>
                      <a:r>
                        <a:rPr sz="1100" spc="0" dirty="0" smtClean="0">
                          <a:latin typeface="Calibri"/>
                          <a:cs typeface="Calibri"/>
                        </a:rPr>
                        <a:t>_S</a:t>
                      </a:r>
                      <a:r>
                        <a:rPr sz="1100" spc="-25" dirty="0" smtClean="0">
                          <a:latin typeface="Calibri"/>
                          <a:cs typeface="Calibri"/>
                        </a:rPr>
                        <a:t>k</a:t>
                      </a:r>
                      <a:r>
                        <a:rPr sz="1100" spc="5" dirty="0" smtClean="0">
                          <a:latin typeface="Calibri"/>
                          <a:cs typeface="Calibri"/>
                        </a:rPr>
                        <a:t>il</a:t>
                      </a:r>
                      <a:r>
                        <a:rPr sz="1100" spc="-15" dirty="0" smtClean="0">
                          <a:latin typeface="Calibri"/>
                          <a:cs typeface="Calibri"/>
                        </a:rPr>
                        <a:t>l</a:t>
                      </a:r>
                      <a:r>
                        <a:rPr sz="1100" spc="0" dirty="0" smtClean="0">
                          <a:latin typeface="Calibri"/>
                          <a:cs typeface="Calibri"/>
                        </a:rPr>
                        <a:t>s</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50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a:t>
                      </a:r>
                      <a:r>
                        <a:rPr sz="1100" spc="-30" dirty="0" smtClean="0">
                          <a:latin typeface="Calibri"/>
                          <a:cs typeface="Calibri"/>
                        </a:rPr>
                        <a:t>k</a:t>
                      </a:r>
                      <a:r>
                        <a:rPr sz="1100" spc="5" dirty="0" smtClean="0">
                          <a:latin typeface="Calibri"/>
                          <a:cs typeface="Calibri"/>
                        </a:rPr>
                        <a:t>i</a:t>
                      </a:r>
                      <a:r>
                        <a:rPr sz="1100" spc="-15" dirty="0" smtClean="0">
                          <a:latin typeface="Calibri"/>
                          <a:cs typeface="Calibri"/>
                        </a:rPr>
                        <a:t>l</a:t>
                      </a:r>
                      <a:r>
                        <a:rPr sz="1100" spc="5" dirty="0" smtClean="0">
                          <a:latin typeface="Calibri"/>
                          <a:cs typeface="Calibri"/>
                        </a:rPr>
                        <a:t>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lang="en-US" sz="1100" spc="-10" dirty="0" smtClean="0">
                          <a:latin typeface="Calibri"/>
                          <a:cs typeface="Calibri"/>
                        </a:rPr>
                        <a:t>7100</a:t>
                      </a:r>
                      <a:endParaRPr sz="1100" dirty="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spc="-15" dirty="0" smtClean="0">
                          <a:latin typeface="Calibri"/>
                          <a:cs typeface="Calibri"/>
                        </a:rPr>
                        <a:t>O</a:t>
                      </a:r>
                      <a:r>
                        <a:rPr sz="1100" spc="0" dirty="0" smtClean="0">
                          <a:latin typeface="Calibri"/>
                          <a:cs typeface="Calibri"/>
                        </a:rPr>
                        <a:t>ver</a:t>
                      </a:r>
                      <a:r>
                        <a:rPr sz="1100" spc="5" dirty="0" smtClean="0">
                          <a:latin typeface="Calibri"/>
                          <a:cs typeface="Calibri"/>
                        </a:rPr>
                        <a:t>vi</a:t>
                      </a:r>
                      <a:r>
                        <a:rPr sz="1100" spc="0" dirty="0" smtClean="0">
                          <a:latin typeface="Calibri"/>
                          <a:cs typeface="Calibri"/>
                        </a:rPr>
                        <a:t>ew</a:t>
                      </a:r>
                      <a:r>
                        <a:rPr sz="1100" spc="-5"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p</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endParaRPr sz="110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200" b="1" dirty="0" smtClean="0">
                          <a:latin typeface="Calibri"/>
                          <a:cs typeface="Calibri"/>
                        </a:rPr>
                        <a:t>1</a:t>
                      </a:r>
                      <a:r>
                        <a:rPr sz="1200" b="1" spc="-4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200" b="1" spc="0" dirty="0" smtClean="0">
                          <a:latin typeface="Calibri"/>
                          <a:cs typeface="Calibri"/>
                        </a:rPr>
                        <a:t>1</a:t>
                      </a:r>
                      <a:endParaRPr sz="12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5265">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628262">
                <a:tc gridSpan="3">
                  <a:txBody>
                    <a:bodyPr/>
                    <a:lstStyle/>
                    <a:p>
                      <a:endParaRPr sz="1200" dirty="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b="1" dirty="0" smtClean="0">
                          <a:latin typeface="Calibri"/>
                          <a:cs typeface="Calibri"/>
                        </a:rPr>
                        <a:t>Ov</a:t>
                      </a:r>
                      <a:r>
                        <a:rPr sz="1100" b="1" spc="-5" dirty="0" smtClean="0">
                          <a:latin typeface="Calibri"/>
                          <a:cs typeface="Calibri"/>
                        </a:rPr>
                        <a:t>e</a:t>
                      </a:r>
                      <a:r>
                        <a:rPr sz="1100" b="1" spc="-10" dirty="0" smtClean="0">
                          <a:latin typeface="Calibri"/>
                          <a:cs typeface="Calibri"/>
                        </a:rPr>
                        <a:t>r</a:t>
                      </a:r>
                      <a:r>
                        <a:rPr sz="1100" b="1" spc="0" dirty="0" smtClean="0">
                          <a:latin typeface="Calibri"/>
                          <a:cs typeface="Calibri"/>
                        </a:rPr>
                        <a:t>v</a:t>
                      </a:r>
                      <a:r>
                        <a:rPr sz="1100" b="1" spc="-10" dirty="0" smtClean="0">
                          <a:latin typeface="Calibri"/>
                          <a:cs typeface="Calibri"/>
                        </a:rPr>
                        <a:t>i</a:t>
                      </a:r>
                      <a:r>
                        <a:rPr sz="1100" b="1" spc="-5" dirty="0" smtClean="0">
                          <a:latin typeface="Calibri"/>
                          <a:cs typeface="Calibri"/>
                        </a:rPr>
                        <a:t>e</a:t>
                      </a:r>
                      <a:r>
                        <a:rPr sz="1100" b="1" spc="0" dirty="0" smtClean="0">
                          <a:latin typeface="Calibri"/>
                          <a:cs typeface="Calibri"/>
                        </a:rPr>
                        <a:t>w</a:t>
                      </a:r>
                      <a:r>
                        <a:rPr sz="1100" b="1" spc="-20" dirty="0" smtClean="0">
                          <a:latin typeface="Calibri"/>
                          <a:cs typeface="Calibri"/>
                        </a:rPr>
                        <a:t> </a:t>
                      </a:r>
                      <a:r>
                        <a:rPr sz="1100" b="1" spc="5" dirty="0" smtClean="0">
                          <a:latin typeface="Calibri"/>
                          <a:cs typeface="Calibri"/>
                        </a:rPr>
                        <a:t>an</a:t>
                      </a:r>
                      <a:r>
                        <a:rPr sz="1100" b="1" spc="0" dirty="0" smtClean="0">
                          <a:latin typeface="Calibri"/>
                          <a:cs typeface="Calibri"/>
                        </a:rPr>
                        <a:t>d</a:t>
                      </a:r>
                      <a:r>
                        <a:rPr sz="1100" b="1" spc="-5" dirty="0" smtClean="0">
                          <a:latin typeface="Calibri"/>
                          <a:cs typeface="Calibri"/>
                        </a:rPr>
                        <a:t> </a:t>
                      </a:r>
                      <a:r>
                        <a:rPr sz="1100" b="1" spc="0" dirty="0" smtClean="0">
                          <a:latin typeface="Calibri"/>
                          <a:cs typeface="Calibri"/>
                        </a:rPr>
                        <a:t>De</a:t>
                      </a:r>
                      <a:r>
                        <a:rPr sz="1100" b="1" spc="-15" dirty="0" smtClean="0">
                          <a:latin typeface="Calibri"/>
                          <a:cs typeface="Calibri"/>
                        </a:rPr>
                        <a:t>s</a:t>
                      </a:r>
                      <a:r>
                        <a:rPr sz="1100" b="1" spc="-10" dirty="0" smtClean="0">
                          <a:latin typeface="Calibri"/>
                          <a:cs typeface="Calibri"/>
                        </a:rPr>
                        <a:t>cri</a:t>
                      </a:r>
                      <a:r>
                        <a:rPr sz="1100" b="1" spc="5" dirty="0" smtClean="0">
                          <a:latin typeface="Calibri"/>
                          <a:cs typeface="Calibri"/>
                        </a:rPr>
                        <a:t>p</a:t>
                      </a:r>
                      <a:r>
                        <a:rPr sz="1100" b="1" spc="0" dirty="0" smtClean="0">
                          <a:latin typeface="Calibri"/>
                          <a:cs typeface="Calibri"/>
                        </a:rPr>
                        <a:t>t</a:t>
                      </a:r>
                      <a:r>
                        <a:rPr sz="1100" b="1" spc="-10" dirty="0" smtClean="0">
                          <a:latin typeface="Calibri"/>
                          <a:cs typeface="Calibri"/>
                        </a:rPr>
                        <a:t>i</a:t>
                      </a:r>
                      <a:r>
                        <a:rPr sz="1100" b="1" spc="0" dirty="0" smtClean="0">
                          <a:latin typeface="Calibri"/>
                          <a:cs typeface="Calibri"/>
                        </a:rPr>
                        <a:t>on</a:t>
                      </a:r>
                      <a:endParaRPr sz="1100" dirty="0">
                        <a:latin typeface="Calibri"/>
                        <a:cs typeface="Calibri"/>
                      </a:endParaRPr>
                    </a:p>
                    <a:p>
                      <a:pPr>
                        <a:lnSpc>
                          <a:spcPts val="1300"/>
                        </a:lnSpc>
                        <a:spcBef>
                          <a:spcPts val="41"/>
                        </a:spcBef>
                      </a:pPr>
                      <a:endParaRPr sz="1300" dirty="0"/>
                    </a:p>
                    <a:p>
                      <a:pPr marL="57150" marR="210820" indent="39370">
                        <a:lnSpc>
                          <a:spcPct val="102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20" dirty="0" smtClean="0">
                          <a:latin typeface="Calibri"/>
                          <a:cs typeface="Calibri"/>
                        </a:rPr>
                        <a:t> </a:t>
                      </a:r>
                      <a:r>
                        <a:rPr sz="1100" spc="-5" dirty="0" smtClean="0">
                          <a:latin typeface="Calibri"/>
                          <a:cs typeface="Calibri"/>
                        </a:rPr>
                        <a:t>p</a:t>
                      </a:r>
                      <a:r>
                        <a:rPr sz="1100" spc="0" dirty="0" smtClean="0">
                          <a:latin typeface="Calibri"/>
                          <a:cs typeface="Calibri"/>
                        </a:rPr>
                        <a:t>r</a:t>
                      </a:r>
                      <a:r>
                        <a:rPr sz="1100" spc="-10" dirty="0" smtClean="0">
                          <a:latin typeface="Calibri"/>
                          <a:cs typeface="Calibri"/>
                        </a:rPr>
                        <a:t>o</a:t>
                      </a:r>
                      <a:r>
                        <a:rPr sz="1100" spc="0" dirty="0" smtClean="0">
                          <a:latin typeface="Calibri"/>
                          <a:cs typeface="Calibri"/>
                        </a:rPr>
                        <a:t>v</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an</a:t>
                      </a:r>
                      <a:r>
                        <a:rPr sz="1100" spc="-15" dirty="0" smtClean="0">
                          <a:latin typeface="Calibri"/>
                          <a:cs typeface="Calibri"/>
                        </a:rPr>
                        <a:t> </a:t>
                      </a:r>
                      <a:r>
                        <a:rPr sz="1100" spc="-10" dirty="0" smtClean="0">
                          <a:latin typeface="Calibri"/>
                          <a:cs typeface="Calibri"/>
                        </a:rPr>
                        <a:t>o</a:t>
                      </a:r>
                      <a:r>
                        <a:rPr sz="1100" spc="0" dirty="0" smtClean="0">
                          <a:latin typeface="Calibri"/>
                          <a:cs typeface="Calibri"/>
                        </a:rPr>
                        <a:t>ver</a:t>
                      </a:r>
                      <a:r>
                        <a:rPr sz="1100" spc="5" dirty="0" smtClean="0">
                          <a:latin typeface="Calibri"/>
                          <a:cs typeface="Calibri"/>
                        </a:rPr>
                        <a:t>vi</a:t>
                      </a:r>
                      <a:r>
                        <a:rPr sz="1100" spc="10" dirty="0" smtClean="0">
                          <a:latin typeface="Calibri"/>
                          <a:cs typeface="Calibri"/>
                        </a:rPr>
                        <a:t>e</a:t>
                      </a:r>
                      <a:r>
                        <a:rPr sz="1100" spc="0" dirty="0" smtClean="0">
                          <a:latin typeface="Calibri"/>
                          <a:cs typeface="Calibri"/>
                        </a:rPr>
                        <a:t>w</a:t>
                      </a:r>
                      <a:r>
                        <a:rPr sz="1100" spc="-10" dirty="0" smtClean="0">
                          <a:latin typeface="Calibri"/>
                          <a:cs typeface="Calibri"/>
                        </a:rPr>
                        <a:t> o</a:t>
                      </a:r>
                      <a:r>
                        <a:rPr sz="1100" spc="0" dirty="0" smtClean="0">
                          <a:latin typeface="Calibri"/>
                          <a:cs typeface="Calibri"/>
                        </a:rPr>
                        <a:t>f</a:t>
                      </a:r>
                      <a:r>
                        <a:rPr sz="1100" spc="-10" dirty="0" smtClean="0">
                          <a:latin typeface="Calibri"/>
                          <a:cs typeface="Calibri"/>
                        </a:rPr>
                        <a:t> </a:t>
                      </a:r>
                      <a:r>
                        <a:rPr sz="1100" spc="-1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5" dirty="0" smtClean="0">
                          <a:latin typeface="Calibri"/>
                          <a:cs typeface="Calibri"/>
                        </a:rPr>
                        <a:t>bu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a:t>
                      </a:r>
                      <a:r>
                        <a:rPr sz="1100" spc="0" dirty="0" smtClean="0">
                          <a:latin typeface="Calibri"/>
                          <a:cs typeface="Calibri"/>
                        </a:rPr>
                        <a:t>es</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too</a:t>
                      </a:r>
                      <a:r>
                        <a:rPr sz="1100" spc="5" dirty="0" smtClean="0">
                          <a:latin typeface="Calibri"/>
                          <a:cs typeface="Calibri"/>
                        </a:rPr>
                        <a:t>l</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0" dirty="0" smtClean="0">
                          <a:latin typeface="Calibri"/>
                          <a:cs typeface="Calibri"/>
                        </a:rPr>
                        <a:t>u </a:t>
                      </a:r>
                      <a:r>
                        <a:rPr sz="1100" spc="-5" dirty="0" smtClean="0">
                          <a:latin typeface="Calibri"/>
                          <a:cs typeface="Calibri"/>
                        </a:rPr>
                        <a:t>n</a:t>
                      </a:r>
                      <a:r>
                        <a:rPr sz="1100" spc="0" dirty="0" smtClean="0">
                          <a:latin typeface="Calibri"/>
                          <a:cs typeface="Calibri"/>
                        </a:rPr>
                        <a:t>eed</a:t>
                      </a:r>
                      <a:r>
                        <a:rPr sz="1100" spc="-1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5"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a:t>
                      </a:r>
                      <a:r>
                        <a:rPr sz="1100" spc="-20" dirty="0" smtClean="0">
                          <a:latin typeface="Calibri"/>
                          <a:cs typeface="Calibri"/>
                        </a:rPr>
                        <a:t> </a:t>
                      </a:r>
                      <a:r>
                        <a:rPr sz="1100" spc="0" dirty="0" smtClean="0">
                          <a:latin typeface="Calibri"/>
                          <a:cs typeface="Calibri"/>
                        </a:rPr>
                        <a:t>e</a:t>
                      </a:r>
                      <a:r>
                        <a:rPr sz="1100" spc="5"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25"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m</a:t>
                      </a:r>
                      <a:r>
                        <a:rPr sz="1100" spc="-10" dirty="0" smtClean="0">
                          <a:latin typeface="Calibri"/>
                          <a:cs typeface="Calibri"/>
                        </a:rPr>
                        <a:t>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r</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s</a:t>
                      </a:r>
                      <a:r>
                        <a:rPr sz="1100" spc="-10" dirty="0" smtClean="0">
                          <a:latin typeface="Calibri"/>
                          <a:cs typeface="Calibri"/>
                        </a:rPr>
                        <a:t> t</a:t>
                      </a:r>
                      <a:r>
                        <a:rPr sz="1100" spc="0" dirty="0" smtClean="0">
                          <a:latin typeface="Calibri"/>
                          <a:cs typeface="Calibri"/>
                        </a:rPr>
                        <a:t>o</a:t>
                      </a:r>
                      <a:r>
                        <a:rPr sz="1100" spc="5" dirty="0" smtClean="0">
                          <a:latin typeface="Calibri"/>
                          <a:cs typeface="Calibri"/>
                        </a:rPr>
                        <a:t> </a:t>
                      </a:r>
                      <a:r>
                        <a:rPr sz="1100" spc="0" dirty="0" smtClean="0">
                          <a:latin typeface="Calibri"/>
                          <a:cs typeface="Calibri"/>
                        </a:rPr>
                        <a:t>s</a:t>
                      </a:r>
                      <a:r>
                        <a:rPr sz="1100" spc="-10" dirty="0" smtClean="0">
                          <a:latin typeface="Calibri"/>
                          <a:cs typeface="Calibri"/>
                        </a:rPr>
                        <a:t>t</a:t>
                      </a:r>
                      <a:r>
                        <a:rPr sz="1100" spc="0" dirty="0" smtClean="0">
                          <a:latin typeface="Calibri"/>
                          <a:cs typeface="Calibri"/>
                        </a:rPr>
                        <a:t>ay</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a:t>
                      </a:r>
                      <a:r>
                        <a:rPr sz="1100" spc="10" dirty="0" smtClean="0">
                          <a:latin typeface="Calibri"/>
                          <a:cs typeface="Calibri"/>
                        </a:rPr>
                        <a:t>l</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y.</a:t>
                      </a:r>
                      <a:endParaRPr sz="1100" dirty="0">
                        <a:latin typeface="Calibri"/>
                        <a:cs typeface="Calibri"/>
                      </a:endParaRPr>
                    </a:p>
                    <a:p>
                      <a:pPr>
                        <a:lnSpc>
                          <a:spcPts val="800"/>
                        </a:lnSpc>
                        <a:spcBef>
                          <a:spcPts val="6"/>
                        </a:spcBef>
                      </a:pPr>
                      <a:endParaRPr sz="800" dirty="0"/>
                    </a:p>
                    <a:p>
                      <a:pPr marL="57150" marR="79375">
                        <a:lnSpc>
                          <a:spcPct val="117100"/>
                        </a:lnSpc>
                      </a:pPr>
                      <a:r>
                        <a:rPr sz="1100" spc="-15"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un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i</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d</a:t>
                      </a:r>
                      <a:r>
                        <a:rPr sz="1100" spc="15" dirty="0" smtClean="0">
                          <a:latin typeface="Calibri"/>
                          <a:cs typeface="Calibri"/>
                        </a:rPr>
                        <a:t>u</a:t>
                      </a:r>
                      <a:r>
                        <a:rPr sz="1100" spc="-15" dirty="0" smtClean="0">
                          <a:latin typeface="Calibri"/>
                          <a:cs typeface="Calibri"/>
                        </a:rPr>
                        <a:t>c</a:t>
                      </a:r>
                      <a:r>
                        <a:rPr sz="1100" spc="0" dirty="0" smtClean="0">
                          <a:latin typeface="Calibri"/>
                          <a:cs typeface="Calibri"/>
                        </a:rPr>
                        <a:t>es</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ass</a:t>
                      </a:r>
                      <a:r>
                        <a:rPr sz="1100" spc="-10" dirty="0" smtClean="0">
                          <a:latin typeface="Calibri"/>
                          <a:cs typeface="Calibri"/>
                        </a:rPr>
                        <a:t>o</a:t>
                      </a:r>
                      <a:r>
                        <a:rPr sz="1100" spc="-15" dirty="0" smtClean="0">
                          <a:latin typeface="Calibri"/>
                          <a:cs typeface="Calibri"/>
                        </a:rPr>
                        <a:t>c</a:t>
                      </a:r>
                      <a:r>
                        <a:rPr sz="1100" spc="5" dirty="0" smtClean="0">
                          <a:latin typeface="Calibri"/>
                          <a:cs typeface="Calibri"/>
                        </a:rPr>
                        <a:t>i</a:t>
                      </a:r>
                      <a:r>
                        <a:rPr sz="1100" spc="0" dirty="0" smtClean="0">
                          <a:latin typeface="Calibri"/>
                          <a:cs typeface="Calibri"/>
                        </a:rPr>
                        <a:t>a</a:t>
                      </a:r>
                      <a:r>
                        <a:rPr sz="1100" spc="-15" dirty="0" smtClean="0">
                          <a:latin typeface="Calibri"/>
                          <a:cs typeface="Calibri"/>
                        </a:rPr>
                        <a:t>t</a:t>
                      </a:r>
                      <a:r>
                        <a:rPr sz="1100" spc="0" dirty="0" smtClean="0">
                          <a:latin typeface="Calibri"/>
                          <a:cs typeface="Calibri"/>
                        </a:rPr>
                        <a:t>ed</a:t>
                      </a:r>
                      <a:r>
                        <a:rPr sz="1100" spc="-10"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0" dirty="0" smtClean="0">
                          <a:latin typeface="Calibri"/>
                          <a:cs typeface="Calibri"/>
                        </a:rPr>
                        <a:t>t</a:t>
                      </a:r>
                      <a:r>
                        <a:rPr sz="1100" spc="0" dirty="0" smtClean="0">
                          <a:latin typeface="Calibri"/>
                          <a:cs typeface="Calibri"/>
                        </a:rPr>
                        <a:t>h</a:t>
                      </a:r>
                      <a:r>
                        <a:rPr sz="1100" spc="-15" dirty="0" smtClean="0">
                          <a:latin typeface="Calibri"/>
                          <a:cs typeface="Calibri"/>
                        </a:rPr>
                        <a:t> c</a:t>
                      </a:r>
                      <a:r>
                        <a:rPr sz="1100" spc="0" dirty="0" smtClean="0">
                          <a:latin typeface="Calibri"/>
                          <a:cs typeface="Calibri"/>
                        </a:rPr>
                        <a:t>a</a:t>
                      </a:r>
                      <a:r>
                        <a:rPr sz="1100" spc="-5" dirty="0" smtClean="0">
                          <a:latin typeface="Calibri"/>
                          <a:cs typeface="Calibri"/>
                        </a:rPr>
                        <a:t>p</a:t>
                      </a:r>
                      <a:r>
                        <a:rPr sz="1100" spc="2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5" dirty="0" smtClean="0">
                          <a:latin typeface="Calibri"/>
                          <a:cs typeface="Calibri"/>
                        </a:rPr>
                        <a:t>bu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20" dirty="0" smtClean="0">
                          <a:latin typeface="Calibri"/>
                          <a:cs typeface="Calibri"/>
                        </a:rPr>
                        <a:t>g</a:t>
                      </a:r>
                      <a:r>
                        <a:rPr sz="1100" spc="0" dirty="0" smtClean="0">
                          <a:latin typeface="Calibri"/>
                          <a:cs typeface="Calibri"/>
                        </a:rPr>
                        <a:t>.</a:t>
                      </a:r>
                      <a:r>
                        <a:rPr sz="1100" spc="-5" dirty="0" smtClean="0">
                          <a:latin typeface="Calibri"/>
                          <a:cs typeface="Calibri"/>
                        </a:rPr>
                        <a:t> </a:t>
                      </a:r>
                      <a:r>
                        <a:rPr sz="1100" spc="5" dirty="0" smtClean="0">
                          <a:latin typeface="Calibri"/>
                          <a:cs typeface="Calibri"/>
                        </a:rPr>
                        <a:t>I</a:t>
                      </a:r>
                      <a:r>
                        <a:rPr sz="1100" spc="0" dirty="0" smtClean="0">
                          <a:latin typeface="Calibri"/>
                          <a:cs typeface="Calibri"/>
                        </a:rPr>
                        <a:t>t </a:t>
                      </a:r>
                      <a:r>
                        <a:rPr sz="1100" spc="-10" dirty="0" smtClean="0">
                          <a:latin typeface="Calibri"/>
                          <a:cs typeface="Calibri"/>
                        </a:rPr>
                        <a:t>o</a:t>
                      </a:r>
                      <a:r>
                        <a:rPr sz="1100" spc="-5" dirty="0" smtClean="0">
                          <a:latin typeface="Calibri"/>
                          <a:cs typeface="Calibri"/>
                        </a:rPr>
                        <a:t>u</a:t>
                      </a:r>
                      <a:r>
                        <a:rPr sz="1100" spc="-10" dirty="0" smtClean="0">
                          <a:latin typeface="Calibri"/>
                          <a:cs typeface="Calibri"/>
                        </a:rPr>
                        <a:t>t</a:t>
                      </a:r>
                      <a:r>
                        <a:rPr sz="1100" spc="5" dirty="0" smtClean="0">
                          <a:latin typeface="Calibri"/>
                          <a:cs typeface="Calibri"/>
                        </a:rPr>
                        <a:t>li</a:t>
                      </a:r>
                      <a:r>
                        <a:rPr sz="1100" spc="-5" dirty="0" smtClean="0">
                          <a:latin typeface="Calibri"/>
                          <a:cs typeface="Calibri"/>
                        </a:rPr>
                        <a:t>n</a:t>
                      </a:r>
                      <a:r>
                        <a:rPr sz="1100" spc="0" dirty="0" smtClean="0">
                          <a:latin typeface="Calibri"/>
                          <a:cs typeface="Calibri"/>
                        </a:rPr>
                        <a:t>es</a:t>
                      </a:r>
                      <a:r>
                        <a:rPr sz="1100" spc="-10" dirty="0" smtClean="0">
                          <a:latin typeface="Calibri"/>
                          <a:cs typeface="Calibri"/>
                        </a:rPr>
                        <a:t> </a:t>
                      </a:r>
                      <a:r>
                        <a:rPr sz="1100" spc="-5" dirty="0" smtClean="0">
                          <a:latin typeface="Calibri"/>
                          <a:cs typeface="Calibri"/>
                        </a:rPr>
                        <a:t>h</a:t>
                      </a:r>
                      <a:r>
                        <a:rPr sz="1100" spc="-10" dirty="0" smtClean="0">
                          <a:latin typeface="Calibri"/>
                          <a:cs typeface="Calibri"/>
                        </a:rPr>
                        <a:t>o</a:t>
                      </a:r>
                      <a:r>
                        <a:rPr sz="1100" spc="0" dirty="0" smtClean="0">
                          <a:latin typeface="Calibri"/>
                          <a:cs typeface="Calibri"/>
                        </a:rPr>
                        <a:t>w</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en</a:t>
                      </a:r>
                      <a:r>
                        <a:rPr sz="1100" spc="-15" dirty="0" smtClean="0">
                          <a:latin typeface="Calibri"/>
                          <a:cs typeface="Calibri"/>
                        </a:rPr>
                        <a:t>t</a:t>
                      </a:r>
                      <a:r>
                        <a:rPr sz="1100" spc="5" dirty="0" smtClean="0">
                          <a:latin typeface="Calibri"/>
                          <a:cs typeface="Calibri"/>
                        </a:rPr>
                        <a:t>i</a:t>
                      </a:r>
                      <a:r>
                        <a:rPr sz="1100" spc="0" dirty="0" smtClean="0">
                          <a:latin typeface="Calibri"/>
                          <a:cs typeface="Calibri"/>
                        </a:rPr>
                        <a:t>fy</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r</a:t>
                      </a:r>
                      <a:r>
                        <a:rPr sz="1100" spc="5"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at</a:t>
                      </a:r>
                      <a:r>
                        <a:rPr sz="1100" spc="-20" dirty="0" smtClean="0">
                          <a:latin typeface="Calibri"/>
                          <a:cs typeface="Calibri"/>
                        </a:rPr>
                        <a:t> </a:t>
                      </a:r>
                      <a:r>
                        <a:rPr sz="1100" spc="0" dirty="0" smtClean="0">
                          <a:latin typeface="Calibri"/>
                          <a:cs typeface="Calibri"/>
                        </a:rPr>
                        <a:t>affe</a:t>
                      </a:r>
                      <a:r>
                        <a:rPr sz="1100" spc="10" dirty="0" smtClean="0">
                          <a:latin typeface="Calibri"/>
                          <a:cs typeface="Calibri"/>
                        </a:rPr>
                        <a:t>c</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15" dirty="0" smtClean="0">
                          <a:latin typeface="Calibri"/>
                          <a:cs typeface="Calibri"/>
                        </a:rPr>
                        <a:t>u</a:t>
                      </a:r>
                      <a:r>
                        <a:rPr sz="1100" spc="0" dirty="0" smtClean="0">
                          <a:latin typeface="Calibri"/>
                          <a:cs typeface="Calibri"/>
                        </a:rPr>
                        <a:t>r</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ent</a:t>
                      </a:r>
                      <a:r>
                        <a:rPr sz="1100" spc="-2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y res</a:t>
                      </a:r>
                      <a:r>
                        <a:rPr sz="1100" spc="-5" dirty="0" smtClean="0">
                          <a:latin typeface="Calibri"/>
                          <a:cs typeface="Calibri"/>
                        </a:rPr>
                        <a:t>ou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at </a:t>
                      </a:r>
                      <a:r>
                        <a:rPr sz="1100" spc="-15" dirty="0" smtClean="0">
                          <a:latin typeface="Calibri"/>
                          <a:cs typeface="Calibri"/>
                        </a:rPr>
                        <a:t>c</a:t>
                      </a:r>
                      <a:r>
                        <a:rPr sz="1100" spc="0" dirty="0" smtClean="0">
                          <a:latin typeface="Calibri"/>
                          <a:cs typeface="Calibri"/>
                        </a:rPr>
                        <a:t>an</a:t>
                      </a:r>
                      <a:r>
                        <a:rPr sz="1100" spc="-15" dirty="0" smtClean="0">
                          <a:latin typeface="Calibri"/>
                          <a:cs typeface="Calibri"/>
                        </a:rPr>
                        <a:t> </a:t>
                      </a:r>
                      <a:r>
                        <a:rPr sz="1100" spc="-5" dirty="0" smtClean="0">
                          <a:latin typeface="Calibri"/>
                          <a:cs typeface="Calibri"/>
                        </a:rPr>
                        <a:t>b</a:t>
                      </a:r>
                      <a:r>
                        <a:rPr sz="1100" spc="0" dirty="0" smtClean="0">
                          <a:latin typeface="Calibri"/>
                          <a:cs typeface="Calibri"/>
                        </a:rPr>
                        <a:t>enef</a:t>
                      </a:r>
                      <a:r>
                        <a:rPr sz="1100" spc="5" dirty="0" smtClean="0">
                          <a:latin typeface="Calibri"/>
                          <a:cs typeface="Calibri"/>
                        </a:rPr>
                        <a:t>i</a:t>
                      </a:r>
                      <a:r>
                        <a:rPr sz="1100" spc="0" dirty="0" smtClean="0">
                          <a:latin typeface="Calibri"/>
                          <a:cs typeface="Calibri"/>
                        </a:rPr>
                        <a:t>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5" dirty="0" smtClean="0">
                          <a:latin typeface="Calibri"/>
                          <a:cs typeface="Calibri"/>
                        </a:rPr>
                        <a:t>m</a:t>
                      </a:r>
                      <a:r>
                        <a:rPr sz="1100" spc="0" dirty="0" smtClean="0">
                          <a:latin typeface="Calibri"/>
                          <a:cs typeface="Calibri"/>
                        </a:rPr>
                        <a:t>.</a:t>
                      </a:r>
                      <a:r>
                        <a:rPr sz="1100" spc="-5" dirty="0" smtClean="0">
                          <a:latin typeface="Calibri"/>
                          <a:cs typeface="Calibri"/>
                        </a:rPr>
                        <a:t> </a:t>
                      </a:r>
                      <a:r>
                        <a:rPr sz="1100" spc="-15" dirty="0" smtClean="0">
                          <a:latin typeface="Calibri"/>
                          <a:cs typeface="Calibri"/>
                        </a:rPr>
                        <a:t>Y</a:t>
                      </a:r>
                      <a:r>
                        <a:rPr sz="1100" spc="-10" dirty="0" smtClean="0">
                          <a:latin typeface="Calibri"/>
                          <a:cs typeface="Calibri"/>
                        </a:rPr>
                        <a:t>o</a:t>
                      </a:r>
                      <a:r>
                        <a:rPr sz="1100" spc="0" dirty="0" smtClean="0">
                          <a:latin typeface="Calibri"/>
                          <a:cs typeface="Calibri"/>
                        </a:rPr>
                        <a:t>u</a:t>
                      </a:r>
                      <a:r>
                        <a:rPr sz="1100" spc="-15" dirty="0" smtClean="0">
                          <a:latin typeface="Calibri"/>
                          <a:cs typeface="Calibri"/>
                        </a:rPr>
                        <a:t> </a:t>
                      </a:r>
                      <a:r>
                        <a:rPr sz="1100" spc="0" dirty="0" smtClean="0">
                          <a:latin typeface="Calibri"/>
                          <a:cs typeface="Calibri"/>
                        </a:rPr>
                        <a:t>re</a:t>
                      </a:r>
                      <a:r>
                        <a:rPr sz="1100" spc="5" dirty="0" smtClean="0">
                          <a:latin typeface="Calibri"/>
                          <a:cs typeface="Calibri"/>
                        </a:rPr>
                        <a:t>vi</a:t>
                      </a:r>
                      <a:r>
                        <a:rPr sz="1100" spc="0" dirty="0" smtClean="0">
                          <a:latin typeface="Calibri"/>
                          <a:cs typeface="Calibri"/>
                        </a:rPr>
                        <a:t>ew</a:t>
                      </a:r>
                      <a:r>
                        <a:rPr sz="1100" spc="-5" dirty="0" smtClean="0">
                          <a:latin typeface="Calibri"/>
                          <a:cs typeface="Calibri"/>
                        </a:rPr>
                        <a:t> h</a:t>
                      </a:r>
                      <a:r>
                        <a:rPr sz="1100" spc="-10" dirty="0" smtClean="0">
                          <a:latin typeface="Calibri"/>
                          <a:cs typeface="Calibri"/>
                        </a:rPr>
                        <a:t>o</a:t>
                      </a:r>
                      <a:r>
                        <a:rPr sz="1100" spc="0" dirty="0" smtClean="0">
                          <a:latin typeface="Calibri"/>
                          <a:cs typeface="Calibri"/>
                        </a:rPr>
                        <a:t>w</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0" dirty="0" smtClean="0">
                          <a:latin typeface="Calibri"/>
                          <a:cs typeface="Calibri"/>
                        </a:rPr>
                        <a:t>a</a:t>
                      </a:r>
                      <a:r>
                        <a:rPr sz="1100" spc="20" dirty="0" smtClean="0">
                          <a:latin typeface="Calibri"/>
                          <a:cs typeface="Calibri"/>
                        </a:rPr>
                        <a:t>s</a:t>
                      </a:r>
                      <a:r>
                        <a:rPr sz="1100" spc="0" dirty="0" smtClean="0">
                          <a:latin typeface="Calibri"/>
                          <a:cs typeface="Calibri"/>
                        </a:rPr>
                        <a:t>s</a:t>
                      </a:r>
                      <a:r>
                        <a:rPr sz="1100" spc="5" dirty="0" smtClean="0">
                          <a:latin typeface="Calibri"/>
                          <a:cs typeface="Calibri"/>
                        </a:rPr>
                        <a:t>i</a:t>
                      </a:r>
                      <a:r>
                        <a:rPr sz="1100" spc="0" dirty="0" smtClean="0">
                          <a:latin typeface="Calibri"/>
                          <a:cs typeface="Calibri"/>
                        </a:rPr>
                        <a:t>st</a:t>
                      </a:r>
                      <a:r>
                        <a:rPr sz="1100" spc="-20"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r</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0" dirty="0" smtClean="0">
                          <a:latin typeface="Calibri"/>
                          <a:cs typeface="Calibri"/>
                        </a:rPr>
                        <a:t>t</a:t>
                      </a:r>
                      <a:r>
                        <a:rPr sz="1100" spc="0" dirty="0" smtClean="0">
                          <a:latin typeface="Calibri"/>
                          <a:cs typeface="Calibri"/>
                        </a:rPr>
                        <a:t>h</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 myr</a:t>
                      </a:r>
                      <a:r>
                        <a:rPr sz="1100" spc="5" dirty="0" smtClean="0">
                          <a:latin typeface="Calibri"/>
                          <a:cs typeface="Calibri"/>
                        </a:rPr>
                        <a:t>i</a:t>
                      </a:r>
                      <a:r>
                        <a:rPr sz="1100" spc="0" dirty="0" smtClean="0">
                          <a:latin typeface="Calibri"/>
                          <a:cs typeface="Calibri"/>
                        </a:rPr>
                        <a:t>ad</a:t>
                      </a:r>
                      <a:r>
                        <a:rPr sz="1100" spc="-15"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100" spc="-5" dirty="0" smtClean="0">
                          <a:latin typeface="Calibri"/>
                          <a:cs typeface="Calibri"/>
                        </a:rPr>
                        <a:t>p</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ey</a:t>
                      </a:r>
                      <a:r>
                        <a:rPr sz="1100" spc="-5" dirty="0" smtClean="0">
                          <a:latin typeface="Calibri"/>
                          <a:cs typeface="Calibri"/>
                        </a:rPr>
                        <a:t> </a:t>
                      </a:r>
                      <a:r>
                        <a:rPr sz="1100" spc="-15" dirty="0" smtClean="0">
                          <a:latin typeface="Calibri"/>
                          <a:cs typeface="Calibri"/>
                        </a:rPr>
                        <a:t>c</a:t>
                      </a:r>
                      <a:r>
                        <a:rPr sz="1100" spc="0" dirty="0" smtClean="0">
                          <a:latin typeface="Calibri"/>
                          <a:cs typeface="Calibri"/>
                        </a:rPr>
                        <a:t>an</a:t>
                      </a:r>
                      <a:r>
                        <a:rPr sz="1100" spc="-15" dirty="0" smtClean="0">
                          <a:latin typeface="Calibri"/>
                          <a:cs typeface="Calibri"/>
                        </a:rPr>
                        <a:t> </a:t>
                      </a:r>
                      <a:r>
                        <a:rPr sz="1100" spc="0" dirty="0" smtClean="0">
                          <a:latin typeface="Calibri"/>
                          <a:cs typeface="Calibri"/>
                        </a:rPr>
                        <a:t>en</a:t>
                      </a:r>
                      <a:r>
                        <a:rPr sz="1100" spc="-15" dirty="0" smtClean="0">
                          <a:latin typeface="Calibri"/>
                          <a:cs typeface="Calibri"/>
                        </a:rPr>
                        <a:t>c</a:t>
                      </a:r>
                      <a:r>
                        <a:rPr sz="1100" spc="-10" dirty="0" smtClean="0">
                          <a:latin typeface="Calibri"/>
                          <a:cs typeface="Calibri"/>
                        </a:rPr>
                        <a:t>o</a:t>
                      </a:r>
                      <a:r>
                        <a:rPr sz="1100" spc="-5" dirty="0" smtClean="0">
                          <a:latin typeface="Calibri"/>
                          <a:cs typeface="Calibri"/>
                        </a:rPr>
                        <a:t>u</a:t>
                      </a:r>
                      <a:r>
                        <a:rPr sz="1100" spc="15" dirty="0" smtClean="0">
                          <a:latin typeface="Calibri"/>
                          <a:cs typeface="Calibri"/>
                        </a:rPr>
                        <a:t>n</a:t>
                      </a:r>
                      <a:r>
                        <a:rPr sz="1100" spc="-10" dirty="0" smtClean="0">
                          <a:latin typeface="Calibri"/>
                          <a:cs typeface="Calibri"/>
                        </a:rPr>
                        <a:t>t</a:t>
                      </a:r>
                      <a:r>
                        <a:rPr sz="1100" spc="0" dirty="0" smtClean="0">
                          <a:latin typeface="Calibri"/>
                          <a:cs typeface="Calibri"/>
                        </a:rPr>
                        <a:t>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5" dirty="0" smtClean="0">
                          <a:latin typeface="Calibri"/>
                          <a:cs typeface="Calibri"/>
                        </a:rPr>
                        <a:t>h</a:t>
                      </a:r>
                      <a:r>
                        <a:rPr sz="1100" spc="-10" dirty="0" smtClean="0">
                          <a:latin typeface="Calibri"/>
                          <a:cs typeface="Calibri"/>
                        </a:rPr>
                        <a:t>o</a:t>
                      </a:r>
                      <a:r>
                        <a:rPr sz="1100" spc="0" dirty="0" smtClean="0">
                          <a:latin typeface="Calibri"/>
                          <a:cs typeface="Calibri"/>
                        </a:rPr>
                        <a:t>w</a:t>
                      </a:r>
                      <a:r>
                        <a:rPr sz="1100" spc="-10" dirty="0" smtClean="0">
                          <a:latin typeface="Calibri"/>
                          <a:cs typeface="Calibri"/>
                        </a:rPr>
                        <a:t> t</a:t>
                      </a:r>
                      <a:r>
                        <a:rPr sz="1100" spc="0" dirty="0" smtClean="0">
                          <a:latin typeface="Calibri"/>
                          <a:cs typeface="Calibri"/>
                        </a:rPr>
                        <a:t>o</a:t>
                      </a:r>
                      <a:r>
                        <a:rPr sz="1100" spc="5" dirty="0" smtClean="0">
                          <a:latin typeface="Calibri"/>
                          <a:cs typeface="Calibri"/>
                        </a:rPr>
                        <a:t> </a:t>
                      </a:r>
                      <a:r>
                        <a:rPr sz="1100" spc="10" dirty="0" smtClean="0">
                          <a:latin typeface="Calibri"/>
                          <a:cs typeface="Calibri"/>
                        </a:rPr>
                        <a:t>c</a:t>
                      </a:r>
                      <a:r>
                        <a:rPr sz="1100" spc="-10" dirty="0" smtClean="0">
                          <a:latin typeface="Calibri"/>
                          <a:cs typeface="Calibri"/>
                        </a:rPr>
                        <a:t>o</a:t>
                      </a:r>
                      <a:r>
                        <a:rPr sz="1100" spc="0" dirty="0" smtClean="0">
                          <a:latin typeface="Calibri"/>
                          <a:cs typeface="Calibri"/>
                        </a:rPr>
                        <a:t>m</a:t>
                      </a:r>
                      <a:r>
                        <a:rPr sz="1100" spc="-5" dirty="0" smtClean="0">
                          <a:latin typeface="Calibri"/>
                          <a:cs typeface="Calibri"/>
                        </a:rPr>
                        <a:t>p</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p</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p</a:t>
                      </a:r>
                      <a:r>
                        <a:rPr sz="1100" spc="0" dirty="0" smtClean="0">
                          <a:latin typeface="Calibri"/>
                          <a:cs typeface="Calibri"/>
                        </a:rPr>
                        <a:t>er</a:t>
                      </a:r>
                      <a:r>
                        <a:rPr sz="1100" spc="10" dirty="0" smtClean="0">
                          <a:latin typeface="Calibri"/>
                          <a:cs typeface="Calibri"/>
                        </a:rPr>
                        <a:t>l</a:t>
                      </a:r>
                      <a:r>
                        <a:rPr sz="1100" spc="0" dirty="0" smtClean="0">
                          <a:latin typeface="Calibri"/>
                          <a:cs typeface="Calibri"/>
                        </a:rPr>
                        <a:t>y. </a:t>
                      </a:r>
                      <a:r>
                        <a:rPr sz="1100" spc="-10" dirty="0" smtClean="0">
                          <a:latin typeface="Calibri"/>
                          <a:cs typeface="Calibri"/>
                        </a:rPr>
                        <a:t>L</a:t>
                      </a:r>
                      <a:r>
                        <a:rPr sz="1100" spc="0" dirty="0" smtClean="0">
                          <a:latin typeface="Calibri"/>
                          <a:cs typeface="Calibri"/>
                        </a:rPr>
                        <a:t>as</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0" dirty="0" smtClean="0">
                          <a:latin typeface="Calibri"/>
                          <a:cs typeface="Calibri"/>
                        </a:rPr>
                        <a:t>u</a:t>
                      </a:r>
                      <a:r>
                        <a:rPr sz="1100" spc="-15" dirty="0" smtClean="0">
                          <a:latin typeface="Calibri"/>
                          <a:cs typeface="Calibri"/>
                        </a:rPr>
                        <a:t> </a:t>
                      </a:r>
                      <a:r>
                        <a:rPr sz="1100" spc="0" dirty="0" smtClean="0">
                          <a:latin typeface="Calibri"/>
                          <a:cs typeface="Calibri"/>
                        </a:rPr>
                        <a:t>re</a:t>
                      </a:r>
                      <a:r>
                        <a:rPr sz="1100" spc="5" dirty="0" smtClean="0">
                          <a:latin typeface="Calibri"/>
                          <a:cs typeface="Calibri"/>
                        </a:rPr>
                        <a:t>vi</a:t>
                      </a:r>
                      <a:r>
                        <a:rPr sz="1100" spc="0" dirty="0" smtClean="0">
                          <a:latin typeface="Calibri"/>
                          <a:cs typeface="Calibri"/>
                        </a:rPr>
                        <a:t>ew</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s</a:t>
                      </a:r>
                      <a:r>
                        <a:rPr sz="1100" spc="-10" dirty="0" smtClean="0">
                          <a:latin typeface="Calibri"/>
                          <a:cs typeface="Calibri"/>
                        </a:rPr>
                        <a:t>t</a:t>
                      </a:r>
                      <a:r>
                        <a:rPr sz="1100" spc="0" dirty="0" smtClean="0">
                          <a:latin typeface="Calibri"/>
                          <a:cs typeface="Calibri"/>
                        </a:rPr>
                        <a:t>eps</a:t>
                      </a:r>
                      <a:r>
                        <a:rPr sz="1100" spc="-1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0" dirty="0" smtClean="0">
                          <a:latin typeface="Calibri"/>
                          <a:cs typeface="Calibri"/>
                        </a:rPr>
                        <a:t>r</a:t>
                      </a:r>
                      <a:r>
                        <a:rPr sz="1100" spc="-10" dirty="0" smtClean="0">
                          <a:latin typeface="Calibri"/>
                          <a:cs typeface="Calibri"/>
                        </a:rPr>
                        <a:t> </a:t>
                      </a:r>
                      <a:r>
                        <a:rPr sz="1100" spc="-5"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5" dirty="0" smtClean="0">
                          <a:latin typeface="Calibri"/>
                          <a:cs typeface="Calibri"/>
                        </a:rPr>
                        <a:t>c</a:t>
                      </a:r>
                      <a:r>
                        <a:rPr sz="1100" spc="-10" dirty="0" smtClean="0">
                          <a:latin typeface="Calibri"/>
                          <a:cs typeface="Calibri"/>
                        </a:rPr>
                        <a:t>o</a:t>
                      </a:r>
                      <a:r>
                        <a:rPr sz="1100" spc="0" dirty="0" smtClean="0">
                          <a:latin typeface="Calibri"/>
                          <a:cs typeface="Calibri"/>
                        </a:rPr>
                        <a:t>mm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30"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h</a:t>
                      </a:r>
                      <a:r>
                        <a:rPr sz="1100" spc="-15" dirty="0" smtClean="0">
                          <a:latin typeface="Calibri"/>
                          <a:cs typeface="Calibri"/>
                        </a:rPr>
                        <a:t> c</a:t>
                      </a:r>
                      <a:r>
                        <a:rPr sz="1100" spc="0" dirty="0" smtClean="0">
                          <a:latin typeface="Calibri"/>
                          <a:cs typeface="Calibri"/>
                        </a:rPr>
                        <a:t>an </a:t>
                      </a:r>
                      <a:r>
                        <a:rPr sz="1100" spc="5" dirty="0" smtClean="0">
                          <a:latin typeface="Calibri"/>
                          <a:cs typeface="Calibri"/>
                        </a:rPr>
                        <a:t>g</a:t>
                      </a:r>
                      <a:r>
                        <a:rPr sz="1100" spc="0" dirty="0" smtClean="0">
                          <a:latin typeface="Calibri"/>
                          <a:cs typeface="Calibri"/>
                        </a:rPr>
                        <a:t>rea</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y</a:t>
                      </a:r>
                      <a:r>
                        <a:rPr sz="1100" spc="-10" dirty="0" smtClean="0">
                          <a:latin typeface="Calibri"/>
                          <a:cs typeface="Calibri"/>
                        </a:rPr>
                        <a:t> </a:t>
                      </a:r>
                      <a:r>
                        <a:rPr sz="1100" spc="-1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5" dirty="0" smtClean="0">
                          <a:latin typeface="Calibri"/>
                          <a:cs typeface="Calibri"/>
                        </a:rPr>
                        <a:t>a</a:t>
                      </a:r>
                      <a:r>
                        <a:rPr sz="1100" spc="-15" dirty="0" smtClean="0">
                          <a:latin typeface="Calibri"/>
                          <a:cs typeface="Calibri"/>
                        </a:rPr>
                        <a:t>c</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r</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we</a:t>
                      </a:r>
                      <a:r>
                        <a:rPr sz="1100" spc="5" dirty="0" smtClean="0">
                          <a:latin typeface="Calibri"/>
                          <a:cs typeface="Calibri"/>
                        </a:rPr>
                        <a:t>l</a:t>
                      </a:r>
                      <a:r>
                        <a:rPr sz="1100" spc="0" dirty="0" smtClean="0">
                          <a:latin typeface="Calibri"/>
                          <a:cs typeface="Calibri"/>
                        </a:rPr>
                        <a:t>l </a:t>
                      </a:r>
                      <a:r>
                        <a:rPr sz="1100" spc="-5" dirty="0" smtClean="0">
                          <a:latin typeface="Calibri"/>
                          <a:cs typeface="Calibri"/>
                        </a:rPr>
                        <a:t>b</a:t>
                      </a:r>
                      <a:r>
                        <a:rPr sz="1100" spc="0" dirty="0" smtClean="0">
                          <a:latin typeface="Calibri"/>
                          <a:cs typeface="Calibri"/>
                        </a:rPr>
                        <a:t>e</a:t>
                      </a:r>
                      <a:r>
                        <a:rPr sz="1100" spc="10" dirty="0" smtClean="0">
                          <a:latin typeface="Calibri"/>
                          <a:cs typeface="Calibri"/>
                        </a:rPr>
                        <a:t>i</a:t>
                      </a:r>
                      <a:r>
                        <a:rPr sz="1100" spc="-5" dirty="0" smtClean="0">
                          <a:latin typeface="Calibri"/>
                          <a:cs typeface="Calibri"/>
                        </a:rPr>
                        <a:t>n</a:t>
                      </a:r>
                      <a:r>
                        <a:rPr sz="1100" spc="-20" dirty="0" smtClean="0">
                          <a:latin typeface="Calibri"/>
                          <a:cs typeface="Calibri"/>
                        </a:rPr>
                        <a:t>g</a:t>
                      </a:r>
                      <a:r>
                        <a:rPr sz="1100" spc="0" dirty="0" smtClean="0">
                          <a:latin typeface="Calibri"/>
                          <a:cs typeface="Calibri"/>
                        </a:rPr>
                        <a:t>.</a:t>
                      </a:r>
                      <a:endParaRPr sz="1100" dirty="0">
                        <a:latin typeface="Calibri"/>
                        <a:cs typeface="Calibri"/>
                      </a:endParaRPr>
                    </a:p>
                    <a:p>
                      <a:pPr>
                        <a:lnSpc>
                          <a:spcPts val="1200"/>
                        </a:lnSpc>
                        <a:spcBef>
                          <a:spcPts val="25"/>
                        </a:spcBef>
                      </a:pPr>
                      <a:endParaRPr sz="1200" dirty="0"/>
                    </a:p>
                    <a:p>
                      <a:pPr marL="57150">
                        <a:lnSpc>
                          <a:spcPct val="100000"/>
                        </a:lnSpc>
                      </a:pPr>
                      <a:r>
                        <a:rPr sz="1100" spc="-10" dirty="0" smtClean="0">
                          <a:latin typeface="Calibri"/>
                          <a:cs typeface="Calibri"/>
                        </a:rPr>
                        <a:t>L</a:t>
                      </a:r>
                      <a:r>
                        <a:rPr sz="1100" spc="0" dirty="0" smtClean="0">
                          <a:latin typeface="Calibri"/>
                          <a:cs typeface="Calibri"/>
                        </a:rPr>
                        <a:t>e</a:t>
                      </a:r>
                      <a:r>
                        <a:rPr sz="1100" spc="-10" dirty="0" smtClean="0">
                          <a:latin typeface="Calibri"/>
                          <a:cs typeface="Calibri"/>
                        </a:rPr>
                        <a:t>t</a:t>
                      </a:r>
                      <a:r>
                        <a:rPr sz="1100" spc="-15" dirty="0" smtClean="0">
                          <a:latin typeface="Calibri"/>
                          <a:cs typeface="Calibri"/>
                        </a:rPr>
                        <a:t>’</a:t>
                      </a:r>
                      <a:r>
                        <a:rPr sz="1100" spc="0" dirty="0" smtClean="0">
                          <a:latin typeface="Calibri"/>
                          <a:cs typeface="Calibri"/>
                        </a:rPr>
                        <a:t>s</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e</a:t>
                      </a:r>
                      <a:r>
                        <a:rPr sz="1100" spc="5" dirty="0" smtClean="0">
                          <a:latin typeface="Calibri"/>
                          <a:cs typeface="Calibri"/>
                        </a:rPr>
                        <a:t>gi</a:t>
                      </a:r>
                      <a:r>
                        <a:rPr sz="1100" spc="0" dirty="0" smtClean="0">
                          <a:latin typeface="Calibri"/>
                          <a:cs typeface="Calibri"/>
                        </a:rPr>
                        <a:t>n</a:t>
                      </a:r>
                      <a:r>
                        <a:rPr sz="1100" spc="-15"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0" dirty="0" smtClean="0">
                          <a:latin typeface="Calibri"/>
                          <a:cs typeface="Calibri"/>
                        </a:rPr>
                        <a:t>t</a:t>
                      </a:r>
                      <a:r>
                        <a:rPr sz="1100" spc="0" dirty="0" smtClean="0">
                          <a:latin typeface="Calibri"/>
                          <a:cs typeface="Calibri"/>
                        </a:rPr>
                        <a:t>h</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enef</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ass</a:t>
                      </a:r>
                      <a:r>
                        <a:rPr sz="1100" spc="-10" dirty="0" smtClean="0">
                          <a:latin typeface="Calibri"/>
                          <a:cs typeface="Calibri"/>
                        </a:rPr>
                        <a:t>o</a:t>
                      </a:r>
                      <a:r>
                        <a:rPr sz="1100" spc="-15" dirty="0" smtClean="0">
                          <a:latin typeface="Calibri"/>
                          <a:cs typeface="Calibri"/>
                        </a:rPr>
                        <a:t>c</a:t>
                      </a:r>
                      <a:r>
                        <a:rPr sz="1100" spc="5" dirty="0" smtClean="0">
                          <a:latin typeface="Calibri"/>
                          <a:cs typeface="Calibri"/>
                        </a:rPr>
                        <a:t>i</a:t>
                      </a:r>
                      <a:r>
                        <a:rPr sz="1100" spc="0" dirty="0" smtClean="0">
                          <a:latin typeface="Calibri"/>
                          <a:cs typeface="Calibri"/>
                        </a:rPr>
                        <a:t>a</a:t>
                      </a:r>
                      <a:r>
                        <a:rPr sz="1100" spc="-15" dirty="0" smtClean="0">
                          <a:latin typeface="Calibri"/>
                          <a:cs typeface="Calibri"/>
                        </a:rPr>
                        <a:t>t</a:t>
                      </a:r>
                      <a:r>
                        <a:rPr sz="1100" spc="0" dirty="0" smtClean="0">
                          <a:latin typeface="Calibri"/>
                          <a:cs typeface="Calibri"/>
                        </a:rPr>
                        <a:t>ed</a:t>
                      </a:r>
                      <a:r>
                        <a:rPr sz="1100" spc="-15"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0" dirty="0" smtClean="0">
                          <a:latin typeface="Calibri"/>
                          <a:cs typeface="Calibri"/>
                        </a:rPr>
                        <a:t>t</a:t>
                      </a:r>
                      <a:r>
                        <a:rPr sz="1100" spc="0" dirty="0" smtClean="0">
                          <a:latin typeface="Calibri"/>
                          <a:cs typeface="Calibri"/>
                        </a:rPr>
                        <a:t>h</a:t>
                      </a:r>
                      <a:r>
                        <a:rPr sz="1100" spc="5" dirty="0" smtClean="0">
                          <a:latin typeface="Calibri"/>
                          <a:cs typeface="Calibri"/>
                        </a:rPr>
                        <a:t> </a:t>
                      </a:r>
                      <a:r>
                        <a:rPr sz="1100" spc="-1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5" dirty="0" smtClean="0">
                          <a:latin typeface="Calibri"/>
                          <a:cs typeface="Calibri"/>
                        </a:rPr>
                        <a:t> </a:t>
                      </a:r>
                      <a:r>
                        <a:rPr sz="1100" spc="-5" dirty="0" smtClean="0">
                          <a:latin typeface="Calibri"/>
                          <a:cs typeface="Calibri"/>
                        </a:rPr>
                        <a:t>bu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5" dirty="0" smtClean="0">
                          <a:latin typeface="Calibri"/>
                          <a:cs typeface="Calibri"/>
                        </a:rPr>
                        <a:t>g</a:t>
                      </a:r>
                      <a:r>
                        <a:rPr sz="1100" spc="0" dirty="0" smtClean="0">
                          <a:latin typeface="Calibri"/>
                          <a:cs typeface="Calibri"/>
                        </a:rPr>
                        <a:t>.</a:t>
                      </a:r>
                      <a:endParaRPr sz="1100" dirty="0">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r>
              <a:tr h="227457">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634110">
                <a:tc gridSpan="3">
                  <a:txBody>
                    <a:bodyPr/>
                    <a:lstStyle/>
                    <a:p>
                      <a:pPr marL="50800" marR="331470">
                        <a:lnSpc>
                          <a:spcPct val="1173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p</a:t>
                      </a:r>
                      <a:r>
                        <a:rPr sz="1100" spc="0" dirty="0" smtClean="0">
                          <a:latin typeface="Calibri"/>
                          <a:cs typeface="Calibri"/>
                        </a:rPr>
                        <a:t>r</a:t>
                      </a:r>
                      <a:r>
                        <a:rPr sz="1100" spc="-10" dirty="0" smtClean="0">
                          <a:latin typeface="Calibri"/>
                          <a:cs typeface="Calibri"/>
                        </a:rPr>
                        <a:t>o</a:t>
                      </a:r>
                      <a:r>
                        <a:rPr sz="1100" spc="0" dirty="0" smtClean="0">
                          <a:latin typeface="Calibri"/>
                          <a:cs typeface="Calibri"/>
                        </a:rPr>
                        <a:t>v</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an</a:t>
                      </a:r>
                      <a:r>
                        <a:rPr sz="1100" spc="-15" dirty="0" smtClean="0">
                          <a:latin typeface="Calibri"/>
                          <a:cs typeface="Calibri"/>
                        </a:rPr>
                        <a:t> </a:t>
                      </a:r>
                      <a:r>
                        <a:rPr sz="1100" spc="-10" dirty="0" smtClean="0">
                          <a:latin typeface="Calibri"/>
                          <a:cs typeface="Calibri"/>
                        </a:rPr>
                        <a:t>o</a:t>
                      </a:r>
                      <a:r>
                        <a:rPr sz="1100" spc="0" dirty="0" smtClean="0">
                          <a:latin typeface="Calibri"/>
                          <a:cs typeface="Calibri"/>
                        </a:rPr>
                        <a:t>ver</a:t>
                      </a:r>
                      <a:r>
                        <a:rPr sz="1100" spc="5" dirty="0" smtClean="0">
                          <a:latin typeface="Calibri"/>
                          <a:cs typeface="Calibri"/>
                        </a:rPr>
                        <a:t>vi</a:t>
                      </a:r>
                      <a:r>
                        <a:rPr sz="1100" spc="0" dirty="0" smtClean="0">
                          <a:latin typeface="Calibri"/>
                          <a:cs typeface="Calibri"/>
                        </a:rPr>
                        <a:t>ew</a:t>
                      </a:r>
                      <a:r>
                        <a:rPr sz="1100" spc="-5"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p</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0" dirty="0" smtClean="0">
                          <a:latin typeface="Calibri"/>
                          <a:cs typeface="Calibri"/>
                        </a:rPr>
                        <a:t>n</a:t>
                      </a:r>
                      <a:r>
                        <a:rPr sz="1100" spc="-15"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t</a:t>
                      </a:r>
                      <a:r>
                        <a:rPr sz="1100" spc="1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en</a:t>
                      </a:r>
                      <a:r>
                        <a:rPr sz="1100" spc="-15" dirty="0" smtClean="0">
                          <a:latin typeface="Calibri"/>
                          <a:cs typeface="Calibri"/>
                        </a:rPr>
                        <a:t>t</a:t>
                      </a:r>
                      <a:r>
                        <a:rPr sz="1100" spc="5" dirty="0" smtClean="0">
                          <a:latin typeface="Calibri"/>
                          <a:cs typeface="Calibri"/>
                        </a:rPr>
                        <a:t>i</a:t>
                      </a:r>
                      <a:r>
                        <a:rPr sz="1100" spc="0" dirty="0" smtClean="0">
                          <a:latin typeface="Calibri"/>
                          <a:cs typeface="Calibri"/>
                        </a:rPr>
                        <a:t>re</a:t>
                      </a:r>
                      <a:r>
                        <a:rPr sz="1100" spc="-10" dirty="0" smtClean="0">
                          <a:latin typeface="Calibri"/>
                          <a:cs typeface="Calibri"/>
                        </a:rPr>
                        <a:t> </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  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eader; </a:t>
                      </a:r>
                      <a:r>
                        <a:rPr sz="1100" spc="-10" dirty="0" smtClean="0">
                          <a:latin typeface="Calibri"/>
                          <a:cs typeface="Calibri"/>
                        </a:rPr>
                        <a:t>44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 </a:t>
                      </a:r>
                      <a:r>
                        <a:rPr sz="1100" spc="-10" dirty="0" smtClean="0">
                          <a:latin typeface="Calibri"/>
                          <a:cs typeface="Calibri"/>
                        </a:rPr>
                        <a:t>14</a:t>
                      </a:r>
                      <a:r>
                        <a:rPr sz="1100" spc="-5" dirty="0" smtClean="0">
                          <a:latin typeface="Calibri"/>
                          <a:cs typeface="Calibri"/>
                        </a:rPr>
                        <a:t>p</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15"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30"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2054">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dirty="0" smtClean="0">
                          <a:latin typeface="Calibri"/>
                          <a:cs typeface="Calibri"/>
                        </a:rPr>
                        <a:t>G</a:t>
                      </a:r>
                      <a:r>
                        <a:rPr sz="1100" spc="-10" dirty="0" smtClean="0">
                          <a:latin typeface="Calibri"/>
                          <a:cs typeface="Calibri"/>
                        </a:rPr>
                        <a:t>oo</a:t>
                      </a:r>
                      <a:r>
                        <a:rPr sz="1100" spc="5" dirty="0" smtClean="0">
                          <a:latin typeface="Calibri"/>
                          <a:cs typeface="Calibri"/>
                        </a:rPr>
                        <a:t>gl</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25" dirty="0" smtClean="0">
                          <a:latin typeface="Calibri"/>
                          <a:cs typeface="Calibri"/>
                        </a:rPr>
                        <a:t>a</a:t>
                      </a:r>
                      <a:r>
                        <a:rPr sz="1100" spc="5" dirty="0" smtClean="0">
                          <a:latin typeface="Calibri"/>
                          <a:cs typeface="Calibri"/>
                        </a:rPr>
                        <a:t>g</a:t>
                      </a:r>
                      <a:r>
                        <a:rPr sz="1100" spc="0" dirty="0" smtClean="0">
                          <a:latin typeface="Calibri"/>
                          <a:cs typeface="Calibri"/>
                        </a:rPr>
                        <a:t>es</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2054">
                      <a:solidFill>
                        <a:srgbClr val="B6DDE8"/>
                      </a:solidFill>
                      <a:prstDash val="solid"/>
                    </a:lnB>
                  </a:tcPr>
                </a:tc>
                <a:tc hMerge="1">
                  <a:txBody>
                    <a:bodyPr/>
                    <a:lstStyle/>
                    <a:p>
                      <a:endParaRPr/>
                    </a:p>
                  </a:txBody>
                  <a:tcPr marL="0" marR="0" marT="0" marB="0"/>
                </a:tc>
              </a:tr>
              <a:tr h="236347">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2054">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2054">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r>
              <a:tr h="952830">
                <a:tc gridSpan="3">
                  <a:txBody>
                    <a:bodyPr/>
                    <a:lstStyle/>
                    <a:p>
                      <a:pPr marL="50800" marR="284480">
                        <a:lnSpc>
                          <a:spcPct val="117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2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10"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30"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r>
                        <a:rPr sz="1100" spc="-10" dirty="0" smtClean="0">
                          <a:latin typeface="Calibri"/>
                          <a:cs typeface="Calibri"/>
                        </a:rPr>
                        <a:t> 7</a:t>
                      </a:r>
                      <a:r>
                        <a:rPr sz="1100" spc="5" dirty="0" smtClean="0">
                          <a:latin typeface="Calibri"/>
                          <a:cs typeface="Calibri"/>
                        </a:rPr>
                        <a:t>.</a:t>
                      </a:r>
                      <a:r>
                        <a:rPr sz="1100" spc="0" dirty="0" smtClean="0">
                          <a:latin typeface="Calibri"/>
                          <a:cs typeface="Calibri"/>
                        </a:rPr>
                        <a:t>1</a:t>
                      </a:r>
                      <a:r>
                        <a:rPr sz="1100" spc="-20" dirty="0" smtClean="0">
                          <a:latin typeface="Calibri"/>
                          <a:cs typeface="Calibri"/>
                        </a:rPr>
                        <a:t> </a:t>
                      </a:r>
                      <a:r>
                        <a:rPr sz="1100" spc="-15" dirty="0" smtClean="0">
                          <a:latin typeface="Calibri"/>
                          <a:cs typeface="Calibri"/>
                        </a:rPr>
                        <a:t>O</a:t>
                      </a:r>
                      <a:r>
                        <a:rPr sz="1100" spc="0" dirty="0" smtClean="0">
                          <a:latin typeface="Calibri"/>
                          <a:cs typeface="Calibri"/>
                        </a:rPr>
                        <a:t>ver</a:t>
                      </a:r>
                      <a:r>
                        <a:rPr sz="1100" spc="5" dirty="0" smtClean="0">
                          <a:latin typeface="Calibri"/>
                          <a:cs typeface="Calibri"/>
                        </a:rPr>
                        <a:t>vi</a:t>
                      </a:r>
                      <a:r>
                        <a:rPr sz="1100" spc="-25" dirty="0" smtClean="0">
                          <a:latin typeface="Calibri"/>
                          <a:cs typeface="Calibri"/>
                        </a:rPr>
                        <a:t>e</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p</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2</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3</a:t>
                      </a:r>
                      <a:r>
                        <a:rPr sz="1100" spc="-20" dirty="0" smtClean="0">
                          <a:latin typeface="Calibri"/>
                          <a:cs typeface="Calibri"/>
                        </a:rPr>
                        <a:t> </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en</a:t>
                      </a:r>
                      <a:r>
                        <a:rPr sz="1100" spc="-15" dirty="0" smtClean="0">
                          <a:latin typeface="Calibri"/>
                          <a:cs typeface="Calibri"/>
                        </a:rPr>
                        <a:t>t</a:t>
                      </a:r>
                      <a:r>
                        <a:rPr sz="1100" spc="5" dirty="0" smtClean="0">
                          <a:latin typeface="Calibri"/>
                          <a:cs typeface="Calibri"/>
                        </a:rPr>
                        <a:t>i</a:t>
                      </a:r>
                      <a:r>
                        <a:rPr sz="1100" spc="0" dirty="0" smtClean="0">
                          <a:latin typeface="Calibri"/>
                          <a:cs typeface="Calibri"/>
                        </a:rPr>
                        <a:t>fy</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a:t>
                      </a:r>
                      <a:r>
                        <a:rPr sz="1100" spc="15" dirty="0" smtClean="0">
                          <a:latin typeface="Calibri"/>
                          <a:cs typeface="Calibri"/>
                        </a:rPr>
                        <a:t>s</a:t>
                      </a:r>
                      <a:r>
                        <a:rPr sz="1100" spc="0" dirty="0" smtClean="0">
                          <a:latin typeface="Calibri"/>
                          <a:cs typeface="Calibri"/>
                        </a:rPr>
                        <a:t>, </a:t>
                      </a:r>
                      <a:r>
                        <a:rPr sz="1100" spc="-10" dirty="0" smtClean="0">
                          <a:latin typeface="Calibri"/>
                          <a:cs typeface="Calibri"/>
                        </a:rPr>
                        <a:t> 7</a:t>
                      </a:r>
                      <a:r>
                        <a:rPr sz="1100" spc="5" dirty="0" smtClean="0">
                          <a:latin typeface="Calibri"/>
                          <a:cs typeface="Calibri"/>
                        </a:rPr>
                        <a:t>.</a:t>
                      </a:r>
                      <a:r>
                        <a:rPr sz="1100" spc="0" dirty="0" smtClean="0">
                          <a:latin typeface="Calibri"/>
                          <a:cs typeface="Calibri"/>
                        </a:rPr>
                        <a:t>4</a:t>
                      </a:r>
                      <a:r>
                        <a:rPr sz="1100" spc="5" dirty="0" smtClean="0">
                          <a:latin typeface="Calibri"/>
                          <a:cs typeface="Calibri"/>
                        </a:rPr>
                        <a:t> </a:t>
                      </a:r>
                      <a:r>
                        <a:rPr sz="1100" spc="0"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g</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Pa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g</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5</a:t>
                      </a:r>
                      <a:r>
                        <a:rPr sz="1100" spc="-20" dirty="0" smtClean="0">
                          <a:latin typeface="Calibri"/>
                          <a:cs typeface="Calibri"/>
                        </a:rPr>
                        <a:t> </a:t>
                      </a:r>
                      <a:r>
                        <a:rPr sz="1100" spc="-15" dirty="0" smtClean="0">
                          <a:latin typeface="Calibri"/>
                          <a:cs typeface="Calibri"/>
                        </a:rPr>
                        <a:t>E</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Cli</a:t>
                      </a:r>
                      <a:r>
                        <a:rPr sz="1100" spc="-25" dirty="0" smtClean="0">
                          <a:latin typeface="Calibri"/>
                          <a:cs typeface="Calibri"/>
                        </a:rPr>
                        <a:t>e</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6</a:t>
                      </a:r>
                      <a:r>
                        <a:rPr sz="1100" spc="5" dirty="0" smtClean="0">
                          <a:latin typeface="Calibri"/>
                          <a:cs typeface="Calibri"/>
                        </a:rPr>
                        <a:t> </a:t>
                      </a: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7</a:t>
                      </a:r>
                      <a:r>
                        <a:rPr sz="1100" spc="-20" dirty="0" smtClean="0">
                          <a:latin typeface="Calibri"/>
                          <a:cs typeface="Calibri"/>
                        </a:rPr>
                        <a:t> </a:t>
                      </a:r>
                      <a:r>
                        <a:rPr sz="1100" spc="-10"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C</a:t>
                      </a:r>
                      <a:r>
                        <a:rPr sz="1100" spc="-10" dirty="0" smtClean="0">
                          <a:latin typeface="Calibri"/>
                          <a:cs typeface="Calibri"/>
                        </a:rPr>
                        <a:t>o</a:t>
                      </a:r>
                      <a:r>
                        <a:rPr sz="1100" spc="-20" dirty="0" smtClean="0">
                          <a:latin typeface="Calibri"/>
                          <a:cs typeface="Calibri"/>
                        </a:rPr>
                        <a:t>m</a:t>
                      </a:r>
                      <a:r>
                        <a:rPr sz="1100" spc="0" dirty="0" smtClean="0">
                          <a:latin typeface="Calibri"/>
                          <a:cs typeface="Calibri"/>
                        </a:rPr>
                        <a:t>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30" dirty="0" smtClean="0">
                          <a:latin typeface="Calibri"/>
                          <a:cs typeface="Calibri"/>
                        </a:rPr>
                        <a:t>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8</a:t>
                      </a:r>
                      <a:r>
                        <a:rPr sz="1100" spc="-20" dirty="0" smtClean="0">
                          <a:latin typeface="Calibri"/>
                          <a:cs typeface="Calibri"/>
                        </a:rPr>
                        <a:t> </a:t>
                      </a: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st</a:t>
                      </a:r>
                      <a:r>
                        <a:rPr sz="1100" spc="-5" dirty="0" smtClean="0">
                          <a:latin typeface="Calibri"/>
                          <a:cs typeface="Calibri"/>
                        </a:rPr>
                        <a: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 </a:t>
                      </a:r>
                      <a:r>
                        <a:rPr sz="1100" spc="-15" dirty="0" smtClean="0">
                          <a:latin typeface="Calibri"/>
                          <a:cs typeface="Calibri"/>
                        </a:rPr>
                        <a:t>E</a:t>
                      </a:r>
                      <a:r>
                        <a:rPr sz="1100" spc="0" dirty="0" smtClean="0">
                          <a:latin typeface="Calibri"/>
                          <a:cs typeface="Calibri"/>
                        </a:rPr>
                        <a:t>x</a:t>
                      </a:r>
                      <a:r>
                        <a:rPr sz="1100" spc="10" dirty="0" smtClean="0">
                          <a:latin typeface="Calibri"/>
                          <a:cs typeface="Calibri"/>
                        </a:rPr>
                        <a:t>i</a:t>
                      </a:r>
                      <a:r>
                        <a:rPr sz="1100" spc="0" dirty="0" smtClean="0">
                          <a:latin typeface="Calibri"/>
                          <a:cs typeface="Calibri"/>
                        </a:rPr>
                        <a:t>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r>
                        <a:rPr lang="en-US" sz="1100" dirty="0" smtClean="0">
                          <a:solidFill>
                            <a:srgbClr val="FF0000"/>
                          </a:solidFill>
                          <a:latin typeface="Calibri"/>
                          <a:cs typeface="Calibri"/>
                        </a:rPr>
                        <a:t>  See (Matrix) updating narration including text improvements (Slide # 54)</a:t>
                      </a:r>
                    </a:p>
                    <a:p>
                      <a:r>
                        <a:rPr lang="en-US" sz="1100" dirty="0" smtClean="0">
                          <a:solidFill>
                            <a:srgbClr val="FF0000"/>
                          </a:solidFill>
                          <a:latin typeface="Calibri"/>
                          <a:cs typeface="Calibri"/>
                        </a:rPr>
                        <a:t>  Narration:  see slide # 62</a:t>
                      </a:r>
                    </a:p>
                    <a:p>
                      <a:r>
                        <a:rPr lang="en-US" sz="1100" dirty="0" smtClean="0">
                          <a:solidFill>
                            <a:srgbClr val="FF0000"/>
                          </a:solidFill>
                          <a:latin typeface="Calibri"/>
                          <a:cs typeface="Calibri"/>
                        </a:rPr>
                        <a:t> Combine screens 7000-7130</a:t>
                      </a:r>
                      <a:endParaRPr sz="1100" dirty="0">
                        <a:solidFill>
                          <a:srgbClr val="FF0000"/>
                        </a:solidFill>
                        <a:latin typeface="Calibri"/>
                        <a:cs typeface="Calibri"/>
                      </a:endParaRPr>
                    </a:p>
                  </a:txBody>
                  <a:tcPr marL="0" marR="0" marT="0" marB="0">
                    <a:lnL w="19557">
                      <a:solidFill>
                        <a:srgbClr val="404040"/>
                      </a:solidFill>
                      <a:prstDash val="solid"/>
                    </a:lnL>
                    <a:lnR w="37846">
                      <a:solidFill>
                        <a:srgbClr val="00000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r>
            </a:tbl>
          </a:graphicData>
        </a:graphic>
      </p:graphicFrame>
      <p:pic>
        <p:nvPicPr>
          <p:cNvPr id="8" name="Picture 7" descr="Overview and Description.jpg"/>
          <p:cNvPicPr>
            <a:picLocks noChangeAspect="1"/>
          </p:cNvPicPr>
          <p:nvPr/>
        </p:nvPicPr>
        <p:blipFill>
          <a:blip r:embed="rId2" cstate="print"/>
          <a:stretch>
            <a:fillRect/>
          </a:stretch>
        </p:blipFill>
        <p:spPr>
          <a:xfrm>
            <a:off x="533400" y="1807284"/>
            <a:ext cx="4489554" cy="322191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98560" y="176783"/>
            <a:ext cx="1315720" cy="203200"/>
          </a:xfrm>
          <a:prstGeom prst="rect">
            <a:avLst/>
          </a:prstGeom>
        </p:spPr>
        <p:txBody>
          <a:bodyPr vert="horz" wrap="square" lIns="0" tIns="0" rIns="0" bIns="0" rtlCol="0">
            <a:noAutofit/>
          </a:bodyPr>
          <a:lstStyle/>
          <a:p>
            <a:pPr marL="12700">
              <a:lnSpc>
                <a:spcPct val="100000"/>
              </a:lnSpc>
            </a:pPr>
            <a:r>
              <a:rPr sz="1200" b="1" u="sng" spc="10" dirty="0" smtClean="0">
                <a:latin typeface="Calibri"/>
                <a:cs typeface="Calibri"/>
              </a:rPr>
              <a:t>D</a:t>
            </a:r>
            <a:r>
              <a:rPr sz="1200" b="1" u="sng" spc="-5" dirty="0" smtClean="0">
                <a:latin typeface="Calibri"/>
                <a:cs typeface="Calibri"/>
              </a:rPr>
              <a:t>a</a:t>
            </a:r>
            <a:r>
              <a:rPr sz="1200" b="1" u="sng" spc="-15" dirty="0" smtClean="0">
                <a:latin typeface="Calibri"/>
                <a:cs typeface="Calibri"/>
              </a:rPr>
              <a:t>t</a:t>
            </a:r>
            <a:r>
              <a:rPr sz="1200" b="1" u="sng" spc="0" dirty="0" smtClean="0">
                <a:latin typeface="Calibri"/>
                <a:cs typeface="Calibri"/>
              </a:rPr>
              <a:t>e</a:t>
            </a:r>
            <a:r>
              <a:rPr sz="1200" b="1" spc="-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ve</a:t>
            </a:r>
            <a:r>
              <a:rPr sz="1100" spc="5" dirty="0" smtClean="0">
                <a:latin typeface="Calibri"/>
                <a:cs typeface="Calibri"/>
              </a:rPr>
              <a:t>m</a:t>
            </a:r>
            <a:r>
              <a:rPr sz="1100" spc="-5" dirty="0" smtClean="0">
                <a:latin typeface="Calibri"/>
                <a:cs typeface="Calibri"/>
              </a:rPr>
              <a:t>b</a:t>
            </a:r>
            <a:r>
              <a:rPr sz="1100" spc="-25" dirty="0" smtClean="0">
                <a:latin typeface="Calibri"/>
                <a:cs typeface="Calibri"/>
              </a:rPr>
              <a:t>e</a:t>
            </a:r>
            <a:r>
              <a:rPr sz="1100" spc="0" dirty="0" smtClean="0">
                <a:latin typeface="Calibri"/>
                <a:cs typeface="Calibri"/>
              </a:rPr>
              <a:t>r</a:t>
            </a:r>
            <a:r>
              <a:rPr sz="1100" spc="-10" dirty="0" smtClean="0">
                <a:latin typeface="Calibri"/>
                <a:cs typeface="Calibri"/>
              </a:rPr>
              <a:t> 201</a:t>
            </a:r>
            <a:r>
              <a:rPr sz="1100" spc="0" dirty="0" smtClean="0">
                <a:latin typeface="Calibri"/>
                <a:cs typeface="Calibri"/>
              </a:rPr>
              <a:t>3</a:t>
            </a:r>
            <a:endParaRPr sz="1100">
              <a:latin typeface="Calibri"/>
              <a:cs typeface="Calibri"/>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82550">
              <a:lnSpc>
                <a:spcPct val="100000"/>
              </a:lnSpc>
            </a:pPr>
            <a:r>
              <a:rPr sz="1000" dirty="0" smtClean="0">
                <a:latin typeface="Arial"/>
                <a:cs typeface="Arial"/>
              </a:rPr>
              <a:t>Page</a:t>
            </a:r>
            <a:fld id="{81D60167-4931-47E6-BA6A-407CBD079E47}" type="slidenum">
              <a:rPr sz="1000" spc="5" dirty="0" smtClean="0">
                <a:latin typeface="Arial"/>
                <a:cs typeface="Arial"/>
              </a:rPr>
              <a:pPr marL="82550">
                <a:lnSpc>
                  <a:spcPct val="100000"/>
                </a:lnSpc>
              </a:pPr>
              <a:t>9</a:t>
            </a:fld>
            <a:r>
              <a:rPr sz="1000" spc="25" dirty="0" smtClean="0">
                <a:latin typeface="Arial"/>
                <a:cs typeface="Arial"/>
              </a:rPr>
              <a:t> </a:t>
            </a:r>
            <a:r>
              <a:rPr sz="1000" spc="20" dirty="0" smtClean="0">
                <a:latin typeface="Arial"/>
                <a:cs typeface="Arial"/>
              </a:rPr>
              <a:t>of</a:t>
            </a:r>
            <a:r>
              <a:rPr sz="1000" spc="-114" dirty="0" smtClean="0">
                <a:latin typeface="Arial"/>
                <a:cs typeface="Arial"/>
              </a:rPr>
              <a:t> </a:t>
            </a:r>
            <a:r>
              <a:rPr sz="1000" spc="50" dirty="0" smtClean="0">
                <a:latin typeface="Arial"/>
                <a:cs typeface="Arial"/>
              </a:rPr>
              <a:t>52</a:t>
            </a:r>
            <a:endParaRPr sz="1000">
              <a:latin typeface="Arial"/>
              <a:cs typeface="Arial"/>
            </a:endParaRPr>
          </a:p>
        </p:txBody>
      </p:sp>
      <p:graphicFrame>
        <p:nvGraphicFramePr>
          <p:cNvPr id="3" name="object 3"/>
          <p:cNvGraphicFramePr>
            <a:graphicFrameLocks noGrp="1"/>
          </p:cNvGraphicFramePr>
          <p:nvPr>
            <p:extLst>
              <p:ext uri="{D42A27DB-BD31-4B8C-83A1-F6EECF244321}">
                <p14:modId xmlns:p14="http://schemas.microsoft.com/office/powerpoint/2010/main" val="1523084918"/>
              </p:ext>
            </p:extLst>
          </p:nvPr>
        </p:nvGraphicFramePr>
        <p:xfrm>
          <a:off x="457200" y="457200"/>
          <a:ext cx="9287255" cy="6630361"/>
        </p:xfrm>
        <a:graphic>
          <a:graphicData uri="http://schemas.openxmlformats.org/drawingml/2006/table">
            <a:tbl>
              <a:tblPr firstRow="1" bandRow="1">
                <a:tableStyleId>{2D5ABB26-0587-4C30-8999-92F81FD0307C}</a:tableStyleId>
              </a:tblPr>
              <a:tblGrid>
                <a:gridCol w="45720"/>
                <a:gridCol w="939038"/>
                <a:gridCol w="3658870"/>
                <a:gridCol w="914654"/>
                <a:gridCol w="3728973"/>
              </a:tblGrid>
              <a:tr h="208788">
                <a:tc>
                  <a:txBody>
                    <a:bodyPr/>
                    <a:lstStyle/>
                    <a:p>
                      <a:endParaRPr sz="1100" dirty="0">
                        <a:latin typeface="Calibri"/>
                        <a:cs typeface="Calibri"/>
                      </a:endParaRPr>
                    </a:p>
                  </a:txBody>
                  <a:tcPr marL="0" marR="0" marT="0" marB="0">
                    <a:lnL w="37845">
                      <a:solidFill>
                        <a:srgbClr val="000000"/>
                      </a:solidFill>
                      <a:prstDash val="solid"/>
                    </a:lnL>
                    <a:lnR w="50037">
                      <a:solidFill>
                        <a:srgbClr val="B6DDE8"/>
                      </a:solidFill>
                      <a:prstDash val="solid"/>
                    </a:lnR>
                    <a:lnT w="40894">
                      <a:solidFill>
                        <a:srgbClr val="000000"/>
                      </a:solidFill>
                      <a:prstDash val="solid"/>
                    </a:lnT>
                    <a:lnB w="7365">
                      <a:solidFill>
                        <a:srgbClr val="000000"/>
                      </a:solidFill>
                      <a:prstDash val="solid"/>
                    </a:lnB>
                  </a:tcPr>
                </a:tc>
                <a:tc>
                  <a:txBody>
                    <a:bodyPr/>
                    <a:lstStyle/>
                    <a:p>
                      <a:pPr>
                        <a:lnSpc>
                          <a:spcPct val="100000"/>
                        </a:lnSpc>
                      </a:pPr>
                      <a:r>
                        <a:rPr sz="1200" b="1" spc="5" dirty="0" smtClean="0">
                          <a:latin typeface="Calibri"/>
                          <a:cs typeface="Calibri"/>
                        </a:rPr>
                        <a:t>P</a:t>
                      </a:r>
                      <a:r>
                        <a:rPr sz="1200" b="1" spc="0" dirty="0" smtClean="0">
                          <a:latin typeface="Calibri"/>
                          <a:cs typeface="Calibri"/>
                        </a:rPr>
                        <a:t>ro</a:t>
                      </a:r>
                      <a:r>
                        <a:rPr sz="1200" b="1" spc="5" dirty="0" smtClean="0">
                          <a:latin typeface="Calibri"/>
                          <a:cs typeface="Calibri"/>
                        </a:rPr>
                        <a:t>j</a:t>
                      </a:r>
                      <a:r>
                        <a:rPr sz="1200" b="1" spc="-5" dirty="0" smtClean="0">
                          <a:latin typeface="Calibri"/>
                          <a:cs typeface="Calibri"/>
                        </a:rPr>
                        <a:t>e</a:t>
                      </a:r>
                      <a:r>
                        <a:rPr sz="1200" b="1" spc="0" dirty="0" smtClean="0">
                          <a:latin typeface="Calibri"/>
                          <a:cs typeface="Calibri"/>
                        </a:rPr>
                        <a:t>ct</a:t>
                      </a:r>
                      <a:r>
                        <a:rPr sz="1200" b="1" spc="-1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5" dirty="0" smtClean="0">
                          <a:latin typeface="Calibri"/>
                          <a:cs typeface="Calibri"/>
                        </a:rPr>
                        <a:t>N</a:t>
                      </a:r>
                      <a:r>
                        <a:rPr sz="1100" spc="0" dirty="0" smtClean="0">
                          <a:latin typeface="Calibri"/>
                          <a:cs typeface="Calibri"/>
                        </a:rPr>
                        <a:t>ew</a:t>
                      </a:r>
                      <a:r>
                        <a:rPr sz="1100" spc="-5" dirty="0" smtClean="0">
                          <a:latin typeface="Calibri"/>
                          <a:cs typeface="Calibri"/>
                        </a:rPr>
                        <a:t> </a:t>
                      </a:r>
                      <a:r>
                        <a:rPr sz="1100" spc="-15" dirty="0" smtClean="0">
                          <a:latin typeface="Calibri"/>
                          <a:cs typeface="Calibri"/>
                        </a:rPr>
                        <a:t>C</a:t>
                      </a:r>
                      <a:r>
                        <a:rPr sz="1100" spc="5" dirty="0" smtClean="0">
                          <a:latin typeface="Calibri"/>
                          <a:cs typeface="Calibri"/>
                        </a:rPr>
                        <a:t>H</a:t>
                      </a:r>
                      <a:r>
                        <a:rPr sz="1100" spc="0" dirty="0" smtClean="0">
                          <a:latin typeface="Calibri"/>
                          <a:cs typeface="Calibri"/>
                        </a:rPr>
                        <a:t>W</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40894">
                      <a:solidFill>
                        <a:srgbClr val="000000"/>
                      </a:solidFill>
                      <a:prstDash val="solid"/>
                    </a:lnT>
                    <a:lnB w="7365">
                      <a:solidFill>
                        <a:srgbClr val="000000"/>
                      </a:solidFill>
                      <a:prstDash val="solid"/>
                    </a:lnB>
                  </a:tcPr>
                </a:tc>
                <a:tc>
                  <a:txBody>
                    <a:bodyPr/>
                    <a:lstStyle/>
                    <a:p>
                      <a:pPr marL="57150">
                        <a:lnSpc>
                          <a:spcPct val="100000"/>
                        </a:lnSpc>
                      </a:pPr>
                      <a:r>
                        <a:rPr sz="1200" b="1" dirty="0" smtClean="0">
                          <a:latin typeface="Calibri"/>
                          <a:cs typeface="Calibri"/>
                        </a:rPr>
                        <a:t>F</a:t>
                      </a:r>
                      <a:r>
                        <a:rPr sz="1200" b="1" spc="-10" dirty="0" smtClean="0">
                          <a:latin typeface="Calibri"/>
                          <a:cs typeface="Calibri"/>
                        </a:rPr>
                        <a:t>il</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N</a:t>
                      </a:r>
                      <a:r>
                        <a:rPr sz="1200" b="1" spc="5" dirty="0" smtClean="0">
                          <a:latin typeface="Calibri"/>
                          <a:cs typeface="Calibri"/>
                        </a:rPr>
                        <a:t>am</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40894">
                      <a:solidFill>
                        <a:srgbClr val="000000"/>
                      </a:solidFill>
                      <a:prstDash val="solid"/>
                    </a:lnT>
                    <a:lnB w="7365">
                      <a:solidFill>
                        <a:srgbClr val="000000"/>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10" dirty="0" smtClean="0">
                          <a:latin typeface="Calibri"/>
                          <a:cs typeface="Calibri"/>
                        </a:rPr>
                        <a:t>7</a:t>
                      </a:r>
                      <a:r>
                        <a:rPr sz="1100" spc="0" dirty="0" smtClean="0">
                          <a:latin typeface="Calibri"/>
                          <a:cs typeface="Calibri"/>
                        </a:rPr>
                        <a:t>_</a:t>
                      </a:r>
                      <a:r>
                        <a:rPr sz="1100" spc="10"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y_B</a:t>
                      </a:r>
                      <a:r>
                        <a:rPr sz="1100" spc="-30"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30" dirty="0" smtClean="0">
                          <a:latin typeface="Calibri"/>
                          <a:cs typeface="Calibri"/>
                        </a:rPr>
                        <a:t>n</a:t>
                      </a:r>
                      <a:r>
                        <a:rPr sz="1100" spc="5" dirty="0" smtClean="0">
                          <a:latin typeface="Calibri"/>
                          <a:cs typeface="Calibri"/>
                        </a:rPr>
                        <a:t>g</a:t>
                      </a:r>
                      <a:r>
                        <a:rPr sz="1100" spc="0" dirty="0" smtClean="0">
                          <a:latin typeface="Calibri"/>
                          <a:cs typeface="Calibri"/>
                        </a:rPr>
                        <a:t>_S</a:t>
                      </a:r>
                      <a:r>
                        <a:rPr sz="1100" spc="-25" dirty="0" smtClean="0">
                          <a:latin typeface="Calibri"/>
                          <a:cs typeface="Calibri"/>
                        </a:rPr>
                        <a:t>k</a:t>
                      </a:r>
                      <a:r>
                        <a:rPr sz="1100" spc="5" dirty="0" smtClean="0">
                          <a:latin typeface="Calibri"/>
                          <a:cs typeface="Calibri"/>
                        </a:rPr>
                        <a:t>il</a:t>
                      </a:r>
                      <a:r>
                        <a:rPr sz="1100" spc="-15" dirty="0" smtClean="0">
                          <a:latin typeface="Calibri"/>
                          <a:cs typeface="Calibri"/>
                        </a:rPr>
                        <a:t>l</a:t>
                      </a:r>
                      <a:r>
                        <a:rPr sz="1100" spc="0" dirty="0" smtClean="0">
                          <a:latin typeface="Calibri"/>
                          <a:cs typeface="Calibri"/>
                        </a:rPr>
                        <a:t>s</a:t>
                      </a:r>
                      <a:r>
                        <a:rPr sz="1100" spc="5" dirty="0" smtClean="0">
                          <a:latin typeface="Calibri"/>
                          <a:cs typeface="Calibri"/>
                        </a:rPr>
                        <a:t>.</a:t>
                      </a:r>
                      <a:r>
                        <a:rPr sz="1100" spc="-5" dirty="0" smtClean="0">
                          <a:latin typeface="Calibri"/>
                          <a:cs typeface="Calibri"/>
                        </a:rPr>
                        <a:t>d</a:t>
                      </a:r>
                      <a:r>
                        <a:rPr sz="1100" spc="-10" dirty="0" smtClean="0">
                          <a:latin typeface="Calibri"/>
                          <a:cs typeface="Calibri"/>
                        </a:rPr>
                        <a:t>o</a:t>
                      </a:r>
                      <a:r>
                        <a:rPr sz="1100" spc="0" dirty="0" smtClean="0">
                          <a:latin typeface="Calibri"/>
                          <a:cs typeface="Calibri"/>
                        </a:rPr>
                        <a:t>c</a:t>
                      </a:r>
                      <a:endParaRPr sz="1100" dirty="0">
                        <a:latin typeface="Calibri"/>
                        <a:cs typeface="Calibri"/>
                      </a:endParaRPr>
                    </a:p>
                  </a:txBody>
                  <a:tcPr marL="0" marR="0" marT="0" marB="0">
                    <a:lnL w="7366">
                      <a:solidFill>
                        <a:srgbClr val="000000"/>
                      </a:solidFill>
                      <a:prstDash val="solid"/>
                    </a:lnL>
                    <a:lnR w="37846">
                      <a:solidFill>
                        <a:srgbClr val="000000"/>
                      </a:solidFill>
                      <a:prstDash val="solid"/>
                    </a:lnR>
                    <a:lnT w="40894">
                      <a:solidFill>
                        <a:srgbClr val="000000"/>
                      </a:solidFill>
                      <a:prstDash val="solid"/>
                    </a:lnT>
                    <a:lnB w="7365">
                      <a:solidFill>
                        <a:srgbClr val="000000"/>
                      </a:solidFill>
                      <a:prstDash val="solid"/>
                    </a:lnB>
                  </a:tcPr>
                </a:tc>
              </a:tr>
              <a:tr h="190500">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lnT w="7365">
                      <a:solidFill>
                        <a:srgbClr val="000000"/>
                      </a:solidFill>
                      <a:prstDash val="solid"/>
                    </a:lnT>
                  </a:tcPr>
                </a:tc>
                <a:tc>
                  <a:txBody>
                    <a:bodyPr/>
                    <a:lstStyle/>
                    <a:p>
                      <a:pPr>
                        <a:lnSpc>
                          <a:spcPct val="100000"/>
                        </a:lnSpc>
                      </a:pPr>
                      <a:r>
                        <a:rPr sz="1200" b="1" spc="-5" dirty="0" smtClean="0">
                          <a:latin typeface="Calibri"/>
                          <a:cs typeface="Calibri"/>
                        </a:rPr>
                        <a:t>Le</a:t>
                      </a:r>
                      <a:r>
                        <a:rPr sz="1200" b="1" spc="0" dirty="0" smtClean="0">
                          <a:latin typeface="Calibri"/>
                          <a:cs typeface="Calibri"/>
                        </a:rPr>
                        <a:t>sson</a:t>
                      </a:r>
                      <a:r>
                        <a:rPr sz="1200" b="1" spc="-5"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7365">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15" dirty="0" smtClean="0">
                          <a:latin typeface="Calibri"/>
                          <a:cs typeface="Calibri"/>
                        </a:rPr>
                        <a:t> </a:t>
                      </a:r>
                      <a:r>
                        <a:rPr sz="1100" spc="0" dirty="0" smtClean="0">
                          <a:latin typeface="Calibri"/>
                          <a:cs typeface="Calibri"/>
                        </a:rPr>
                        <a:t>–</a:t>
                      </a:r>
                      <a:r>
                        <a:rPr sz="1100" spc="-1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a:t>
                      </a:r>
                      <a:r>
                        <a:rPr sz="1100" spc="-30" dirty="0" smtClean="0">
                          <a:latin typeface="Calibri"/>
                          <a:cs typeface="Calibri"/>
                        </a:rPr>
                        <a:t>k</a:t>
                      </a:r>
                      <a:r>
                        <a:rPr sz="1100" spc="5" dirty="0" smtClean="0">
                          <a:latin typeface="Calibri"/>
                          <a:cs typeface="Calibri"/>
                        </a:rPr>
                        <a:t>i</a:t>
                      </a:r>
                      <a:r>
                        <a:rPr sz="1100" spc="-15" dirty="0" smtClean="0">
                          <a:latin typeface="Calibri"/>
                          <a:cs typeface="Calibri"/>
                        </a:rPr>
                        <a:t>l</a:t>
                      </a:r>
                      <a:r>
                        <a:rPr sz="1100" spc="5" dirty="0" smtClean="0">
                          <a:latin typeface="Calibri"/>
                          <a:cs typeface="Calibri"/>
                        </a:rPr>
                        <a:t>l</a:t>
                      </a:r>
                      <a:r>
                        <a:rPr sz="1100" spc="0" dirty="0" smtClean="0">
                          <a:latin typeface="Calibri"/>
                          <a:cs typeface="Calibri"/>
                        </a:rPr>
                        <a:t>s</a:t>
                      </a:r>
                      <a:endParaRPr sz="1100">
                        <a:latin typeface="Calibri"/>
                        <a:cs typeface="Calibri"/>
                      </a:endParaRPr>
                    </a:p>
                  </a:txBody>
                  <a:tcPr marL="0" marR="0" marT="0" marB="0">
                    <a:lnL w="7365">
                      <a:solidFill>
                        <a:srgbClr val="000000"/>
                      </a:solidFill>
                      <a:prstDash val="solid"/>
                    </a:lnL>
                    <a:lnR w="19557">
                      <a:solidFill>
                        <a:srgbClr val="404040"/>
                      </a:solidFill>
                      <a:prstDash val="solid"/>
                    </a:lnR>
                    <a:lnT w="7365">
                      <a:solidFill>
                        <a:srgbClr val="000000"/>
                      </a:solidFill>
                      <a:prstDash val="solid"/>
                    </a:lnT>
                    <a:lnB w="4317">
                      <a:solidFill>
                        <a:srgbClr val="404040"/>
                      </a:solidFill>
                      <a:prstDash val="solid"/>
                    </a:lnB>
                  </a:tcPr>
                </a:tc>
                <a:tc>
                  <a:txBody>
                    <a:bodyPr/>
                    <a:lstStyle/>
                    <a:p>
                      <a:pPr marL="57150">
                        <a:lnSpc>
                          <a:spcPct val="100000"/>
                        </a:lnSpc>
                      </a:pPr>
                      <a:r>
                        <a:rPr sz="1200" b="1" dirty="0" smtClean="0">
                          <a:latin typeface="Calibri"/>
                          <a:cs typeface="Calibri"/>
                        </a:rPr>
                        <a:t>F</a:t>
                      </a:r>
                      <a:r>
                        <a:rPr sz="1200" b="1" spc="5" dirty="0" smtClean="0">
                          <a:latin typeface="Calibri"/>
                          <a:cs typeface="Calibri"/>
                        </a:rPr>
                        <a:t>ram</a:t>
                      </a:r>
                      <a:r>
                        <a:rPr sz="1200" b="1" spc="0" dirty="0" smtClean="0">
                          <a:latin typeface="Calibri"/>
                          <a:cs typeface="Calibri"/>
                        </a:rPr>
                        <a:t>e</a:t>
                      </a:r>
                      <a:r>
                        <a:rPr sz="1200" b="1" spc="-15" dirty="0" smtClean="0">
                          <a:latin typeface="Calibri"/>
                          <a:cs typeface="Calibri"/>
                        </a:rPr>
                        <a:t> </a:t>
                      </a:r>
                      <a:r>
                        <a:rPr sz="1200" b="1" spc="0" dirty="0" smtClean="0">
                          <a:latin typeface="Calibri"/>
                          <a:cs typeface="Calibri"/>
                        </a:rPr>
                        <a:t>#</a:t>
                      </a:r>
                      <a:endParaRPr sz="1200">
                        <a:latin typeface="Calibri"/>
                        <a:cs typeface="Calibri"/>
                      </a:endParaRPr>
                    </a:p>
                  </a:txBody>
                  <a:tcPr marL="0" marR="0" marT="0" marB="0">
                    <a:lnL w="19557">
                      <a:solidFill>
                        <a:srgbClr val="404040"/>
                      </a:solidFill>
                      <a:prstDash val="solid"/>
                    </a:lnL>
                    <a:lnR w="7366">
                      <a:solidFill>
                        <a:srgbClr val="000000"/>
                      </a:solidFill>
                      <a:prstDash val="solid"/>
                    </a:lnR>
                    <a:lnT w="7365">
                      <a:solidFill>
                        <a:srgbClr val="000000"/>
                      </a:solidFill>
                      <a:prstDash val="solid"/>
                    </a:lnT>
                    <a:lnB w="10414">
                      <a:solidFill>
                        <a:srgbClr val="B6DDE8"/>
                      </a:solidFill>
                      <a:prstDash val="solid"/>
                    </a:lnB>
                    <a:solidFill>
                      <a:srgbClr val="B6DDE8"/>
                    </a:solidFill>
                  </a:tcPr>
                </a:tc>
                <a:tc>
                  <a:txBody>
                    <a:bodyPr/>
                    <a:lstStyle/>
                    <a:p>
                      <a:pPr marL="62865">
                        <a:lnSpc>
                          <a:spcPct val="100000"/>
                        </a:lnSpc>
                      </a:pPr>
                      <a:r>
                        <a:rPr sz="1100" spc="-10" dirty="0" smtClean="0">
                          <a:latin typeface="Calibri"/>
                          <a:cs typeface="Calibri"/>
                        </a:rPr>
                        <a:t>711</a:t>
                      </a:r>
                      <a:r>
                        <a:rPr sz="1100" spc="0" dirty="0" smtClean="0">
                          <a:latin typeface="Calibri"/>
                          <a:cs typeface="Calibri"/>
                        </a:rPr>
                        <a:t>0</a:t>
                      </a:r>
                      <a:endParaRPr sz="1100">
                        <a:latin typeface="Calibri"/>
                        <a:cs typeface="Calibri"/>
                      </a:endParaRPr>
                    </a:p>
                  </a:txBody>
                  <a:tcPr marL="0" marR="0" marT="0" marB="0">
                    <a:lnL w="7366">
                      <a:solidFill>
                        <a:srgbClr val="000000"/>
                      </a:solidFill>
                      <a:prstDash val="solid"/>
                    </a:lnL>
                    <a:lnR w="37846">
                      <a:solidFill>
                        <a:srgbClr val="000000"/>
                      </a:solidFill>
                      <a:prstDash val="solid"/>
                    </a:lnR>
                    <a:lnT w="7365">
                      <a:solidFill>
                        <a:srgbClr val="000000"/>
                      </a:solidFill>
                      <a:prstDash val="solid"/>
                    </a:lnT>
                    <a:lnB w="4317">
                      <a:solidFill>
                        <a:srgbClr val="404040"/>
                      </a:solidFill>
                      <a:prstDash val="solid"/>
                    </a:lnB>
                  </a:tcPr>
                </a:tc>
              </a:tr>
              <a:tr h="224027">
                <a:tc>
                  <a:txBody>
                    <a:bodyPr/>
                    <a:lstStyle/>
                    <a:p>
                      <a:endParaRPr sz="1100">
                        <a:latin typeface="Calibri"/>
                        <a:cs typeface="Calibri"/>
                      </a:endParaRPr>
                    </a:p>
                  </a:txBody>
                  <a:tcPr marL="0" marR="0" marT="0" marB="0">
                    <a:lnL w="37845">
                      <a:solidFill>
                        <a:srgbClr val="000000"/>
                      </a:solidFill>
                      <a:prstDash val="solid"/>
                    </a:lnL>
                    <a:lnR w="50037">
                      <a:solidFill>
                        <a:srgbClr val="B6DDE8"/>
                      </a:solidFill>
                      <a:prstDash val="solid"/>
                    </a:lnR>
                  </a:tcPr>
                </a:tc>
                <a:tc>
                  <a:txBody>
                    <a:bodyPr/>
                    <a:lstStyle/>
                    <a:p>
                      <a:pPr>
                        <a:lnSpc>
                          <a:spcPct val="100000"/>
                        </a:lnSpc>
                      </a:pPr>
                      <a:r>
                        <a:rPr sz="1200" b="1" dirty="0" smtClean="0">
                          <a:latin typeface="Calibri"/>
                          <a:cs typeface="Calibri"/>
                        </a:rPr>
                        <a:t>To</a:t>
                      </a:r>
                      <a:r>
                        <a:rPr sz="1200" b="1" spc="5" dirty="0" smtClean="0">
                          <a:latin typeface="Calibri"/>
                          <a:cs typeface="Calibri"/>
                        </a:rPr>
                        <a:t>p</a:t>
                      </a:r>
                      <a:r>
                        <a:rPr sz="1200" b="1" spc="-10" dirty="0" smtClean="0">
                          <a:latin typeface="Calibri"/>
                          <a:cs typeface="Calibri"/>
                        </a:rPr>
                        <a:t>i</a:t>
                      </a:r>
                      <a:r>
                        <a:rPr sz="1200" b="1" spc="0" dirty="0" smtClean="0">
                          <a:latin typeface="Calibri"/>
                          <a:cs typeface="Calibri"/>
                        </a:rPr>
                        <a:t>c</a:t>
                      </a:r>
                      <a:r>
                        <a:rPr sz="1200" b="1" spc="-10" dirty="0" smtClean="0">
                          <a:latin typeface="Calibri"/>
                          <a:cs typeface="Calibri"/>
                        </a:rPr>
                        <a:t> </a:t>
                      </a:r>
                      <a:r>
                        <a:rPr sz="1200" b="1" spc="0" dirty="0" smtClean="0">
                          <a:latin typeface="Calibri"/>
                          <a:cs typeface="Calibri"/>
                        </a:rPr>
                        <a:t>T</a:t>
                      </a:r>
                      <a:r>
                        <a:rPr sz="1200" b="1" spc="-10" dirty="0" smtClean="0">
                          <a:latin typeface="Calibri"/>
                          <a:cs typeface="Calibri"/>
                        </a:rPr>
                        <a:t>itl</a:t>
                      </a:r>
                      <a:r>
                        <a:rPr sz="1200" b="1" spc="0" dirty="0" smtClean="0">
                          <a:latin typeface="Calibri"/>
                          <a:cs typeface="Calibri"/>
                        </a:rPr>
                        <a:t>e</a:t>
                      </a:r>
                      <a:endParaRPr sz="1200">
                        <a:latin typeface="Calibri"/>
                        <a:cs typeface="Calibri"/>
                      </a:endParaRPr>
                    </a:p>
                  </a:txBody>
                  <a:tcPr marL="0" marR="0" marT="0" marB="0">
                    <a:lnL w="50037">
                      <a:solidFill>
                        <a:srgbClr val="B6DDE8"/>
                      </a:solidFill>
                      <a:prstDash val="solid"/>
                    </a:lnL>
                    <a:lnR w="4317">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15" dirty="0" smtClean="0">
                          <a:latin typeface="Calibri"/>
                          <a:cs typeface="Calibri"/>
                        </a:rPr>
                        <a:t>c</a:t>
                      </a:r>
                      <a:r>
                        <a:rPr sz="1100" spc="0" dirty="0" smtClean="0">
                          <a:latin typeface="Calibri"/>
                          <a:cs typeface="Calibri"/>
                        </a:rPr>
                        <a:t>e</a:t>
                      </a:r>
                      <a:r>
                        <a:rPr lang="en-US" sz="1100" spc="0" dirty="0" smtClean="0">
                          <a:latin typeface="Calibri"/>
                          <a:cs typeface="Calibri"/>
                        </a:rPr>
                        <a:t> Terms</a:t>
                      </a:r>
                      <a:endParaRPr sz="1100" dirty="0">
                        <a:latin typeface="Calibri"/>
                        <a:cs typeface="Calibri"/>
                      </a:endParaRPr>
                    </a:p>
                  </a:txBody>
                  <a:tcPr marL="0" marR="0" marT="0" marB="0">
                    <a:lnL w="4317">
                      <a:solidFill>
                        <a:srgbClr val="404040"/>
                      </a:solidFill>
                      <a:prstDash val="solid"/>
                    </a:lnL>
                    <a:lnR w="19557">
                      <a:solidFill>
                        <a:srgbClr val="404040"/>
                      </a:solidFill>
                      <a:prstDash val="solid"/>
                    </a:lnR>
                    <a:lnT w="4317">
                      <a:solidFill>
                        <a:srgbClr val="404040"/>
                      </a:solidFill>
                      <a:prstDash val="solid"/>
                    </a:lnT>
                    <a:lnB w="28701">
                      <a:solidFill>
                        <a:srgbClr val="404040"/>
                      </a:solidFill>
                      <a:prstDash val="solid"/>
                    </a:lnB>
                  </a:tcPr>
                </a:tc>
                <a:tc>
                  <a:txBody>
                    <a:bodyPr/>
                    <a:lstStyle/>
                    <a:p>
                      <a:pPr marL="57150">
                        <a:lnSpc>
                          <a:spcPct val="100000"/>
                        </a:lnSpc>
                      </a:pPr>
                      <a:r>
                        <a:rPr sz="1200" b="1" spc="5" dirty="0" smtClean="0">
                          <a:latin typeface="Calibri"/>
                          <a:cs typeface="Calibri"/>
                        </a:rPr>
                        <a:t>Pag</a:t>
                      </a:r>
                      <a:r>
                        <a:rPr sz="1200" b="1" spc="0" dirty="0" smtClean="0">
                          <a:latin typeface="Calibri"/>
                          <a:cs typeface="Calibri"/>
                        </a:rPr>
                        <a:t>e</a:t>
                      </a:r>
                      <a:endParaRPr sz="1200">
                        <a:latin typeface="Calibri"/>
                        <a:cs typeface="Calibri"/>
                      </a:endParaRPr>
                    </a:p>
                  </a:txBody>
                  <a:tcPr marL="0" marR="0" marT="0" marB="0">
                    <a:lnL w="19557">
                      <a:solidFill>
                        <a:srgbClr val="404040"/>
                      </a:solidFill>
                      <a:prstDash val="solid"/>
                    </a:lnL>
                    <a:lnR w="4318">
                      <a:solidFill>
                        <a:srgbClr val="404040"/>
                      </a:solidFill>
                      <a:prstDash val="solid"/>
                    </a:lnR>
                    <a:lnT w="10414">
                      <a:solidFill>
                        <a:srgbClr val="B6DDE8"/>
                      </a:solidFill>
                      <a:prstDash val="solid"/>
                    </a:lnT>
                    <a:lnB w="28701">
                      <a:solidFill>
                        <a:srgbClr val="404040"/>
                      </a:solidFill>
                      <a:prstDash val="solid"/>
                    </a:lnB>
                    <a:solidFill>
                      <a:srgbClr val="B6DDE8"/>
                    </a:solidFill>
                  </a:tcPr>
                </a:tc>
                <a:tc>
                  <a:txBody>
                    <a:bodyPr/>
                    <a:lstStyle/>
                    <a:p>
                      <a:pPr marL="67945">
                        <a:lnSpc>
                          <a:spcPct val="100000"/>
                        </a:lnSpc>
                      </a:pPr>
                      <a:r>
                        <a:rPr sz="1200" b="1" dirty="0" smtClean="0">
                          <a:latin typeface="Calibri"/>
                          <a:cs typeface="Calibri"/>
                        </a:rPr>
                        <a:t>1</a:t>
                      </a:r>
                      <a:r>
                        <a:rPr sz="1200" b="1" spc="-40" dirty="0" smtClean="0">
                          <a:latin typeface="Calibri"/>
                          <a:cs typeface="Calibri"/>
                        </a:rPr>
                        <a:t>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a:t>
                      </a:r>
                      <a:r>
                        <a:rPr sz="1200" b="1" spc="0" dirty="0" smtClean="0">
                          <a:latin typeface="Calibri"/>
                          <a:cs typeface="Calibri"/>
                        </a:rPr>
                        <a:t>1</a:t>
                      </a:r>
                      <a:endParaRPr sz="1200">
                        <a:latin typeface="Calibri"/>
                        <a:cs typeface="Calibri"/>
                      </a:endParaRPr>
                    </a:p>
                  </a:txBody>
                  <a:tcPr marL="0" marR="0" marT="0" marB="0">
                    <a:lnL w="4318">
                      <a:solidFill>
                        <a:srgbClr val="404040"/>
                      </a:solidFill>
                      <a:prstDash val="solid"/>
                    </a:lnL>
                    <a:lnR w="37846">
                      <a:solidFill>
                        <a:srgbClr val="000000"/>
                      </a:solidFill>
                      <a:prstDash val="solid"/>
                    </a:lnR>
                    <a:lnT w="4317">
                      <a:solidFill>
                        <a:srgbClr val="404040"/>
                      </a:solidFill>
                      <a:prstDash val="solid"/>
                    </a:lnT>
                    <a:lnB w="28701">
                      <a:solidFill>
                        <a:srgbClr val="404040"/>
                      </a:solidFill>
                      <a:prstDash val="solid"/>
                    </a:lnB>
                  </a:tcPr>
                </a:tc>
              </a:tr>
              <a:tr h="215265">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L</a:t>
                      </a:r>
                      <a:r>
                        <a:rPr sz="1200" b="1" spc="5" dirty="0" smtClean="0">
                          <a:latin typeface="Calibri"/>
                          <a:cs typeface="Calibri"/>
                        </a:rPr>
                        <a:t>ay</a:t>
                      </a:r>
                      <a:r>
                        <a:rPr sz="1200" b="1" spc="0" dirty="0" smtClean="0">
                          <a:latin typeface="Calibri"/>
                          <a:cs typeface="Calibri"/>
                        </a:rPr>
                        <a:t>o</a:t>
                      </a:r>
                      <a:r>
                        <a:rPr sz="1200" b="1" spc="5" dirty="0" smtClean="0">
                          <a:latin typeface="Calibri"/>
                          <a:cs typeface="Calibri"/>
                        </a:rPr>
                        <a:t>u</a:t>
                      </a:r>
                      <a:r>
                        <a:rPr sz="1200" b="1" spc="0" dirty="0" smtClean="0">
                          <a:latin typeface="Calibri"/>
                          <a:cs typeface="Calibri"/>
                        </a:rPr>
                        <a:t>t</a:t>
                      </a:r>
                      <a:endParaRPr sz="1200" dirty="0">
                        <a:latin typeface="Calibri"/>
                        <a:cs typeface="Calibri"/>
                      </a:endParaRPr>
                    </a:p>
                  </a:txBody>
                  <a:tcPr marL="0" marR="0" marT="0" marB="0">
                    <a:lnL w="50038">
                      <a:solidFill>
                        <a:srgbClr val="B6DDE8"/>
                      </a:solidFill>
                      <a:prstDash val="solid"/>
                    </a:lnL>
                    <a:lnR w="50038">
                      <a:solidFill>
                        <a:srgbClr val="B6DDE8"/>
                      </a:solidFill>
                      <a:prstDash val="solid"/>
                    </a:lnR>
                    <a:lnB w="10414">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pt</a:t>
                      </a:r>
                      <a:endParaRPr sz="1200" dirty="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10414">
                      <a:solidFill>
                        <a:srgbClr val="B6DDE8"/>
                      </a:solidFill>
                      <a:prstDash val="solid"/>
                    </a:lnB>
                    <a:solidFill>
                      <a:srgbClr val="B6DDE8"/>
                    </a:solidFill>
                  </a:tcPr>
                </a:tc>
                <a:tc hMerge="1">
                  <a:txBody>
                    <a:bodyPr/>
                    <a:lstStyle/>
                    <a:p>
                      <a:endParaRPr/>
                    </a:p>
                  </a:txBody>
                  <a:tcPr marL="0" marR="0" marT="0" marB="0"/>
                </a:tc>
              </a:tr>
              <a:tr h="3794759">
                <a:tc gridSpan="3">
                  <a:txBody>
                    <a:bodyPr/>
                    <a:lstStyle/>
                    <a:p>
                      <a:endParaRPr sz="1200" dirty="0">
                        <a:latin typeface="Calibri"/>
                        <a:cs typeface="Calibri"/>
                      </a:endParaRPr>
                    </a:p>
                  </a:txBody>
                  <a:tcPr marL="0" marR="0" marT="0" marB="0">
                    <a:lnL w="37845">
                      <a:solidFill>
                        <a:srgbClr val="000000"/>
                      </a:solidFill>
                      <a:prstDash val="solid"/>
                    </a:lnL>
                    <a:lnR w="19557">
                      <a:solidFill>
                        <a:srgbClr val="40404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b="1" dirty="0" smtClean="0">
                          <a:latin typeface="Calibri"/>
                          <a:cs typeface="Calibri"/>
                        </a:rPr>
                        <a:t>B</a:t>
                      </a:r>
                      <a:r>
                        <a:rPr sz="1100" b="1" spc="-5" dirty="0" smtClean="0">
                          <a:latin typeface="Calibri"/>
                          <a:cs typeface="Calibri"/>
                        </a:rPr>
                        <a:t>e</a:t>
                      </a:r>
                      <a:r>
                        <a:rPr sz="1100" b="1" spc="5" dirty="0" smtClean="0">
                          <a:latin typeface="Calibri"/>
                          <a:cs typeface="Calibri"/>
                        </a:rPr>
                        <a:t>n</a:t>
                      </a:r>
                      <a:r>
                        <a:rPr sz="1100" b="1" spc="-5" dirty="0" smtClean="0">
                          <a:latin typeface="Calibri"/>
                          <a:cs typeface="Calibri"/>
                        </a:rPr>
                        <a:t>e</a:t>
                      </a:r>
                      <a:r>
                        <a:rPr sz="1100" b="1" spc="5" dirty="0" smtClean="0">
                          <a:latin typeface="Calibri"/>
                          <a:cs typeface="Calibri"/>
                        </a:rPr>
                        <a:t>f</a:t>
                      </a:r>
                      <a:r>
                        <a:rPr sz="1100" b="1" spc="-10" dirty="0" smtClean="0">
                          <a:latin typeface="Calibri"/>
                          <a:cs typeface="Calibri"/>
                        </a:rPr>
                        <a:t>i</a:t>
                      </a:r>
                      <a:r>
                        <a:rPr sz="1100" b="1" spc="0" dirty="0" smtClean="0">
                          <a:latin typeface="Calibri"/>
                          <a:cs typeface="Calibri"/>
                        </a:rPr>
                        <a:t>ts</a:t>
                      </a:r>
                      <a:r>
                        <a:rPr sz="1100" b="1" spc="-20" dirty="0" smtClean="0">
                          <a:latin typeface="Calibri"/>
                          <a:cs typeface="Calibri"/>
                        </a:rPr>
                        <a:t> </a:t>
                      </a:r>
                      <a:r>
                        <a:rPr sz="1100" b="1" spc="5" dirty="0" smtClean="0">
                          <a:latin typeface="Calibri"/>
                          <a:cs typeface="Calibri"/>
                        </a:rPr>
                        <a:t>an</a:t>
                      </a:r>
                      <a:r>
                        <a:rPr sz="1100" b="1" spc="0" dirty="0" smtClean="0">
                          <a:latin typeface="Calibri"/>
                          <a:cs typeface="Calibri"/>
                        </a:rPr>
                        <a:t>d</a:t>
                      </a:r>
                      <a:r>
                        <a:rPr sz="1100" b="1" spc="-5" dirty="0" smtClean="0">
                          <a:latin typeface="Calibri"/>
                          <a:cs typeface="Calibri"/>
                        </a:rPr>
                        <a:t> </a:t>
                      </a:r>
                      <a:r>
                        <a:rPr sz="1100" b="1" spc="-10" dirty="0" smtClean="0">
                          <a:latin typeface="Calibri"/>
                          <a:cs typeface="Calibri"/>
                        </a:rPr>
                        <a:t>I</a:t>
                      </a:r>
                      <a:r>
                        <a:rPr sz="1100" b="1" spc="-15" dirty="0" smtClean="0">
                          <a:latin typeface="Calibri"/>
                          <a:cs typeface="Calibri"/>
                        </a:rPr>
                        <a:t>m</a:t>
                      </a:r>
                      <a:r>
                        <a:rPr sz="1100" b="1" spc="5" dirty="0" smtClean="0">
                          <a:latin typeface="Calibri"/>
                          <a:cs typeface="Calibri"/>
                        </a:rPr>
                        <a:t>p</a:t>
                      </a:r>
                      <a:r>
                        <a:rPr sz="1100" b="1" spc="0" dirty="0" smtClean="0">
                          <a:latin typeface="Calibri"/>
                          <a:cs typeface="Calibri"/>
                        </a:rPr>
                        <a:t>o</a:t>
                      </a:r>
                      <a:r>
                        <a:rPr sz="1100" b="1" spc="-10" dirty="0" smtClean="0">
                          <a:latin typeface="Calibri"/>
                          <a:cs typeface="Calibri"/>
                        </a:rPr>
                        <a:t>r</a:t>
                      </a:r>
                      <a:r>
                        <a:rPr sz="1100" b="1" spc="-25" dirty="0" smtClean="0">
                          <a:latin typeface="Calibri"/>
                          <a:cs typeface="Calibri"/>
                        </a:rPr>
                        <a:t>t</a:t>
                      </a:r>
                      <a:r>
                        <a:rPr sz="1100" b="1" spc="5" dirty="0" smtClean="0">
                          <a:latin typeface="Calibri"/>
                          <a:cs typeface="Calibri"/>
                        </a:rPr>
                        <a:t>an</a:t>
                      </a:r>
                      <a:r>
                        <a:rPr sz="1100" b="1" spc="-10" dirty="0" smtClean="0">
                          <a:latin typeface="Calibri"/>
                          <a:cs typeface="Calibri"/>
                        </a:rPr>
                        <a:t>c</a:t>
                      </a:r>
                      <a:r>
                        <a:rPr sz="1100" b="1" spc="0" dirty="0" smtClean="0">
                          <a:latin typeface="Calibri"/>
                          <a:cs typeface="Calibri"/>
                        </a:rPr>
                        <a:t>e</a:t>
                      </a:r>
                      <a:endParaRPr sz="1100" dirty="0">
                        <a:latin typeface="Calibri"/>
                        <a:cs typeface="Calibri"/>
                      </a:endParaRPr>
                    </a:p>
                    <a:p>
                      <a:pPr>
                        <a:lnSpc>
                          <a:spcPts val="1100"/>
                        </a:lnSpc>
                        <a:spcBef>
                          <a:spcPts val="74"/>
                        </a:spcBef>
                      </a:pPr>
                      <a:endParaRPr sz="1100" dirty="0"/>
                    </a:p>
                    <a:p>
                      <a:pPr marL="57150" marR="121285">
                        <a:lnSpc>
                          <a:spcPct val="1165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5" dirty="0" smtClean="0">
                          <a:latin typeface="Calibri"/>
                          <a:cs typeface="Calibri"/>
                        </a:rPr>
                        <a:t>un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a:t>
                      </a:r>
                      <a:r>
                        <a:rPr sz="1100" spc="0" dirty="0" smtClean="0">
                          <a:latin typeface="Calibri"/>
                          <a:cs typeface="Calibri"/>
                        </a:rPr>
                        <a:t>es</a:t>
                      </a:r>
                      <a:r>
                        <a:rPr sz="1100" spc="-10" dirty="0" smtClean="0">
                          <a:latin typeface="Calibri"/>
                          <a:cs typeface="Calibri"/>
                        </a:rPr>
                        <a:t> </a:t>
                      </a:r>
                      <a:r>
                        <a:rPr sz="1100" spc="-5" dirty="0" smtClean="0">
                          <a:latin typeface="Calibri"/>
                          <a:cs typeface="Calibri"/>
                        </a:rPr>
                        <a:t>h</a:t>
                      </a:r>
                      <a:r>
                        <a:rPr sz="1100" spc="-10" dirty="0" smtClean="0">
                          <a:latin typeface="Calibri"/>
                          <a:cs typeface="Calibri"/>
                        </a:rPr>
                        <a:t>o</a:t>
                      </a:r>
                      <a:r>
                        <a:rPr sz="1100" spc="0" dirty="0" smtClean="0">
                          <a:latin typeface="Calibri"/>
                          <a:cs typeface="Calibri"/>
                        </a:rPr>
                        <a:t>w</a:t>
                      </a:r>
                      <a:r>
                        <a:rPr sz="1100" spc="-10" dirty="0" smtClean="0">
                          <a:latin typeface="Calibri"/>
                          <a:cs typeface="Calibri"/>
                        </a:rPr>
                        <a:t> t</a:t>
                      </a:r>
                      <a:r>
                        <a:rPr sz="1100" spc="0" dirty="0" smtClean="0">
                          <a:latin typeface="Calibri"/>
                          <a:cs typeface="Calibri"/>
                        </a:rPr>
                        <a:t>o</a:t>
                      </a:r>
                      <a:r>
                        <a:rPr sz="1100" spc="5" dirty="0" smtClean="0">
                          <a:latin typeface="Calibri"/>
                          <a:cs typeface="Calibri"/>
                        </a:rPr>
                        <a:t> </a:t>
                      </a:r>
                      <a:r>
                        <a:rPr sz="1100" spc="-5"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0" dirty="0" smtClean="0">
                          <a:latin typeface="Calibri"/>
                          <a:cs typeface="Calibri"/>
                        </a:rPr>
                        <a:t>p</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sk</a:t>
                      </a:r>
                      <a:r>
                        <a:rPr sz="1100" spc="10" dirty="0" smtClean="0">
                          <a:latin typeface="Calibri"/>
                          <a:cs typeface="Calibri"/>
                        </a:rPr>
                        <a:t>i</a:t>
                      </a:r>
                      <a:r>
                        <a:rPr sz="1100" spc="5" dirty="0" smtClean="0">
                          <a:latin typeface="Calibri"/>
                          <a:cs typeface="Calibri"/>
                        </a:rPr>
                        <a:t>ll</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0" dirty="0" smtClean="0">
                          <a:latin typeface="Calibri"/>
                          <a:cs typeface="Calibri"/>
                        </a:rPr>
                        <a:t>u</a:t>
                      </a:r>
                      <a:r>
                        <a:rPr sz="1100" spc="-15" dirty="0" smtClean="0">
                          <a:latin typeface="Calibri"/>
                          <a:cs typeface="Calibri"/>
                        </a:rPr>
                        <a:t> </a:t>
                      </a:r>
                      <a:r>
                        <a:rPr sz="1100" spc="-5" dirty="0" smtClean="0">
                          <a:latin typeface="Calibri"/>
                          <a:cs typeface="Calibri"/>
                        </a:rPr>
                        <a:t>n</a:t>
                      </a:r>
                      <a:r>
                        <a:rPr sz="1100" spc="0" dirty="0" smtClean="0">
                          <a:latin typeface="Calibri"/>
                          <a:cs typeface="Calibri"/>
                        </a:rPr>
                        <a:t>eed</a:t>
                      </a:r>
                      <a:r>
                        <a:rPr sz="1100" spc="-1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5"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a:t>
                      </a:r>
                      <a:r>
                        <a:rPr sz="1100" spc="-20" dirty="0" smtClean="0">
                          <a:latin typeface="Calibri"/>
                          <a:cs typeface="Calibri"/>
                        </a:rPr>
                        <a:t> </a:t>
                      </a:r>
                      <a:r>
                        <a:rPr sz="1100" spc="0" dirty="0" smtClean="0">
                          <a:latin typeface="Calibri"/>
                          <a:cs typeface="Calibri"/>
                        </a:rPr>
                        <a:t>e</a:t>
                      </a:r>
                      <a:r>
                        <a:rPr sz="1100" spc="5"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25"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 m</a:t>
                      </a:r>
                      <a:r>
                        <a:rPr sz="1100" spc="-10" dirty="0" smtClean="0">
                          <a:latin typeface="Calibri"/>
                          <a:cs typeface="Calibri"/>
                        </a:rPr>
                        <a:t>ot</a:t>
                      </a:r>
                      <a:r>
                        <a:rPr sz="1100" spc="5" dirty="0" smtClean="0">
                          <a:latin typeface="Calibri"/>
                          <a:cs typeface="Calibri"/>
                        </a:rPr>
                        <a:t>i</a:t>
                      </a:r>
                      <a:r>
                        <a:rPr sz="1100" spc="0" dirty="0" smtClean="0">
                          <a:latin typeface="Calibri"/>
                          <a:cs typeface="Calibri"/>
                        </a:rPr>
                        <a:t>ve</a:t>
                      </a:r>
                      <a:r>
                        <a:rPr sz="1100" spc="-10"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r</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ent</a:t>
                      </a:r>
                      <a:r>
                        <a:rPr sz="1100" spc="-20"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0" dirty="0" smtClean="0">
                          <a:latin typeface="Calibri"/>
                          <a:cs typeface="Calibri"/>
                        </a:rPr>
                        <a:t> </a:t>
                      </a:r>
                      <a:r>
                        <a:rPr sz="1100" spc="0" dirty="0" smtClean="0">
                          <a:latin typeface="Calibri"/>
                          <a:cs typeface="Calibri"/>
                        </a:rPr>
                        <a:t>s</a:t>
                      </a:r>
                      <a:r>
                        <a:rPr sz="1100" spc="-10" dirty="0" smtClean="0">
                          <a:latin typeface="Calibri"/>
                          <a:cs typeface="Calibri"/>
                        </a:rPr>
                        <a:t>t</a:t>
                      </a:r>
                      <a:r>
                        <a:rPr sz="1100" spc="0" dirty="0" smtClean="0">
                          <a:latin typeface="Calibri"/>
                          <a:cs typeface="Calibri"/>
                        </a:rPr>
                        <a:t>ay</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a:t>
                      </a:r>
                      <a:r>
                        <a:rPr sz="1100" spc="10" dirty="0" smtClean="0">
                          <a:latin typeface="Calibri"/>
                          <a:cs typeface="Calibri"/>
                        </a:rPr>
                        <a:t>l</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y.</a:t>
                      </a:r>
                      <a:endParaRPr sz="1100" dirty="0">
                        <a:latin typeface="Calibri"/>
                        <a:cs typeface="Calibri"/>
                      </a:endParaRPr>
                    </a:p>
                    <a:p>
                      <a:pPr>
                        <a:lnSpc>
                          <a:spcPts val="950"/>
                        </a:lnSpc>
                        <a:spcBef>
                          <a:spcPts val="49"/>
                        </a:spcBef>
                      </a:pPr>
                      <a:endParaRPr sz="950" dirty="0"/>
                    </a:p>
                    <a:p>
                      <a:pPr marL="57150" marR="139700">
                        <a:lnSpc>
                          <a:spcPct val="117000"/>
                        </a:lnSpc>
                      </a:pPr>
                      <a:r>
                        <a:rPr sz="1100" dirty="0" smtClean="0">
                          <a:latin typeface="Calibri"/>
                          <a:cs typeface="Calibri"/>
                        </a:rPr>
                        <a:t>Pra</a:t>
                      </a:r>
                      <a:r>
                        <a:rPr sz="1100" spc="-15" dirty="0" smtClean="0">
                          <a:latin typeface="Calibri"/>
                          <a:cs typeface="Calibri"/>
                        </a:rPr>
                        <a:t>c</a:t>
                      </a:r>
                      <a:r>
                        <a:rPr sz="1100" spc="-10" dirty="0" smtClean="0">
                          <a:latin typeface="Calibri"/>
                          <a:cs typeface="Calibri"/>
                        </a:rPr>
                        <a:t>t</a:t>
                      </a:r>
                      <a:r>
                        <a:rPr sz="1100" spc="5" dirty="0" smtClean="0">
                          <a:latin typeface="Calibri"/>
                          <a:cs typeface="Calibri"/>
                        </a:rPr>
                        <a:t>i</a:t>
                      </a:r>
                      <a:r>
                        <a:rPr sz="1100" spc="-15" dirty="0" smtClean="0">
                          <a:latin typeface="Calibri"/>
                          <a:cs typeface="Calibri"/>
                        </a:rPr>
                        <a:t>c</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mas</a:t>
                      </a:r>
                      <a:r>
                        <a:rPr sz="1100" spc="-10" dirty="0" smtClean="0">
                          <a:latin typeface="Calibri"/>
                          <a:cs typeface="Calibri"/>
                        </a:rPr>
                        <a:t>t</a:t>
                      </a:r>
                      <a:r>
                        <a:rPr sz="1100" spc="0" dirty="0" smtClean="0">
                          <a:latin typeface="Calibri"/>
                          <a:cs typeface="Calibri"/>
                        </a:rPr>
                        <a:t>er</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ese</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a</a:t>
                      </a:r>
                      <a:r>
                        <a:rPr sz="1100" spc="-15" dirty="0" smtClean="0">
                          <a:latin typeface="Calibri"/>
                          <a:cs typeface="Calibri"/>
                        </a:rPr>
                        <a:t>l</a:t>
                      </a:r>
                      <a:r>
                        <a:rPr sz="1100" spc="5" dirty="0" smtClean="0">
                          <a:latin typeface="Calibri"/>
                          <a:cs typeface="Calibri"/>
                        </a:rPr>
                        <a:t>l</a:t>
                      </a:r>
                      <a:r>
                        <a:rPr sz="1100" spc="-10" dirty="0" smtClean="0">
                          <a:latin typeface="Calibri"/>
                          <a:cs typeface="Calibri"/>
                        </a:rPr>
                        <a:t>o</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0" dirty="0" smtClean="0">
                          <a:latin typeface="Calibri"/>
                          <a:cs typeface="Calibri"/>
                        </a:rPr>
                        <a:t>u</a:t>
                      </a:r>
                      <a:r>
                        <a:rPr sz="1100" spc="-15" dirty="0" smtClean="0">
                          <a:latin typeface="Calibri"/>
                          <a:cs typeface="Calibri"/>
                        </a:rPr>
                        <a:t> </a:t>
                      </a:r>
                      <a:r>
                        <a:rPr sz="1100" spc="-10" dirty="0" smtClean="0">
                          <a:latin typeface="Calibri"/>
                          <a:cs typeface="Calibri"/>
                        </a:rPr>
                        <a:t>t</a:t>
                      </a:r>
                      <a:r>
                        <a:rPr sz="1100" spc="0" dirty="0" smtClean="0">
                          <a:latin typeface="Calibri"/>
                          <a:cs typeface="Calibri"/>
                        </a:rPr>
                        <a:t>o</a:t>
                      </a:r>
                      <a:r>
                        <a:rPr sz="1100" spc="-15" dirty="0" smtClean="0">
                          <a:latin typeface="Calibri"/>
                          <a:cs typeface="Calibri"/>
                        </a:rPr>
                        <a:t> </a:t>
                      </a:r>
                      <a:r>
                        <a:rPr sz="1100" spc="-5" dirty="0" smtClean="0">
                          <a:latin typeface="Calibri"/>
                          <a:cs typeface="Calibri"/>
                        </a:rPr>
                        <a:t>b</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as</a:t>
                      </a:r>
                      <a:r>
                        <a:rPr sz="1100" spc="10" dirty="0" smtClean="0">
                          <a:latin typeface="Calibri"/>
                          <a:cs typeface="Calibri"/>
                        </a:rPr>
                        <a:t> </a:t>
                      </a:r>
                      <a:r>
                        <a:rPr sz="1100" spc="0" dirty="0" smtClean="0">
                          <a:latin typeface="Calibri"/>
                          <a:cs typeface="Calibri"/>
                        </a:rPr>
                        <a:t>effe</a:t>
                      </a:r>
                      <a:r>
                        <a:rPr sz="1100" spc="-10" dirty="0" smtClean="0">
                          <a:latin typeface="Calibri"/>
                          <a:cs typeface="Calibri"/>
                        </a:rPr>
                        <a:t>ct</a:t>
                      </a:r>
                      <a:r>
                        <a:rPr sz="1100" spc="5" dirty="0" smtClean="0">
                          <a:latin typeface="Calibri"/>
                          <a:cs typeface="Calibri"/>
                        </a:rPr>
                        <a:t>i</a:t>
                      </a:r>
                      <a:r>
                        <a:rPr sz="1100" spc="0" dirty="0" smtClean="0">
                          <a:latin typeface="Calibri"/>
                          <a:cs typeface="Calibri"/>
                        </a:rPr>
                        <a:t>ve</a:t>
                      </a:r>
                      <a:r>
                        <a:rPr sz="1100" spc="-10" dirty="0" smtClean="0">
                          <a:latin typeface="Calibri"/>
                          <a:cs typeface="Calibri"/>
                        </a:rPr>
                        <a:t> </a:t>
                      </a:r>
                      <a:r>
                        <a:rPr sz="1100" spc="0" dirty="0" smtClean="0">
                          <a:latin typeface="Calibri"/>
                          <a:cs typeface="Calibri"/>
                        </a:rPr>
                        <a:t>as</a:t>
                      </a:r>
                      <a:r>
                        <a:rPr sz="1100" spc="-10" dirty="0" smtClean="0">
                          <a:latin typeface="Calibri"/>
                          <a:cs typeface="Calibri"/>
                        </a:rPr>
                        <a:t> </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ss</a:t>
                      </a:r>
                      <a:r>
                        <a:rPr sz="1100" spc="10" dirty="0" smtClean="0">
                          <a:latin typeface="Calibri"/>
                          <a:cs typeface="Calibri"/>
                        </a:rPr>
                        <a:t>i</a:t>
                      </a:r>
                      <a:r>
                        <a:rPr sz="1100" spc="-5" dirty="0" smtClean="0">
                          <a:latin typeface="Calibri"/>
                          <a:cs typeface="Calibri"/>
                        </a:rPr>
                        <a:t>b</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n </a:t>
                      </a:r>
                      <a:r>
                        <a:rPr sz="1100" spc="-15" dirty="0" smtClean="0">
                          <a:latin typeface="Calibri"/>
                          <a:cs typeface="Calibri"/>
                        </a:rPr>
                        <a:t>c</a:t>
                      </a:r>
                      <a:r>
                        <a:rPr sz="1100" spc="0" dirty="0" smtClean="0">
                          <a:latin typeface="Calibri"/>
                          <a:cs typeface="Calibri"/>
                        </a:rPr>
                        <a:t>rea</a:t>
                      </a:r>
                      <a:r>
                        <a:rPr sz="1100" spc="-10"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a</a:t>
                      </a:r>
                      <a:r>
                        <a:rPr sz="1100" spc="-10" dirty="0" smtClean="0">
                          <a:latin typeface="Calibri"/>
                          <a:cs typeface="Calibri"/>
                        </a:rPr>
                        <a:t> </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s</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i</a:t>
                      </a:r>
                      <a:r>
                        <a:rPr sz="1100" spc="0" dirty="0" smtClean="0">
                          <a:latin typeface="Calibri"/>
                          <a:cs typeface="Calibri"/>
                        </a:rPr>
                        <a:t>ve</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t</a:t>
                      </a:r>
                      <a:r>
                        <a:rPr sz="1100" spc="0" dirty="0" smtClean="0">
                          <a:latin typeface="Calibri"/>
                          <a:cs typeface="Calibri"/>
                        </a:rPr>
                        <a:t>r</a:t>
                      </a:r>
                      <a:r>
                        <a:rPr sz="1100" spc="-5" dirty="0" smtClean="0">
                          <a:latin typeface="Calibri"/>
                          <a:cs typeface="Calibri"/>
                        </a:rPr>
                        <a:t>u</a:t>
                      </a:r>
                      <a:r>
                        <a:rPr sz="1100" spc="0" dirty="0" smtClean="0">
                          <a:latin typeface="Calibri"/>
                          <a:cs typeface="Calibri"/>
                        </a:rPr>
                        <a:t>s</a:t>
                      </a:r>
                      <a:r>
                        <a:rPr sz="1100" spc="-10"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sh</a:t>
                      </a:r>
                      <a:r>
                        <a:rPr sz="1100" spc="5" dirty="0" smtClean="0">
                          <a:latin typeface="Calibri"/>
                          <a:cs typeface="Calibri"/>
                        </a:rPr>
                        <a:t>i</a:t>
                      </a:r>
                      <a:r>
                        <a:rPr sz="1100" spc="0" dirty="0" smtClean="0">
                          <a:latin typeface="Calibri"/>
                          <a:cs typeface="Calibri"/>
                        </a:rPr>
                        <a:t>p</a:t>
                      </a:r>
                      <a:r>
                        <a:rPr sz="1100" spc="-15"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0" dirty="0" smtClean="0">
                          <a:latin typeface="Calibri"/>
                          <a:cs typeface="Calibri"/>
                        </a:rPr>
                        <a:t>t</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r</a:t>
                      </a:r>
                      <a:r>
                        <a:rPr sz="1100" spc="-10" dirty="0" smtClean="0">
                          <a:latin typeface="Calibri"/>
                          <a:cs typeface="Calibri"/>
                        </a:rPr>
                        <a:t> </a:t>
                      </a:r>
                      <a:r>
                        <a:rPr sz="1100" spc="-15" dirty="0" smtClean="0">
                          <a:latin typeface="Calibri"/>
                          <a:cs typeface="Calibri"/>
                        </a:rPr>
                        <a:t>c</a:t>
                      </a:r>
                      <a:r>
                        <a:rPr sz="1100" spc="5" dirty="0" smtClean="0">
                          <a:latin typeface="Calibri"/>
                          <a:cs typeface="Calibri"/>
                        </a:rPr>
                        <a:t>li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r>
                        <a:rPr sz="1100" spc="-5" dirty="0" smtClean="0">
                          <a:latin typeface="Calibri"/>
                          <a:cs typeface="Calibri"/>
                        </a:rPr>
                        <a:t> </a:t>
                      </a: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5" dirty="0" smtClean="0">
                          <a:latin typeface="Calibri"/>
                          <a:cs typeface="Calibri"/>
                        </a:rPr>
                        <a:t>d</a:t>
                      </a:r>
                      <a:r>
                        <a:rPr sz="1100" spc="5" dirty="0" smtClean="0">
                          <a:latin typeface="Calibri"/>
                          <a:cs typeface="Calibri"/>
                        </a:rPr>
                        <a:t>i</a:t>
                      </a:r>
                      <a:r>
                        <a:rPr sz="1100" spc="0" dirty="0" smtClean="0">
                          <a:latin typeface="Calibri"/>
                          <a:cs typeface="Calibri"/>
                        </a:rPr>
                        <a:t>re</a:t>
                      </a:r>
                      <a:r>
                        <a:rPr sz="1100" spc="-10" dirty="0" smtClean="0">
                          <a:latin typeface="Calibri"/>
                          <a:cs typeface="Calibri"/>
                        </a:rPr>
                        <a:t>ct</a:t>
                      </a:r>
                      <a:r>
                        <a:rPr sz="1100" spc="5" dirty="0" smtClean="0">
                          <a:latin typeface="Calibri"/>
                          <a:cs typeface="Calibri"/>
                        </a:rPr>
                        <a:t>l</a:t>
                      </a:r>
                      <a:r>
                        <a:rPr sz="1100" spc="0" dirty="0" smtClean="0">
                          <a:latin typeface="Calibri"/>
                          <a:cs typeface="Calibri"/>
                        </a:rPr>
                        <a:t>y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10" dirty="0" smtClean="0">
                          <a:latin typeface="Calibri"/>
                          <a:cs typeface="Calibri"/>
                        </a:rPr>
                        <a:t>t</a:t>
                      </a:r>
                      <a:r>
                        <a:rPr sz="1100" spc="0" dirty="0" smtClean="0">
                          <a:latin typeface="Calibri"/>
                          <a:cs typeface="Calibri"/>
                        </a:rPr>
                        <a:t>s</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l</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el </a:t>
                      </a:r>
                      <a:r>
                        <a:rPr sz="1100" spc="-10" dirty="0" smtClean="0">
                          <a:latin typeface="Calibri"/>
                          <a:cs typeface="Calibri"/>
                        </a:rPr>
                        <a:t>o</a:t>
                      </a:r>
                      <a:r>
                        <a:rPr sz="1100" spc="0" dirty="0" smtClean="0">
                          <a:latin typeface="Calibri"/>
                          <a:cs typeface="Calibri"/>
                        </a:rPr>
                        <a:t>f</a:t>
                      </a:r>
                      <a:r>
                        <a:rPr sz="1100" spc="-10" dirty="0" smtClean="0">
                          <a:latin typeface="Calibri"/>
                          <a:cs typeface="Calibri"/>
                        </a:rPr>
                        <a:t> “o</a:t>
                      </a:r>
                      <a:r>
                        <a:rPr sz="1100" spc="0" dirty="0" smtClean="0">
                          <a:latin typeface="Calibri"/>
                          <a:cs typeface="Calibri"/>
                        </a:rPr>
                        <a:t>wners</a:t>
                      </a:r>
                      <a:r>
                        <a:rPr sz="1100" spc="-5" dirty="0" smtClean="0">
                          <a:latin typeface="Calibri"/>
                          <a:cs typeface="Calibri"/>
                        </a:rPr>
                        <a:t>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a:t>
                      </a:r>
                      <a:r>
                        <a:rPr sz="1100" spc="-15" dirty="0" smtClean="0">
                          <a:latin typeface="Calibri"/>
                          <a:cs typeface="Calibri"/>
                        </a:rPr>
                        <a:t> </a:t>
                      </a:r>
                      <a:r>
                        <a:rPr sz="1100" spc="0" dirty="0" smtClean="0">
                          <a:latin typeface="Calibri"/>
                          <a:cs typeface="Calibri"/>
                        </a:rPr>
                        <a:t>y</a:t>
                      </a:r>
                      <a:r>
                        <a:rPr sz="1100" spc="-10" dirty="0" smtClean="0">
                          <a:latin typeface="Calibri"/>
                          <a:cs typeface="Calibri"/>
                        </a:rPr>
                        <a:t>o</a:t>
                      </a:r>
                      <a:r>
                        <a:rPr sz="1100" spc="-5" dirty="0" smtClean="0">
                          <a:latin typeface="Calibri"/>
                          <a:cs typeface="Calibri"/>
                        </a:rPr>
                        <a:t>u</a:t>
                      </a:r>
                      <a:r>
                        <a:rPr sz="1100" spc="0" dirty="0" smtClean="0">
                          <a:latin typeface="Calibri"/>
                          <a:cs typeface="Calibri"/>
                        </a:rPr>
                        <a:t>r</a:t>
                      </a:r>
                      <a:r>
                        <a:rPr sz="1100" spc="-15" dirty="0" smtClean="0">
                          <a:latin typeface="Calibri"/>
                          <a:cs typeface="Calibri"/>
                        </a:rPr>
                        <a:t> c</a:t>
                      </a:r>
                      <a:r>
                        <a:rPr sz="1100" spc="5" dirty="0" smtClean="0">
                          <a:latin typeface="Calibri"/>
                          <a:cs typeface="Calibri"/>
                        </a:rPr>
                        <a:t>li</a:t>
                      </a:r>
                      <a:r>
                        <a:rPr sz="1100" spc="0" dirty="0" smtClean="0">
                          <a:latin typeface="Calibri"/>
                          <a:cs typeface="Calibri"/>
                        </a:rPr>
                        <a:t>ent</a:t>
                      </a:r>
                      <a:r>
                        <a:rPr sz="1100" spc="-20"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5" dirty="0" smtClean="0">
                          <a:latin typeface="Calibri"/>
                          <a:cs typeface="Calibri"/>
                        </a:rPr>
                        <a:t>l</a:t>
                      </a:r>
                      <a:r>
                        <a:rPr sz="1100" spc="0" dirty="0" smtClean="0">
                          <a:latin typeface="Calibri"/>
                          <a:cs typeface="Calibri"/>
                        </a:rPr>
                        <a:t>l</a:t>
                      </a:r>
                      <a:r>
                        <a:rPr sz="1100" spc="-5" dirty="0" smtClean="0">
                          <a:latin typeface="Calibri"/>
                          <a:cs typeface="Calibri"/>
                        </a:rPr>
                        <a:t> </a:t>
                      </a:r>
                      <a:r>
                        <a:rPr sz="1100" spc="-10" dirty="0" smtClean="0">
                          <a:latin typeface="Calibri"/>
                          <a:cs typeface="Calibri"/>
                        </a:rPr>
                        <a:t>t</a:t>
                      </a:r>
                      <a:r>
                        <a:rPr sz="1100" spc="0" dirty="0" smtClean="0">
                          <a:latin typeface="Calibri"/>
                          <a:cs typeface="Calibri"/>
                        </a:rPr>
                        <a:t>ake</a:t>
                      </a:r>
                      <a:r>
                        <a:rPr sz="1100" spc="-10" dirty="0" smtClean="0">
                          <a:latin typeface="Calibri"/>
                          <a:cs typeface="Calibri"/>
                        </a:rPr>
                        <a:t> </a:t>
                      </a:r>
                      <a:r>
                        <a:rPr sz="1100" spc="-30" dirty="0" smtClean="0">
                          <a:latin typeface="Calibri"/>
                          <a:cs typeface="Calibri"/>
                        </a:rPr>
                        <a:t>o</a:t>
                      </a:r>
                      <a:r>
                        <a:rPr sz="1100" spc="0" dirty="0" smtClean="0">
                          <a:latin typeface="Calibri"/>
                          <a:cs typeface="Calibri"/>
                        </a:rPr>
                        <a:t>ver</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i</a:t>
                      </a:r>
                      <a:r>
                        <a:rPr sz="1100" spc="0" dirty="0" smtClean="0">
                          <a:latin typeface="Calibri"/>
                          <a:cs typeface="Calibri"/>
                        </a:rPr>
                        <a:t>r</a:t>
                      </a:r>
                      <a:r>
                        <a:rPr sz="1100" spc="-15" dirty="0" smtClean="0">
                          <a:latin typeface="Calibri"/>
                          <a:cs typeface="Calibri"/>
                        </a:rPr>
                        <a:t> </a:t>
                      </a:r>
                      <a:r>
                        <a:rPr sz="1100" spc="-10" dirty="0" smtClean="0">
                          <a:latin typeface="Calibri"/>
                          <a:cs typeface="Calibri"/>
                        </a:rPr>
                        <a:t>o</a:t>
                      </a:r>
                      <a:r>
                        <a:rPr sz="1100" spc="0" dirty="0" smtClean="0">
                          <a:latin typeface="Calibri"/>
                          <a:cs typeface="Calibri"/>
                        </a:rPr>
                        <a:t>wn</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t>
                      </a:r>
                      <a:r>
                        <a:rPr sz="1100" spc="25" dirty="0" smtClean="0">
                          <a:latin typeface="Calibri"/>
                          <a:cs typeface="Calibri"/>
                        </a:rPr>
                        <a:t>a</a:t>
                      </a:r>
                      <a:r>
                        <a:rPr sz="1100" spc="10" dirty="0" smtClean="0">
                          <a:latin typeface="Calibri"/>
                          <a:cs typeface="Calibri"/>
                        </a:rPr>
                        <a:t>l</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 w</a:t>
                      </a:r>
                      <a:r>
                        <a:rPr sz="1100" spc="-5" dirty="0" smtClean="0">
                          <a:latin typeface="Calibri"/>
                          <a:cs typeface="Calibri"/>
                        </a:rPr>
                        <a:t>h</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h</a:t>
                      </a:r>
                      <a:r>
                        <a:rPr sz="1100" spc="-15" dirty="0" smtClean="0">
                          <a:latin typeface="Calibri"/>
                          <a:cs typeface="Calibri"/>
                        </a:rPr>
                        <a:t> </a:t>
                      </a:r>
                      <a:r>
                        <a:rPr sz="1100" spc="5" dirty="0" smtClean="0">
                          <a:latin typeface="Calibri"/>
                          <a:cs typeface="Calibri"/>
                        </a:rPr>
                        <a:t>i</a:t>
                      </a:r>
                      <a:r>
                        <a:rPr sz="1100" spc="0" dirty="0" smtClean="0">
                          <a:latin typeface="Calibri"/>
                          <a:cs typeface="Calibri"/>
                        </a:rPr>
                        <a:t>n</a:t>
                      </a:r>
                      <a:r>
                        <a:rPr sz="1100" spc="-15" dirty="0" smtClean="0">
                          <a:latin typeface="Calibri"/>
                          <a:cs typeface="Calibri"/>
                        </a:rPr>
                        <a:t> </a:t>
                      </a:r>
                      <a:r>
                        <a:rPr sz="1100" spc="-10" dirty="0" smtClean="0">
                          <a:latin typeface="Calibri"/>
                          <a:cs typeface="Calibri"/>
                        </a:rPr>
                        <a:t>t</a:t>
                      </a:r>
                      <a:r>
                        <a:rPr sz="1100" spc="-5" dirty="0" smtClean="0">
                          <a:latin typeface="Calibri"/>
                          <a:cs typeface="Calibri"/>
                        </a:rPr>
                        <a:t>u</a:t>
                      </a:r>
                      <a:r>
                        <a:rPr sz="1100" spc="0" dirty="0" smtClean="0">
                          <a:latin typeface="Calibri"/>
                          <a:cs typeface="Calibri"/>
                        </a:rPr>
                        <a:t>rn</a:t>
                      </a:r>
                      <a:r>
                        <a:rPr sz="1100" spc="-15" dirty="0" smtClean="0">
                          <a:latin typeface="Calibri"/>
                          <a:cs typeface="Calibri"/>
                        </a:rPr>
                        <a:t> </a:t>
                      </a:r>
                      <a:r>
                        <a:rPr sz="1100" spc="0" dirty="0" smtClean="0">
                          <a:latin typeface="Calibri"/>
                          <a:cs typeface="Calibri"/>
                        </a:rPr>
                        <a:t>affe</a:t>
                      </a:r>
                      <a:r>
                        <a:rPr sz="1100" spc="-15" dirty="0" smtClean="0">
                          <a:latin typeface="Calibri"/>
                          <a:cs typeface="Calibri"/>
                        </a:rPr>
                        <a:t>c</a:t>
                      </a:r>
                      <a:r>
                        <a:rPr sz="1100" spc="-10" dirty="0" smtClean="0">
                          <a:latin typeface="Calibri"/>
                          <a:cs typeface="Calibri"/>
                        </a:rPr>
                        <a:t>t</a:t>
                      </a:r>
                      <a:r>
                        <a:rPr sz="1100" spc="0" dirty="0" smtClean="0">
                          <a:latin typeface="Calibri"/>
                          <a:cs typeface="Calibri"/>
                        </a:rPr>
                        <a:t>s</a:t>
                      </a:r>
                      <a:r>
                        <a:rPr sz="1100" spc="10"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i</a:t>
                      </a:r>
                      <a:r>
                        <a:rPr sz="1100" spc="0" dirty="0" smtClean="0">
                          <a:latin typeface="Calibri"/>
                          <a:cs typeface="Calibri"/>
                        </a:rPr>
                        <a:t>r</a:t>
                      </a:r>
                      <a:r>
                        <a:rPr sz="1100" spc="-10" dirty="0" smtClean="0">
                          <a:latin typeface="Calibri"/>
                          <a:cs typeface="Calibri"/>
                        </a:rPr>
                        <a:t> </a:t>
                      </a:r>
                      <a:r>
                        <a:rPr sz="1100" spc="5" dirty="0" smtClean="0">
                          <a:latin typeface="Calibri"/>
                          <a:cs typeface="Calibri"/>
                        </a:rPr>
                        <a:t>li</a:t>
                      </a:r>
                      <a:r>
                        <a:rPr sz="1100" spc="0" dirty="0" smtClean="0">
                          <a:latin typeface="Calibri"/>
                          <a:cs typeface="Calibri"/>
                        </a:rPr>
                        <a:t>fe</a:t>
                      </a:r>
                      <a:r>
                        <a:rPr sz="1100" spc="-10"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w,</a:t>
                      </a:r>
                      <a:r>
                        <a:rPr sz="1100" spc="-2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i</a:t>
                      </a:r>
                      <a:r>
                        <a:rPr sz="1100" spc="0" dirty="0" smtClean="0">
                          <a:latin typeface="Calibri"/>
                          <a:cs typeface="Calibri"/>
                        </a:rPr>
                        <a:t>n</a:t>
                      </a:r>
                      <a:r>
                        <a:rPr sz="1100" spc="10"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u</a:t>
                      </a:r>
                      <a:r>
                        <a:rPr sz="1100" spc="-10" dirty="0" smtClean="0">
                          <a:latin typeface="Calibri"/>
                          <a:cs typeface="Calibri"/>
                        </a:rPr>
                        <a:t>t</a:t>
                      </a:r>
                      <a:r>
                        <a:rPr sz="1100" spc="-5" dirty="0" smtClean="0">
                          <a:latin typeface="Calibri"/>
                          <a:cs typeface="Calibri"/>
                        </a:rPr>
                        <a:t>u</a:t>
                      </a:r>
                      <a:r>
                        <a:rPr sz="1100" spc="0" dirty="0" smtClean="0">
                          <a:latin typeface="Calibri"/>
                          <a:cs typeface="Calibri"/>
                        </a:rPr>
                        <a:t>re.</a:t>
                      </a:r>
                      <a:endParaRPr sz="1100" dirty="0">
                        <a:latin typeface="Calibri"/>
                        <a:cs typeface="Calibri"/>
                      </a:endParaRPr>
                    </a:p>
                    <a:p>
                      <a:pPr>
                        <a:lnSpc>
                          <a:spcPts val="1000"/>
                        </a:lnSpc>
                        <a:spcBef>
                          <a:spcPts val="7"/>
                        </a:spcBef>
                      </a:pPr>
                      <a:endParaRPr sz="1000" dirty="0"/>
                    </a:p>
                    <a:p>
                      <a:pPr marL="57150" marR="231140">
                        <a:lnSpc>
                          <a:spcPct val="116399"/>
                        </a:lnSpc>
                      </a:pPr>
                      <a:r>
                        <a:rPr sz="1100" spc="-10" dirty="0" smtClean="0">
                          <a:latin typeface="Calibri"/>
                          <a:cs typeface="Calibri"/>
                        </a:rPr>
                        <a:t>L</a:t>
                      </a:r>
                      <a:r>
                        <a:rPr sz="1100" spc="0" dirty="0" smtClean="0">
                          <a:latin typeface="Calibri"/>
                          <a:cs typeface="Calibri"/>
                        </a:rPr>
                        <a:t>e</a:t>
                      </a:r>
                      <a:r>
                        <a:rPr sz="1100" spc="-10" dirty="0" smtClean="0">
                          <a:latin typeface="Calibri"/>
                          <a:cs typeface="Calibri"/>
                        </a:rPr>
                        <a:t>t</a:t>
                      </a:r>
                      <a:r>
                        <a:rPr sz="1100" spc="0" dirty="0" smtClean="0">
                          <a:latin typeface="Calibri"/>
                          <a:cs typeface="Calibri"/>
                        </a:rPr>
                        <a:t>s</a:t>
                      </a:r>
                      <a:r>
                        <a:rPr sz="1100" spc="-10" dirty="0" smtClean="0">
                          <a:latin typeface="Calibri"/>
                          <a:cs typeface="Calibri"/>
                        </a:rPr>
                        <a:t> </a:t>
                      </a:r>
                      <a:r>
                        <a:rPr sz="1100" spc="5" dirty="0" smtClean="0">
                          <a:latin typeface="Calibri"/>
                          <a:cs typeface="Calibri"/>
                        </a:rPr>
                        <a:t>l</a:t>
                      </a:r>
                      <a:r>
                        <a:rPr sz="1100" spc="-10" dirty="0" smtClean="0">
                          <a:latin typeface="Calibri"/>
                          <a:cs typeface="Calibri"/>
                        </a:rPr>
                        <a:t>oo</a:t>
                      </a:r>
                      <a:r>
                        <a:rPr sz="1100" spc="0" dirty="0" smtClean="0">
                          <a:latin typeface="Calibri"/>
                          <a:cs typeface="Calibri"/>
                        </a:rPr>
                        <a:t>k</a:t>
                      </a:r>
                      <a:r>
                        <a:rPr sz="1100" spc="-10" dirty="0" smtClean="0">
                          <a:latin typeface="Calibri"/>
                          <a:cs typeface="Calibri"/>
                        </a:rPr>
                        <a:t> 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p</a:t>
                      </a:r>
                      <a:r>
                        <a:rPr sz="1100" spc="20" dirty="0" smtClean="0">
                          <a:latin typeface="Calibri"/>
                          <a:cs typeface="Calibri"/>
                        </a:rPr>
                        <a:t>r</a:t>
                      </a:r>
                      <a:r>
                        <a:rPr sz="1100" spc="-10" dirty="0" smtClean="0">
                          <a:latin typeface="Calibri"/>
                          <a:cs typeface="Calibri"/>
                        </a:rPr>
                        <a:t>o</a:t>
                      </a:r>
                      <a:r>
                        <a:rPr sz="1100" spc="-5" dirty="0" smtClean="0">
                          <a:latin typeface="Calibri"/>
                          <a:cs typeface="Calibri"/>
                        </a:rPr>
                        <a:t>b</a:t>
                      </a:r>
                      <a:r>
                        <a:rPr sz="1100" spc="5" dirty="0" smtClean="0">
                          <a:latin typeface="Calibri"/>
                          <a:cs typeface="Calibri"/>
                        </a:rPr>
                        <a:t>l</a:t>
                      </a:r>
                      <a:r>
                        <a:rPr sz="1100" spc="0" dirty="0" smtClean="0">
                          <a:latin typeface="Calibri"/>
                          <a:cs typeface="Calibri"/>
                        </a:rPr>
                        <a:t>e</a:t>
                      </a:r>
                      <a:r>
                        <a:rPr sz="1100" spc="5" dirty="0" smtClean="0">
                          <a:latin typeface="Calibri"/>
                          <a:cs typeface="Calibri"/>
                        </a:rPr>
                        <a:t>m</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ass</a:t>
                      </a:r>
                      <a:r>
                        <a:rPr sz="1100" spc="-10" dirty="0" smtClean="0">
                          <a:latin typeface="Calibri"/>
                          <a:cs typeface="Calibri"/>
                        </a:rPr>
                        <a:t>o</a:t>
                      </a:r>
                      <a:r>
                        <a:rPr sz="1100" spc="-15" dirty="0" smtClean="0">
                          <a:latin typeface="Calibri"/>
                          <a:cs typeface="Calibri"/>
                        </a:rPr>
                        <a:t>c</a:t>
                      </a:r>
                      <a:r>
                        <a:rPr sz="1100" spc="5" dirty="0" smtClean="0">
                          <a:latin typeface="Calibri"/>
                          <a:cs typeface="Calibri"/>
                        </a:rPr>
                        <a:t>i</a:t>
                      </a:r>
                      <a:r>
                        <a:rPr sz="1100" spc="0" dirty="0" smtClean="0">
                          <a:latin typeface="Calibri"/>
                          <a:cs typeface="Calibri"/>
                        </a:rPr>
                        <a:t>a</a:t>
                      </a:r>
                      <a:r>
                        <a:rPr sz="1100" spc="-15" dirty="0" smtClean="0">
                          <a:latin typeface="Calibri"/>
                          <a:cs typeface="Calibri"/>
                        </a:rPr>
                        <a:t>t</a:t>
                      </a:r>
                      <a:r>
                        <a:rPr sz="1100" spc="0" dirty="0" smtClean="0">
                          <a:latin typeface="Calibri"/>
                          <a:cs typeface="Calibri"/>
                        </a:rPr>
                        <a:t>ed</a:t>
                      </a:r>
                      <a:r>
                        <a:rPr sz="1100" spc="-10" dirty="0" smtClean="0">
                          <a:latin typeface="Calibri"/>
                          <a:cs typeface="Calibri"/>
                        </a:rPr>
                        <a:t> </a:t>
                      </a:r>
                      <a:r>
                        <a:rPr sz="1100" spc="0" dirty="0" smtClean="0">
                          <a:latin typeface="Calibri"/>
                          <a:cs typeface="Calibri"/>
                        </a:rPr>
                        <a:t>w</a:t>
                      </a:r>
                      <a:r>
                        <a:rPr sz="1100" spc="10" dirty="0" smtClean="0">
                          <a:latin typeface="Calibri"/>
                          <a:cs typeface="Calibri"/>
                        </a:rPr>
                        <a:t>i</a:t>
                      </a:r>
                      <a:r>
                        <a:rPr sz="1100" spc="-10" dirty="0" smtClean="0">
                          <a:latin typeface="Calibri"/>
                          <a:cs typeface="Calibri"/>
                        </a:rPr>
                        <a:t>t</a:t>
                      </a:r>
                      <a:r>
                        <a:rPr sz="1100" spc="0" dirty="0" smtClean="0">
                          <a:latin typeface="Calibri"/>
                          <a:cs typeface="Calibri"/>
                        </a:rPr>
                        <a:t>h</a:t>
                      </a:r>
                      <a:r>
                        <a:rPr sz="1100" spc="-15" dirty="0" smtClean="0">
                          <a:latin typeface="Calibri"/>
                          <a:cs typeface="Calibri"/>
                        </a:rPr>
                        <a:t> </a:t>
                      </a:r>
                      <a:r>
                        <a:rPr sz="1100" spc="5" dirty="0" smtClean="0">
                          <a:latin typeface="Calibri"/>
                          <a:cs typeface="Calibri"/>
                        </a:rPr>
                        <a:t>n</a:t>
                      </a:r>
                      <a:r>
                        <a:rPr sz="1100" spc="-10" dirty="0" smtClean="0">
                          <a:latin typeface="Calibri"/>
                          <a:cs typeface="Calibri"/>
                        </a:rPr>
                        <a:t>o</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a:t>
                      </a:r>
                      <a:r>
                        <a:rPr sz="1100" spc="-5" dirty="0" smtClean="0">
                          <a:latin typeface="Calibri"/>
                          <a:cs typeface="Calibri"/>
                        </a:rPr>
                        <a:t>dd</a:t>
                      </a:r>
                      <a:r>
                        <a:rPr sz="1100" spc="0" dirty="0" smtClean="0">
                          <a:latin typeface="Calibri"/>
                          <a:cs typeface="Calibri"/>
                        </a:rPr>
                        <a:t>ress</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10" dirty="0" smtClean="0">
                          <a:latin typeface="Calibri"/>
                          <a:cs typeface="Calibri"/>
                        </a:rPr>
                        <a:t>e</a:t>
                      </a:r>
                      <a:r>
                        <a:rPr sz="1100" spc="0" dirty="0" smtClean="0">
                          <a:latin typeface="Calibri"/>
                          <a:cs typeface="Calibri"/>
                        </a:rPr>
                        <a:t>se sk</a:t>
                      </a:r>
                      <a:r>
                        <a:rPr sz="1100" spc="10" dirty="0" smtClean="0">
                          <a:latin typeface="Calibri"/>
                          <a:cs typeface="Calibri"/>
                        </a:rPr>
                        <a:t>i</a:t>
                      </a:r>
                      <a:r>
                        <a:rPr sz="1100" spc="-15" dirty="0" smtClean="0">
                          <a:latin typeface="Calibri"/>
                          <a:cs typeface="Calibri"/>
                        </a:rPr>
                        <a:t>l</a:t>
                      </a:r>
                      <a:r>
                        <a:rPr sz="1100" spc="5" dirty="0" smtClean="0">
                          <a:latin typeface="Calibri"/>
                          <a:cs typeface="Calibri"/>
                        </a:rPr>
                        <a:t>l</a:t>
                      </a:r>
                      <a:r>
                        <a:rPr sz="1100" spc="0" dirty="0" smtClean="0">
                          <a:latin typeface="Calibri"/>
                          <a:cs typeface="Calibri"/>
                        </a:rPr>
                        <a:t>s</a:t>
                      </a:r>
                      <a:endParaRPr lang="en-US" sz="1100" spc="0" dirty="0" smtClean="0">
                        <a:latin typeface="Calibri"/>
                        <a:cs typeface="Calibri"/>
                      </a:endParaRPr>
                    </a:p>
                    <a:p>
                      <a:pPr marL="57150" marR="231140">
                        <a:lnSpc>
                          <a:spcPct val="116399"/>
                        </a:lnSpc>
                      </a:pPr>
                      <a:endParaRPr lang="en-US" sz="1100" spc="0" dirty="0" smtClean="0">
                        <a:latin typeface="Calibri"/>
                        <a:cs typeface="Calibri"/>
                      </a:endParaRPr>
                    </a:p>
                    <a:p>
                      <a:pPr marL="57150" marR="231140">
                        <a:lnSpc>
                          <a:spcPct val="116399"/>
                        </a:lnSpc>
                      </a:pPr>
                      <a:r>
                        <a:rPr lang="en-US" sz="1100" spc="0" dirty="0" smtClean="0">
                          <a:solidFill>
                            <a:srgbClr val="FFC000"/>
                          </a:solidFill>
                          <a:latin typeface="Calibri"/>
                          <a:cs typeface="Calibri"/>
                        </a:rPr>
                        <a:t>Updated text w/ narration.</a:t>
                      </a:r>
                      <a:endParaRPr sz="1100" dirty="0">
                        <a:solidFill>
                          <a:srgbClr val="FFC000"/>
                        </a:solidFill>
                        <a:latin typeface="Calibri"/>
                        <a:cs typeface="Calibri"/>
                      </a:endParaRPr>
                    </a:p>
                  </a:txBody>
                  <a:tcPr marL="0" marR="0" marT="0" marB="0">
                    <a:lnL w="19557">
                      <a:solidFill>
                        <a:srgbClr val="404040"/>
                      </a:solidFill>
                      <a:prstDash val="solid"/>
                    </a:lnL>
                    <a:lnR w="37846">
                      <a:solidFill>
                        <a:srgbClr val="000000"/>
                      </a:solidFill>
                      <a:prstDash val="solid"/>
                    </a:lnR>
                    <a:lnT w="10414">
                      <a:solidFill>
                        <a:srgbClr val="B6DDE8"/>
                      </a:solidFill>
                      <a:prstDash val="solid"/>
                    </a:lnT>
                    <a:lnB w="28701">
                      <a:solidFill>
                        <a:srgbClr val="404040"/>
                      </a:solidFill>
                      <a:prstDash val="solid"/>
                    </a:lnB>
                  </a:tcPr>
                </a:tc>
                <a:tc hMerge="1">
                  <a:txBody>
                    <a:bodyPr/>
                    <a:lstStyle/>
                    <a:p>
                      <a:endParaRPr/>
                    </a:p>
                  </a:txBody>
                  <a:tcPr marL="0" marR="0" marT="0" marB="0"/>
                </a:tc>
              </a:tr>
              <a:tr h="228600">
                <a:tc gridSpan="3">
                  <a:txBody>
                    <a:bodyPr/>
                    <a:lstStyle/>
                    <a:p>
                      <a:pPr marL="45085">
                        <a:lnSpc>
                          <a:spcPct val="100000"/>
                        </a:lnSpc>
                      </a:pPr>
                      <a:r>
                        <a:rPr sz="1200" b="1" spc="5" dirty="0" smtClean="0">
                          <a:latin typeface="Calibri"/>
                          <a:cs typeface="Calibri"/>
                        </a:rPr>
                        <a:t>S</a:t>
                      </a:r>
                      <a:r>
                        <a:rPr sz="1200" b="1" spc="0" dirty="0" smtClean="0">
                          <a:latin typeface="Calibri"/>
                          <a:cs typeface="Calibri"/>
                        </a:rPr>
                        <a:t>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r>
                        <a:rPr sz="1200" b="1" spc="-5" dirty="0" smtClean="0">
                          <a:latin typeface="Calibri"/>
                          <a:cs typeface="Calibri"/>
                        </a:rPr>
                        <a:t> </a:t>
                      </a:r>
                      <a:r>
                        <a:rPr sz="1200" b="1" spc="10" dirty="0" smtClean="0">
                          <a:latin typeface="Calibri"/>
                          <a:cs typeface="Calibri"/>
                        </a:rPr>
                        <a:t>D</a:t>
                      </a:r>
                      <a:r>
                        <a:rPr sz="1200" b="1" spc="-5" dirty="0" smtClean="0">
                          <a:latin typeface="Calibri"/>
                          <a:cs typeface="Calibri"/>
                        </a:rPr>
                        <a:t>e</a:t>
                      </a:r>
                      <a:r>
                        <a:rPr sz="1200" b="1" spc="0" dirty="0" smtClean="0">
                          <a:latin typeface="Calibri"/>
                          <a:cs typeface="Calibri"/>
                        </a:rPr>
                        <a:t>sc</a:t>
                      </a:r>
                      <a:r>
                        <a:rPr sz="1200" b="1" spc="5" dirty="0" smtClean="0">
                          <a:latin typeface="Calibri"/>
                          <a:cs typeface="Calibri"/>
                        </a:rPr>
                        <a:t>r</a:t>
                      </a:r>
                      <a:r>
                        <a:rPr sz="1200" b="1" spc="-10" dirty="0" smtClean="0">
                          <a:latin typeface="Calibri"/>
                          <a:cs typeface="Calibri"/>
                        </a:rPr>
                        <a:t>i</a:t>
                      </a:r>
                      <a:r>
                        <a:rPr sz="1200" b="1" spc="0" dirty="0" smtClean="0">
                          <a:latin typeface="Calibri"/>
                          <a:cs typeface="Calibri"/>
                        </a:rPr>
                        <a:t>p</a:t>
                      </a:r>
                      <a:r>
                        <a:rPr sz="1200" b="1" spc="-10" dirty="0" smtClean="0">
                          <a:latin typeface="Calibri"/>
                          <a:cs typeface="Calibri"/>
                        </a:rPr>
                        <a:t>ti</a:t>
                      </a:r>
                      <a:r>
                        <a:rPr sz="1200" b="1" spc="0" dirty="0" smtClean="0">
                          <a:latin typeface="Calibri"/>
                          <a:cs typeface="Calibri"/>
                        </a:rPr>
                        <a:t>on</a:t>
                      </a:r>
                      <a:endParaRPr sz="1200" dirty="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5" dirty="0" smtClean="0">
                          <a:latin typeface="Calibri"/>
                          <a:cs typeface="Calibri"/>
                        </a:rPr>
                        <a:t>M</a:t>
                      </a:r>
                      <a:r>
                        <a:rPr sz="1200" b="1" spc="-5" dirty="0" smtClean="0">
                          <a:latin typeface="Calibri"/>
                          <a:cs typeface="Calibri"/>
                        </a:rPr>
                        <a:t>e</a:t>
                      </a:r>
                      <a:r>
                        <a:rPr sz="1200" b="1" spc="0" dirty="0" smtClean="0">
                          <a:latin typeface="Calibri"/>
                          <a:cs typeface="Calibri"/>
                        </a:rPr>
                        <a:t>d</a:t>
                      </a:r>
                      <a:r>
                        <a:rPr sz="1200" b="1" spc="-10" dirty="0" smtClean="0">
                          <a:latin typeface="Calibri"/>
                          <a:cs typeface="Calibri"/>
                        </a:rPr>
                        <a:t>i</a:t>
                      </a:r>
                      <a:r>
                        <a:rPr sz="1200" b="1" spc="0" dirty="0" smtClean="0">
                          <a:latin typeface="Calibri"/>
                          <a:cs typeface="Calibri"/>
                        </a:rPr>
                        <a:t>a</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28701">
                      <a:solidFill>
                        <a:srgbClr val="404040"/>
                      </a:solidFill>
                      <a:prstDash val="solid"/>
                    </a:lnT>
                    <a:lnB w="25653">
                      <a:solidFill>
                        <a:srgbClr val="B6DDE8"/>
                      </a:solidFill>
                      <a:prstDash val="solid"/>
                    </a:lnB>
                    <a:solidFill>
                      <a:srgbClr val="B6DDE8"/>
                    </a:solidFill>
                  </a:tcPr>
                </a:tc>
                <a:tc hMerge="1">
                  <a:txBody>
                    <a:bodyPr/>
                    <a:lstStyle/>
                    <a:p>
                      <a:endParaRPr/>
                    </a:p>
                  </a:txBody>
                  <a:tcPr marL="0" marR="0" marT="0" marB="0"/>
                </a:tc>
              </a:tr>
              <a:tr h="582421">
                <a:tc gridSpan="3">
                  <a:txBody>
                    <a:bodyPr/>
                    <a:lstStyle/>
                    <a:p>
                      <a:pPr marL="50800">
                        <a:lnSpc>
                          <a:spcPct val="100000"/>
                        </a:lnSpc>
                      </a:pPr>
                      <a:r>
                        <a:rPr sz="1100" spc="-15" dirty="0" smtClean="0">
                          <a:latin typeface="Calibri"/>
                          <a:cs typeface="Calibri"/>
                        </a:rPr>
                        <a:t>T</a:t>
                      </a:r>
                      <a:r>
                        <a:rPr sz="1100" spc="-5" dirty="0" smtClean="0">
                          <a:latin typeface="Calibri"/>
                          <a:cs typeface="Calibri"/>
                        </a:rPr>
                        <a:t>h</a:t>
                      </a:r>
                      <a:r>
                        <a:rPr sz="1100" spc="5" dirty="0" smtClean="0">
                          <a:latin typeface="Calibri"/>
                          <a:cs typeface="Calibri"/>
                        </a:rPr>
                        <a:t>i</a:t>
                      </a:r>
                      <a:r>
                        <a:rPr sz="1100" spc="0" dirty="0" smtClean="0">
                          <a:latin typeface="Calibri"/>
                          <a:cs typeface="Calibri"/>
                        </a:rPr>
                        <a:t>s</a:t>
                      </a:r>
                      <a:r>
                        <a:rPr sz="1100" spc="-10" dirty="0" smtClean="0">
                          <a:latin typeface="Calibri"/>
                          <a:cs typeface="Calibri"/>
                        </a:rPr>
                        <a:t> </a:t>
                      </a:r>
                      <a:r>
                        <a:rPr sz="1100" spc="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f</a:t>
                      </a:r>
                      <a:r>
                        <a:rPr sz="1100" spc="-10" dirty="0" smtClean="0">
                          <a:latin typeface="Calibri"/>
                          <a:cs typeface="Calibri"/>
                        </a:rPr>
                        <a:t>o</a:t>
                      </a:r>
                      <a:r>
                        <a:rPr sz="1100" spc="0" dirty="0" smtClean="0">
                          <a:latin typeface="Calibri"/>
                          <a:cs typeface="Calibri"/>
                        </a:rPr>
                        <a:t>rms</a:t>
                      </a:r>
                      <a:r>
                        <a:rPr sz="1100" spc="-10" dirty="0" smtClean="0">
                          <a:latin typeface="Calibri"/>
                          <a:cs typeface="Calibri"/>
                        </a:rPr>
                        <a:t> </a:t>
                      </a:r>
                      <a:r>
                        <a:rPr sz="1100" spc="-5" dirty="0" smtClean="0">
                          <a:latin typeface="Calibri"/>
                          <a:cs typeface="Calibri"/>
                        </a:rPr>
                        <a:t>h</a:t>
                      </a:r>
                      <a:r>
                        <a:rPr sz="1100" spc="-10" dirty="0" smtClean="0">
                          <a:latin typeface="Calibri"/>
                          <a:cs typeface="Calibri"/>
                        </a:rPr>
                        <a:t>o</a:t>
                      </a:r>
                      <a:r>
                        <a:rPr sz="1100" spc="0" dirty="0" smtClean="0">
                          <a:latin typeface="Calibri"/>
                          <a:cs typeface="Calibri"/>
                        </a:rPr>
                        <a:t>w</a:t>
                      </a:r>
                      <a:r>
                        <a:rPr sz="1100" spc="-10" dirty="0" smtClean="0">
                          <a:latin typeface="Calibri"/>
                          <a:cs typeface="Calibri"/>
                        </a:rPr>
                        <a:t> t</a:t>
                      </a:r>
                      <a:r>
                        <a:rPr sz="1100" spc="0" dirty="0" smtClean="0">
                          <a:latin typeface="Calibri"/>
                          <a:cs typeface="Calibri"/>
                        </a:rPr>
                        <a:t>o</a:t>
                      </a:r>
                      <a:r>
                        <a:rPr sz="1100" spc="-15" dirty="0" smtClean="0">
                          <a:latin typeface="Calibri"/>
                          <a:cs typeface="Calibri"/>
                        </a:rPr>
                        <a:t> </a:t>
                      </a:r>
                      <a:r>
                        <a:rPr sz="1100" spc="-5"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0" dirty="0" smtClean="0">
                          <a:latin typeface="Calibri"/>
                          <a:cs typeface="Calibri"/>
                        </a:rPr>
                        <a:t>p</a:t>
                      </a:r>
                      <a:r>
                        <a:rPr sz="1100" spc="-15" dirty="0" smtClean="0">
                          <a:latin typeface="Calibri"/>
                          <a:cs typeface="Calibri"/>
                        </a:rPr>
                        <a:t> </a:t>
                      </a:r>
                      <a:r>
                        <a:rPr sz="1100" spc="-5" dirty="0" smtClean="0">
                          <a:latin typeface="Calibri"/>
                          <a:cs typeface="Calibri"/>
                        </a:rPr>
                        <a:t>b</a:t>
                      </a:r>
                      <a:r>
                        <a:rPr sz="1100" spc="0" dirty="0" smtClean="0">
                          <a:latin typeface="Calibri"/>
                          <a:cs typeface="Calibri"/>
                        </a:rPr>
                        <a:t>as</a:t>
                      </a:r>
                      <a:r>
                        <a:rPr sz="1100" spc="5" dirty="0" smtClean="0">
                          <a:latin typeface="Calibri"/>
                          <a:cs typeface="Calibri"/>
                        </a:rPr>
                        <a:t>i</a:t>
                      </a:r>
                      <a:r>
                        <a:rPr sz="1100" spc="-15" dirty="0" smtClean="0">
                          <a:latin typeface="Calibri"/>
                          <a:cs typeface="Calibri"/>
                        </a:rPr>
                        <a:t>c</a:t>
                      </a:r>
                      <a:r>
                        <a:rPr sz="1100" spc="0" dirty="0" smtClean="0">
                          <a:latin typeface="Calibri"/>
                          <a:cs typeface="Calibri"/>
                        </a:rPr>
                        <a:t>s</a:t>
                      </a:r>
                      <a:r>
                        <a:rPr sz="1100" spc="-10" dirty="0" smtClean="0">
                          <a:latin typeface="Calibri"/>
                          <a:cs typeface="Calibri"/>
                        </a:rPr>
                        <a:t> </a:t>
                      </a:r>
                      <a:r>
                        <a:rPr sz="1100" spc="-1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2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5" dirty="0" smtClean="0">
                          <a:latin typeface="Calibri"/>
                          <a:cs typeface="Calibri"/>
                        </a:rPr>
                        <a:t>bu</a:t>
                      </a:r>
                      <a:r>
                        <a:rPr sz="1100" spc="5" dirty="0" smtClean="0">
                          <a:latin typeface="Calibri"/>
                          <a:cs typeface="Calibri"/>
                        </a:rPr>
                        <a:t>il</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a:t>
                      </a:r>
                      <a:r>
                        <a:rPr sz="1100" spc="-25" dirty="0" smtClean="0">
                          <a:latin typeface="Calibri"/>
                          <a:cs typeface="Calibri"/>
                        </a:rPr>
                        <a:t>k</a:t>
                      </a:r>
                      <a:r>
                        <a:rPr sz="1100" spc="5" dirty="0" smtClean="0">
                          <a:latin typeface="Calibri"/>
                          <a:cs typeface="Calibri"/>
                        </a:rPr>
                        <a:t>i</a:t>
                      </a:r>
                      <a:r>
                        <a:rPr sz="1100" spc="-15" dirty="0" smtClean="0">
                          <a:latin typeface="Calibri"/>
                          <a:cs typeface="Calibri"/>
                        </a:rPr>
                        <a:t>l</a:t>
                      </a:r>
                      <a:r>
                        <a:rPr sz="1100" spc="5" dirty="0" smtClean="0">
                          <a:latin typeface="Calibri"/>
                          <a:cs typeface="Calibri"/>
                        </a:rPr>
                        <a:t>l</a:t>
                      </a:r>
                      <a:r>
                        <a:rPr sz="1100" spc="0" dirty="0" smtClean="0">
                          <a:latin typeface="Calibri"/>
                          <a:cs typeface="Calibri"/>
                        </a:rPr>
                        <a:t>s.</a:t>
                      </a:r>
                      <a:endParaRPr sz="1100">
                        <a:latin typeface="Calibri"/>
                        <a:cs typeface="Calibri"/>
                      </a:endParaRPr>
                    </a:p>
                    <a:p>
                      <a:pPr marL="50800" marR="333375">
                        <a:lnSpc>
                          <a:spcPct val="102000"/>
                        </a:lnSpc>
                        <a:spcBef>
                          <a:spcPts val="165"/>
                        </a:spcBef>
                      </a:pPr>
                      <a:r>
                        <a:rPr sz="1100" dirty="0" smtClean="0">
                          <a:latin typeface="Calibri"/>
                          <a:cs typeface="Calibri"/>
                        </a:rPr>
                        <a:t>S</a:t>
                      </a:r>
                      <a:r>
                        <a:rPr sz="1100" spc="-15" dirty="0" smtClean="0">
                          <a:latin typeface="Calibri"/>
                          <a:cs typeface="Calibri"/>
                        </a:rPr>
                        <a:t>c</a:t>
                      </a:r>
                      <a:r>
                        <a:rPr sz="1100" spc="0" dirty="0" smtClean="0">
                          <a:latin typeface="Calibri"/>
                          <a:cs typeface="Calibri"/>
                        </a:rPr>
                        <a:t>reen</a:t>
                      </a:r>
                      <a:r>
                        <a:rPr sz="1100" spc="-10" dirty="0" smtClean="0">
                          <a:latin typeface="Calibri"/>
                          <a:cs typeface="Calibri"/>
                        </a:rPr>
                        <a:t> </a:t>
                      </a:r>
                      <a:r>
                        <a:rPr sz="1100" spc="5" dirty="0" smtClean="0">
                          <a:latin typeface="Calibri"/>
                          <a:cs typeface="Calibri"/>
                        </a:rPr>
                        <a:t>A</a:t>
                      </a:r>
                      <a:r>
                        <a:rPr sz="1100" spc="-10" dirty="0" smtClean="0">
                          <a:latin typeface="Calibri"/>
                          <a:cs typeface="Calibri"/>
                        </a:rPr>
                        <a:t>tt</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bu</a:t>
                      </a:r>
                      <a:r>
                        <a:rPr sz="1100" spc="-10" dirty="0" smtClean="0">
                          <a:latin typeface="Calibri"/>
                          <a:cs typeface="Calibri"/>
                        </a:rPr>
                        <a:t>t</a:t>
                      </a:r>
                      <a:r>
                        <a:rPr sz="1100" spc="0" dirty="0" smtClean="0">
                          <a:latin typeface="Calibri"/>
                          <a:cs typeface="Calibri"/>
                        </a:rPr>
                        <a:t>es:</a:t>
                      </a:r>
                      <a:r>
                        <a:rPr sz="1100" spc="-10" dirty="0" smtClean="0">
                          <a:latin typeface="Calibri"/>
                          <a:cs typeface="Calibri"/>
                        </a:rPr>
                        <a:t> </a:t>
                      </a:r>
                      <a:r>
                        <a:rPr sz="1100" spc="0" dirty="0" smtClean="0">
                          <a:latin typeface="Calibri"/>
                          <a:cs typeface="Calibri"/>
                        </a:rPr>
                        <a:t>W</a:t>
                      </a:r>
                      <a:r>
                        <a:rPr sz="1100" spc="-5" dirty="0" smtClean="0">
                          <a:latin typeface="Calibri"/>
                          <a:cs typeface="Calibri"/>
                        </a:rPr>
                        <a:t>h</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b</a:t>
                      </a:r>
                      <a:r>
                        <a:rPr sz="1100" spc="0" dirty="0" smtClean="0">
                          <a:latin typeface="Calibri"/>
                          <a:cs typeface="Calibri"/>
                        </a:rPr>
                        <a:t>a</a:t>
                      </a:r>
                      <a:r>
                        <a:rPr sz="1100" spc="-15" dirty="0" smtClean="0">
                          <a:latin typeface="Calibri"/>
                          <a:cs typeface="Calibri"/>
                        </a:rPr>
                        <a:t>c</a:t>
                      </a:r>
                      <a:r>
                        <a:rPr sz="1100" spc="0" dirty="0" smtClean="0">
                          <a:latin typeface="Calibri"/>
                          <a:cs typeface="Calibri"/>
                        </a:rPr>
                        <a:t>k</a:t>
                      </a:r>
                      <a:r>
                        <a:rPr sz="1100" spc="5" dirty="0" smtClean="0">
                          <a:latin typeface="Calibri"/>
                          <a:cs typeface="Calibri"/>
                        </a:rPr>
                        <a:t>g</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und</a:t>
                      </a:r>
                      <a:r>
                        <a:rPr sz="1100" spc="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li</a:t>
                      </a:r>
                      <a:r>
                        <a:rPr sz="1100" spc="-5" dirty="0" smtClean="0">
                          <a:latin typeface="Calibri"/>
                          <a:cs typeface="Calibri"/>
                        </a:rPr>
                        <a:t>b</a:t>
                      </a:r>
                      <a:r>
                        <a:rPr sz="1100" spc="0" dirty="0" smtClean="0">
                          <a:latin typeface="Calibri"/>
                          <a:cs typeface="Calibri"/>
                        </a:rPr>
                        <a:t>ri</a:t>
                      </a:r>
                      <a:r>
                        <a:rPr sz="1100" spc="-5" dirty="0" smtClean="0">
                          <a:latin typeface="Calibri"/>
                          <a:cs typeface="Calibri"/>
                        </a:rPr>
                        <a:t> </a:t>
                      </a:r>
                      <a:r>
                        <a:rPr sz="1100" spc="0" dirty="0" smtClean="0">
                          <a:latin typeface="Calibri"/>
                          <a:cs typeface="Calibri"/>
                        </a:rPr>
                        <a:t>f</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a:t>
                      </a:r>
                      <a:r>
                        <a:rPr sz="1100" spc="-10" dirty="0" smtClean="0">
                          <a:latin typeface="Calibri"/>
                          <a:cs typeface="Calibri"/>
                        </a:rPr>
                        <a:t>12</a:t>
                      </a:r>
                      <a:r>
                        <a:rPr sz="1100" spc="15" dirty="0" smtClean="0">
                          <a:latin typeface="Calibri"/>
                          <a:cs typeface="Calibri"/>
                        </a:rPr>
                        <a:t>p</a:t>
                      </a:r>
                      <a:r>
                        <a:rPr sz="1100" spc="0" dirty="0" smtClean="0">
                          <a:latin typeface="Calibri"/>
                          <a:cs typeface="Calibri"/>
                        </a:rPr>
                        <a:t>t</a:t>
                      </a:r>
                      <a:r>
                        <a:rPr sz="1100" spc="-2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20" dirty="0" smtClean="0">
                          <a:latin typeface="Calibri"/>
                          <a:cs typeface="Calibri"/>
                        </a:rPr>
                        <a:t> </a:t>
                      </a:r>
                      <a:r>
                        <a:rPr sz="1100" spc="-10" dirty="0" smtClean="0">
                          <a:latin typeface="Calibri"/>
                          <a:cs typeface="Calibri"/>
                        </a:rPr>
                        <a:t>44</a:t>
                      </a:r>
                      <a:r>
                        <a:rPr sz="1100" spc="-5" dirty="0" smtClean="0">
                          <a:latin typeface="Calibri"/>
                          <a:cs typeface="Calibri"/>
                        </a:rPr>
                        <a:t>p</a:t>
                      </a:r>
                      <a:r>
                        <a:rPr sz="1100" spc="0" dirty="0" smtClean="0">
                          <a:latin typeface="Calibri"/>
                          <a:cs typeface="Calibri"/>
                        </a:rPr>
                        <a:t>t </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 </a:t>
                      </a:r>
                      <a:r>
                        <a:rPr sz="1100" spc="-10" dirty="0" smtClean="0">
                          <a:latin typeface="Calibri"/>
                          <a:cs typeface="Calibri"/>
                        </a:rPr>
                        <a:t>14</a:t>
                      </a:r>
                      <a:r>
                        <a:rPr sz="1100" spc="-5" dirty="0" smtClean="0">
                          <a:latin typeface="Calibri"/>
                          <a:cs typeface="Calibri"/>
                        </a:rPr>
                        <a:t>p</a:t>
                      </a:r>
                      <a:r>
                        <a:rPr sz="1100" spc="0" dirty="0" smtClean="0">
                          <a:latin typeface="Calibri"/>
                          <a:cs typeface="Calibri"/>
                        </a:rPr>
                        <a:t>t </a:t>
                      </a:r>
                      <a:r>
                        <a:rPr sz="1100" spc="-10" dirty="0" smtClean="0">
                          <a:latin typeface="Calibri"/>
                          <a:cs typeface="Calibri"/>
                        </a:rPr>
                        <a:t>t</a:t>
                      </a:r>
                      <a:r>
                        <a:rPr sz="1100" spc="0" dirty="0" smtClean="0">
                          <a:latin typeface="Calibri"/>
                          <a:cs typeface="Calibri"/>
                        </a:rPr>
                        <a:t>ext</a:t>
                      </a:r>
                      <a:r>
                        <a:rPr sz="1100" spc="-20" dirty="0" smtClean="0">
                          <a:latin typeface="Calibri"/>
                          <a:cs typeface="Calibri"/>
                        </a:rPr>
                        <a:t> </a:t>
                      </a:r>
                      <a:r>
                        <a:rPr sz="1100" spc="-5" dirty="0" smtClean="0">
                          <a:latin typeface="Calibri"/>
                          <a:cs typeface="Calibri"/>
                        </a:rPr>
                        <a:t>b</a:t>
                      </a:r>
                      <a:r>
                        <a:rPr sz="1100" spc="-10" dirty="0" smtClean="0">
                          <a:latin typeface="Calibri"/>
                          <a:cs typeface="Calibri"/>
                        </a:rPr>
                        <a:t>o</a:t>
                      </a:r>
                      <a:r>
                        <a:rPr sz="1100" spc="-5" dirty="0" smtClean="0">
                          <a:latin typeface="Calibri"/>
                          <a:cs typeface="Calibri"/>
                        </a:rPr>
                        <a:t>d</a:t>
                      </a:r>
                      <a:r>
                        <a:rPr sz="1100" spc="0" dirty="0" smtClean="0">
                          <a:latin typeface="Calibri"/>
                          <a:cs typeface="Calibri"/>
                        </a:rPr>
                        <a:t>y), </a:t>
                      </a:r>
                      <a:r>
                        <a:rPr sz="1100" spc="-5" dirty="0" smtClean="0">
                          <a:latin typeface="Calibri"/>
                          <a:cs typeface="Calibri"/>
                        </a:rPr>
                        <a:t>d</a:t>
                      </a:r>
                      <a:r>
                        <a:rPr sz="1100" spc="0" dirty="0" smtClean="0">
                          <a:latin typeface="Calibri"/>
                          <a:cs typeface="Calibri"/>
                        </a:rPr>
                        <a:t>ark</a:t>
                      </a:r>
                      <a:r>
                        <a:rPr sz="1100" spc="-10" dirty="0" smtClean="0">
                          <a:latin typeface="Calibri"/>
                          <a:cs typeface="Calibri"/>
                        </a:rPr>
                        <a:t> </a:t>
                      </a:r>
                      <a:r>
                        <a:rPr sz="1100" spc="-5" dirty="0" smtClean="0">
                          <a:latin typeface="Calibri"/>
                          <a:cs typeface="Calibri"/>
                        </a:rPr>
                        <a:t>b</a:t>
                      </a:r>
                      <a:r>
                        <a:rPr sz="1100" spc="5" dirty="0" smtClean="0">
                          <a:latin typeface="Calibri"/>
                          <a:cs typeface="Calibri"/>
                        </a:rPr>
                        <a:t>l</a:t>
                      </a:r>
                      <a:r>
                        <a:rPr sz="1100" spc="-5" dirty="0" smtClean="0">
                          <a:latin typeface="Calibri"/>
                          <a:cs typeface="Calibri"/>
                        </a:rPr>
                        <a:t>u</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h</a:t>
                      </a:r>
                      <a:r>
                        <a:rPr sz="1100" spc="0" dirty="0" smtClean="0">
                          <a:latin typeface="Calibri"/>
                          <a:cs typeface="Calibri"/>
                        </a:rPr>
                        <a:t>eader</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5" dirty="0" smtClean="0">
                          <a:latin typeface="Calibri"/>
                          <a:cs typeface="Calibri"/>
                        </a:rPr>
                        <a:t>b</a:t>
                      </a:r>
                      <a:r>
                        <a:rPr sz="1100" spc="15" dirty="0" smtClean="0">
                          <a:latin typeface="Calibri"/>
                          <a:cs typeface="Calibri"/>
                        </a:rPr>
                        <a:t>o</a:t>
                      </a:r>
                      <a:r>
                        <a:rPr sz="1100" spc="-5" dirty="0" smtClean="0">
                          <a:latin typeface="Calibri"/>
                          <a:cs typeface="Calibri"/>
                        </a:rPr>
                        <a:t>d</a:t>
                      </a:r>
                      <a:r>
                        <a:rPr sz="1100" spc="0" dirty="0" smtClean="0">
                          <a:latin typeface="Calibri"/>
                          <a:cs typeface="Calibri"/>
                        </a:rPr>
                        <a:t>y</a:t>
                      </a:r>
                      <a:r>
                        <a:rPr sz="1100" spc="-10" dirty="0" smtClean="0">
                          <a:latin typeface="Calibri"/>
                          <a:cs typeface="Calibri"/>
                        </a:rPr>
                        <a:t> t</a:t>
                      </a:r>
                      <a:r>
                        <a:rPr sz="1100" spc="0" dirty="0" smtClean="0">
                          <a:latin typeface="Calibri"/>
                          <a:cs typeface="Calibri"/>
                        </a:rPr>
                        <a:t>ex</a:t>
                      </a:r>
                      <a:r>
                        <a:rPr sz="1100" spc="-10" dirty="0" smtClean="0">
                          <a:latin typeface="Calibri"/>
                          <a:cs typeface="Calibri"/>
                        </a:rPr>
                        <a:t>t</a:t>
                      </a:r>
                      <a:r>
                        <a:rPr sz="1100" spc="0" dirty="0" smtClean="0">
                          <a:latin typeface="Calibri"/>
                          <a:cs typeface="Calibri"/>
                        </a:rPr>
                        <a:t>, </a:t>
                      </a:r>
                      <a:r>
                        <a:rPr sz="1100" spc="-10" dirty="0" smtClean="0">
                          <a:latin typeface="Calibri"/>
                          <a:cs typeface="Calibri"/>
                        </a:rPr>
                        <a:t>o</a:t>
                      </a:r>
                      <a:r>
                        <a:rPr sz="1100" spc="0" dirty="0" smtClean="0">
                          <a:latin typeface="Calibri"/>
                          <a:cs typeface="Calibri"/>
                        </a:rPr>
                        <a:t>ra</a:t>
                      </a:r>
                      <a:r>
                        <a:rPr sz="1100" spc="-10" dirty="0" smtClean="0">
                          <a:latin typeface="Calibri"/>
                          <a:cs typeface="Calibri"/>
                        </a:rPr>
                        <a:t>n</a:t>
                      </a:r>
                      <a:r>
                        <a:rPr sz="1100" spc="30" dirty="0" smtClean="0">
                          <a:latin typeface="Calibri"/>
                          <a:cs typeface="Calibri"/>
                        </a:rPr>
                        <a:t>g</a:t>
                      </a:r>
                      <a:r>
                        <a:rPr sz="1100" spc="0" dirty="0" smtClean="0">
                          <a:latin typeface="Calibri"/>
                          <a:cs typeface="Calibri"/>
                        </a:rPr>
                        <a:t>e</a:t>
                      </a:r>
                      <a:r>
                        <a:rPr sz="1100" spc="-10" dirty="0" smtClean="0">
                          <a:latin typeface="Calibri"/>
                          <a:cs typeface="Calibri"/>
                        </a:rPr>
                        <a:t> t</a:t>
                      </a:r>
                      <a:r>
                        <a:rPr sz="1100" spc="5" dirty="0" smtClean="0">
                          <a:latin typeface="Calibri"/>
                          <a:cs typeface="Calibri"/>
                        </a:rPr>
                        <a:t>i</a:t>
                      </a:r>
                      <a:r>
                        <a:rPr sz="1100" spc="-10" dirty="0" smtClean="0">
                          <a:latin typeface="Calibri"/>
                          <a:cs typeface="Calibri"/>
                        </a:rPr>
                        <a:t>t</a:t>
                      </a:r>
                      <a:r>
                        <a:rPr sz="1100" spc="5" dirty="0" smtClean="0">
                          <a:latin typeface="Calibri"/>
                          <a:cs typeface="Calibri"/>
                        </a:rPr>
                        <a:t>l</a:t>
                      </a:r>
                      <a:r>
                        <a:rPr sz="1100" spc="0" dirty="0" smtClean="0">
                          <a:latin typeface="Calibri"/>
                          <a:cs typeface="Calibri"/>
                        </a:rPr>
                        <a:t>e</a:t>
                      </a:r>
                      <a:r>
                        <a:rPr sz="1100" spc="-10" dirty="0" smtClean="0">
                          <a:latin typeface="Calibri"/>
                          <a:cs typeface="Calibri"/>
                        </a:rPr>
                        <a:t> t</a:t>
                      </a:r>
                      <a:r>
                        <a:rPr sz="1100" spc="0" dirty="0" smtClean="0">
                          <a:latin typeface="Calibri"/>
                          <a:cs typeface="Calibri"/>
                        </a:rPr>
                        <a:t>ext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7150">
                        <a:lnSpc>
                          <a:spcPct val="100000"/>
                        </a:lnSpc>
                      </a:pPr>
                      <a:r>
                        <a:rPr sz="1100" dirty="0" smtClean="0">
                          <a:latin typeface="Calibri"/>
                          <a:cs typeface="Calibri"/>
                        </a:rPr>
                        <a:t>G</a:t>
                      </a:r>
                      <a:r>
                        <a:rPr sz="1100" spc="-10" dirty="0" smtClean="0">
                          <a:latin typeface="Calibri"/>
                          <a:cs typeface="Calibri"/>
                        </a:rPr>
                        <a:t>oo</a:t>
                      </a:r>
                      <a:r>
                        <a:rPr sz="1100" spc="5" dirty="0" smtClean="0">
                          <a:latin typeface="Calibri"/>
                          <a:cs typeface="Calibri"/>
                        </a:rPr>
                        <a:t>gl</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25" dirty="0" smtClean="0">
                          <a:latin typeface="Calibri"/>
                          <a:cs typeface="Calibri"/>
                        </a:rPr>
                        <a:t>a</a:t>
                      </a:r>
                      <a:r>
                        <a:rPr sz="1100" spc="5" dirty="0" smtClean="0">
                          <a:latin typeface="Calibri"/>
                          <a:cs typeface="Calibri"/>
                        </a:rPr>
                        <a:t>g</a:t>
                      </a:r>
                      <a:r>
                        <a:rPr sz="1100" spc="0" dirty="0" smtClean="0">
                          <a:latin typeface="Calibri"/>
                          <a:cs typeface="Calibri"/>
                        </a:rPr>
                        <a:t>es</a:t>
                      </a:r>
                      <a:endParaRPr sz="1100">
                        <a:latin typeface="Calibri"/>
                        <a:cs typeface="Calibri"/>
                      </a:endParaRPr>
                    </a:p>
                  </a:txBody>
                  <a:tcPr marL="0" marR="0" marT="0" marB="0">
                    <a:lnL w="19557">
                      <a:solidFill>
                        <a:srgbClr val="404040"/>
                      </a:solidFill>
                      <a:prstDash val="solid"/>
                    </a:lnL>
                    <a:lnR w="37846">
                      <a:solidFill>
                        <a:srgbClr val="000000"/>
                      </a:solidFill>
                      <a:prstDash val="solid"/>
                    </a:lnR>
                    <a:lnT w="25653">
                      <a:solidFill>
                        <a:srgbClr val="B6DDE8"/>
                      </a:solidFill>
                      <a:prstDash val="solid"/>
                    </a:lnT>
                    <a:lnB w="34798">
                      <a:solidFill>
                        <a:srgbClr val="B6DDE8"/>
                      </a:solidFill>
                      <a:prstDash val="solid"/>
                    </a:lnB>
                  </a:tcPr>
                </a:tc>
                <a:tc hMerge="1">
                  <a:txBody>
                    <a:bodyPr/>
                    <a:lstStyle/>
                    <a:p>
                      <a:endParaRPr/>
                    </a:p>
                  </a:txBody>
                  <a:tcPr marL="0" marR="0" marT="0" marB="0"/>
                </a:tc>
              </a:tr>
              <a:tr h="236219">
                <a:tc gridSpan="3">
                  <a:txBody>
                    <a:bodyPr/>
                    <a:lstStyle/>
                    <a:p>
                      <a:pPr marL="45085">
                        <a:lnSpc>
                          <a:spcPct val="100000"/>
                        </a:lnSpc>
                      </a:pPr>
                      <a:r>
                        <a:rPr sz="1200" b="1" spc="-5" dirty="0" smtClean="0">
                          <a:latin typeface="Calibri"/>
                          <a:cs typeface="Calibri"/>
                        </a:rPr>
                        <a:t>L</a:t>
                      </a:r>
                      <a:r>
                        <a:rPr sz="1200" b="1" spc="-10" dirty="0" smtClean="0">
                          <a:latin typeface="Calibri"/>
                          <a:cs typeface="Calibri"/>
                        </a:rPr>
                        <a:t>i</a:t>
                      </a:r>
                      <a:r>
                        <a:rPr sz="1200" b="1" spc="0" dirty="0" smtClean="0">
                          <a:latin typeface="Calibri"/>
                          <a:cs typeface="Calibri"/>
                        </a:rPr>
                        <a:t>nks</a:t>
                      </a:r>
                      <a:r>
                        <a:rPr sz="1200" b="1" spc="-10" dirty="0" smtClean="0">
                          <a:latin typeface="Calibri"/>
                          <a:cs typeface="Calibri"/>
                        </a:rPr>
                        <a:t> </a:t>
                      </a:r>
                      <a:r>
                        <a:rPr sz="1200" b="1" spc="0" dirty="0" smtClean="0">
                          <a:latin typeface="Calibri"/>
                          <a:cs typeface="Calibri"/>
                        </a:rPr>
                        <a:t>from sc</a:t>
                      </a:r>
                      <a:r>
                        <a:rPr sz="1200" b="1" spc="5" dirty="0" smtClean="0">
                          <a:latin typeface="Calibri"/>
                          <a:cs typeface="Calibri"/>
                        </a:rPr>
                        <a:t>r</a:t>
                      </a:r>
                      <a:r>
                        <a:rPr sz="1200" b="1" spc="-5" dirty="0" smtClean="0">
                          <a:latin typeface="Calibri"/>
                          <a:cs typeface="Calibri"/>
                        </a:rPr>
                        <a:t>ee</a:t>
                      </a:r>
                      <a:r>
                        <a:rPr sz="1200" b="1" spc="0" dirty="0" smtClean="0">
                          <a:latin typeface="Calibri"/>
                          <a:cs typeface="Calibri"/>
                        </a:rPr>
                        <a:t>n</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c hMerge="1">
                  <a:txBody>
                    <a:bodyPr/>
                    <a:lstStyle/>
                    <a:p>
                      <a:endParaRPr/>
                    </a:p>
                  </a:txBody>
                  <a:tcPr marL="0" marR="0" marT="0" marB="0"/>
                </a:tc>
                <a:tc gridSpan="2">
                  <a:txBody>
                    <a:bodyPr/>
                    <a:lstStyle/>
                    <a:p>
                      <a:pPr marL="41910">
                        <a:lnSpc>
                          <a:spcPct val="100000"/>
                        </a:lnSpc>
                      </a:pPr>
                      <a:r>
                        <a:rPr sz="1200" b="1" spc="10" dirty="0" smtClean="0">
                          <a:latin typeface="Calibri"/>
                          <a:cs typeface="Calibri"/>
                        </a:rPr>
                        <a:t>D</a:t>
                      </a:r>
                      <a:r>
                        <a:rPr sz="1200" b="1" spc="-5" dirty="0" smtClean="0">
                          <a:latin typeface="Calibri"/>
                          <a:cs typeface="Calibri"/>
                        </a:rPr>
                        <a:t>e</a:t>
                      </a:r>
                      <a:r>
                        <a:rPr sz="1200" b="1" spc="5" dirty="0" smtClean="0">
                          <a:latin typeface="Calibri"/>
                          <a:cs typeface="Calibri"/>
                        </a:rPr>
                        <a:t>v</a:t>
                      </a:r>
                      <a:r>
                        <a:rPr sz="1200" b="1" spc="-5" dirty="0" smtClean="0">
                          <a:latin typeface="Calibri"/>
                          <a:cs typeface="Calibri"/>
                        </a:rPr>
                        <a:t>e</a:t>
                      </a:r>
                      <a:r>
                        <a:rPr sz="1200" b="1" spc="-10" dirty="0" smtClean="0">
                          <a:latin typeface="Calibri"/>
                          <a:cs typeface="Calibri"/>
                        </a:rPr>
                        <a:t>l</a:t>
                      </a:r>
                      <a:r>
                        <a:rPr sz="1200" b="1" spc="0" dirty="0" smtClean="0">
                          <a:latin typeface="Calibri"/>
                          <a:cs typeface="Calibri"/>
                        </a:rPr>
                        <a:t>o</a:t>
                      </a:r>
                      <a:r>
                        <a:rPr sz="1200" b="1" spc="5" dirty="0" smtClean="0">
                          <a:latin typeface="Calibri"/>
                          <a:cs typeface="Calibri"/>
                        </a:rPr>
                        <a:t>p</a:t>
                      </a:r>
                      <a:r>
                        <a:rPr sz="1200" b="1" spc="-5" dirty="0" smtClean="0">
                          <a:latin typeface="Calibri"/>
                          <a:cs typeface="Calibri"/>
                        </a:rPr>
                        <a:t>e</a:t>
                      </a:r>
                      <a:r>
                        <a:rPr sz="1200" b="1" spc="0" dirty="0" smtClean="0">
                          <a:latin typeface="Calibri"/>
                          <a:cs typeface="Calibri"/>
                        </a:rPr>
                        <a:t>r</a:t>
                      </a:r>
                      <a:r>
                        <a:rPr sz="1200" b="1" spc="-5" dirty="0" smtClean="0">
                          <a:latin typeface="Calibri"/>
                          <a:cs typeface="Calibri"/>
                        </a:rPr>
                        <a:t> </a:t>
                      </a:r>
                      <a:r>
                        <a:rPr sz="1200" b="1" spc="0" dirty="0" smtClean="0">
                          <a:latin typeface="Calibri"/>
                          <a:cs typeface="Calibri"/>
                        </a:rPr>
                        <a:t>No</a:t>
                      </a:r>
                      <a:r>
                        <a:rPr sz="1200" b="1" spc="-10" dirty="0" smtClean="0">
                          <a:latin typeface="Calibri"/>
                          <a:cs typeface="Calibri"/>
                        </a:rPr>
                        <a:t>t</a:t>
                      </a:r>
                      <a:r>
                        <a:rPr sz="1200" b="1" spc="-5" dirty="0" smtClean="0">
                          <a:latin typeface="Calibri"/>
                          <a:cs typeface="Calibri"/>
                        </a:rPr>
                        <a:t>e</a:t>
                      </a:r>
                      <a:r>
                        <a:rPr sz="1200" b="1" spc="0" dirty="0" smtClean="0">
                          <a:latin typeface="Calibri"/>
                          <a:cs typeface="Calibri"/>
                        </a:rPr>
                        <a:t>s</a:t>
                      </a:r>
                      <a:endParaRPr sz="1200">
                        <a:latin typeface="Calibri"/>
                        <a:cs typeface="Calibri"/>
                      </a:endParaRPr>
                    </a:p>
                  </a:txBody>
                  <a:tcPr marL="0" marR="0" marT="0" marB="0">
                    <a:lnL w="50038">
                      <a:solidFill>
                        <a:srgbClr val="B6DDE8"/>
                      </a:solidFill>
                      <a:prstDash val="solid"/>
                    </a:lnL>
                    <a:lnR w="50038">
                      <a:solidFill>
                        <a:srgbClr val="B6DDE8"/>
                      </a:solidFill>
                      <a:prstDash val="solid"/>
                    </a:lnR>
                    <a:lnT w="34798">
                      <a:solidFill>
                        <a:srgbClr val="B6DDE8"/>
                      </a:solidFill>
                      <a:prstDash val="solid"/>
                    </a:lnT>
                    <a:lnB w="34798">
                      <a:solidFill>
                        <a:srgbClr val="B6DDE8"/>
                      </a:solidFill>
                      <a:prstDash val="solid"/>
                    </a:lnB>
                    <a:solidFill>
                      <a:srgbClr val="B6DDE8"/>
                    </a:solidFill>
                  </a:tcPr>
                </a:tc>
                <a:tc hMerge="1">
                  <a:txBody>
                    <a:bodyPr/>
                    <a:lstStyle/>
                    <a:p>
                      <a:endParaRPr/>
                    </a:p>
                  </a:txBody>
                  <a:tcPr marL="0" marR="0" marT="0" marB="0"/>
                </a:tc>
              </a:tr>
              <a:tr h="949782">
                <a:tc gridSpan="3">
                  <a:txBody>
                    <a:bodyPr/>
                    <a:lstStyle/>
                    <a:p>
                      <a:pPr marL="50800" marR="284480">
                        <a:lnSpc>
                          <a:spcPct val="117000"/>
                        </a:lnSpc>
                      </a:pP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7</a:t>
                      </a:r>
                      <a:r>
                        <a:rPr sz="1100" spc="-20" dirty="0" smtClean="0">
                          <a:latin typeface="Calibri"/>
                          <a:cs typeface="Calibri"/>
                        </a:rPr>
                        <a:t> </a:t>
                      </a:r>
                      <a:r>
                        <a:rPr sz="1100" spc="5" dirty="0" smtClean="0">
                          <a:latin typeface="Calibri"/>
                          <a:cs typeface="Calibri"/>
                        </a:rPr>
                        <a:t>C</a:t>
                      </a:r>
                      <a:r>
                        <a:rPr sz="1100" spc="0" dirty="0" smtClean="0">
                          <a:latin typeface="Calibri"/>
                          <a:cs typeface="Calibri"/>
                        </a:rPr>
                        <a:t>a</a:t>
                      </a:r>
                      <a:r>
                        <a:rPr sz="1100" spc="-5" dirty="0" smtClean="0">
                          <a:latin typeface="Calibri"/>
                          <a:cs typeface="Calibri"/>
                        </a:rPr>
                        <a:t>p</a:t>
                      </a:r>
                      <a:r>
                        <a:rPr sz="1100" spc="0" dirty="0" smtClean="0">
                          <a:latin typeface="Calibri"/>
                          <a:cs typeface="Calibri"/>
                        </a:rPr>
                        <a:t>a</a:t>
                      </a:r>
                      <a:r>
                        <a:rPr sz="1100" spc="-15" dirty="0" smtClean="0">
                          <a:latin typeface="Calibri"/>
                          <a:cs typeface="Calibri"/>
                        </a:rPr>
                        <a:t>c</a:t>
                      </a:r>
                      <a:r>
                        <a:rPr sz="1100" spc="5" dirty="0" smtClean="0">
                          <a:latin typeface="Calibri"/>
                          <a:cs typeface="Calibri"/>
                        </a:rPr>
                        <a:t>i</a:t>
                      </a:r>
                      <a:r>
                        <a:rPr sz="1100" spc="-10" dirty="0" smtClean="0">
                          <a:latin typeface="Calibri"/>
                          <a:cs typeface="Calibri"/>
                        </a:rPr>
                        <a:t>t</a:t>
                      </a:r>
                      <a:r>
                        <a:rPr sz="1100" spc="10" dirty="0" smtClean="0">
                          <a:latin typeface="Calibri"/>
                          <a:cs typeface="Calibri"/>
                        </a:rPr>
                        <a:t>y</a:t>
                      </a:r>
                      <a:r>
                        <a:rPr sz="1100" spc="-5" dirty="0" smtClean="0">
                          <a:latin typeface="Calibri"/>
                          <a:cs typeface="Calibri"/>
                        </a:rPr>
                        <a:t>-</a:t>
                      </a:r>
                      <a:r>
                        <a:rPr sz="1100" spc="0" dirty="0" smtClean="0">
                          <a:latin typeface="Calibri"/>
                          <a:cs typeface="Calibri"/>
                        </a:rPr>
                        <a:t>B</a:t>
                      </a:r>
                      <a:r>
                        <a:rPr sz="1100" spc="-5" dirty="0" smtClean="0">
                          <a:latin typeface="Calibri"/>
                          <a:cs typeface="Calibri"/>
                        </a:rPr>
                        <a:t>u</a:t>
                      </a:r>
                      <a:r>
                        <a:rPr sz="1100" spc="5" dirty="0" smtClean="0">
                          <a:latin typeface="Calibri"/>
                          <a:cs typeface="Calibri"/>
                        </a:rPr>
                        <a:t>il</a:t>
                      </a:r>
                      <a:r>
                        <a:rPr sz="1100" spc="-30"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Sk</a:t>
                      </a:r>
                      <a:r>
                        <a:rPr sz="1100" spc="-15" dirty="0" smtClean="0">
                          <a:latin typeface="Calibri"/>
                          <a:cs typeface="Calibri"/>
                        </a:rPr>
                        <a:t>i</a:t>
                      </a:r>
                      <a:r>
                        <a:rPr sz="1100" spc="5" dirty="0" smtClean="0">
                          <a:latin typeface="Calibri"/>
                          <a:cs typeface="Calibri"/>
                        </a:rPr>
                        <a:t>ll</a:t>
                      </a:r>
                      <a:r>
                        <a:rPr sz="1100" spc="0" dirty="0" smtClean="0">
                          <a:latin typeface="Calibri"/>
                          <a:cs typeface="Calibri"/>
                        </a:rPr>
                        <a:t>s,</a:t>
                      </a:r>
                      <a:r>
                        <a:rPr sz="1100" spc="-10" dirty="0" smtClean="0">
                          <a:latin typeface="Calibri"/>
                          <a:cs typeface="Calibri"/>
                        </a:rPr>
                        <a:t> 7</a:t>
                      </a:r>
                      <a:r>
                        <a:rPr sz="1100" spc="5" dirty="0" smtClean="0">
                          <a:latin typeface="Calibri"/>
                          <a:cs typeface="Calibri"/>
                        </a:rPr>
                        <a:t>.</a:t>
                      </a:r>
                      <a:r>
                        <a:rPr sz="1100" spc="0" dirty="0" smtClean="0">
                          <a:latin typeface="Calibri"/>
                          <a:cs typeface="Calibri"/>
                        </a:rPr>
                        <a:t>1</a:t>
                      </a:r>
                      <a:r>
                        <a:rPr sz="1100" spc="-20" dirty="0" smtClean="0">
                          <a:latin typeface="Calibri"/>
                          <a:cs typeface="Calibri"/>
                        </a:rPr>
                        <a:t> </a:t>
                      </a:r>
                      <a:r>
                        <a:rPr sz="1100" spc="-15" dirty="0" smtClean="0">
                          <a:latin typeface="Calibri"/>
                          <a:cs typeface="Calibri"/>
                        </a:rPr>
                        <a:t>O</a:t>
                      </a:r>
                      <a:r>
                        <a:rPr sz="1100" spc="0" dirty="0" smtClean="0">
                          <a:latin typeface="Calibri"/>
                          <a:cs typeface="Calibri"/>
                        </a:rPr>
                        <a:t>ver</a:t>
                      </a:r>
                      <a:r>
                        <a:rPr sz="1100" spc="5" dirty="0" smtClean="0">
                          <a:latin typeface="Calibri"/>
                          <a:cs typeface="Calibri"/>
                        </a:rPr>
                        <a:t>vi</a:t>
                      </a:r>
                      <a:r>
                        <a:rPr sz="1100" spc="-25" dirty="0" smtClean="0">
                          <a:latin typeface="Calibri"/>
                          <a:cs typeface="Calibri"/>
                        </a:rPr>
                        <a:t>e</a:t>
                      </a:r>
                      <a:r>
                        <a:rPr sz="1100" spc="0" dirty="0" smtClean="0">
                          <a:latin typeface="Calibri"/>
                          <a:cs typeface="Calibri"/>
                        </a:rPr>
                        <a:t>w</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10" dirty="0" smtClean="0">
                          <a:latin typeface="Calibri"/>
                          <a:cs typeface="Calibri"/>
                        </a:rPr>
                        <a:t>D</a:t>
                      </a:r>
                      <a:r>
                        <a:rPr sz="1100" spc="0" dirty="0" smtClean="0">
                          <a:latin typeface="Calibri"/>
                          <a:cs typeface="Calibri"/>
                        </a:rPr>
                        <a:t>es</a:t>
                      </a:r>
                      <a:r>
                        <a:rPr sz="1100" spc="-10" dirty="0" smtClean="0">
                          <a:latin typeface="Calibri"/>
                          <a:cs typeface="Calibri"/>
                        </a:rPr>
                        <a:t>c</a:t>
                      </a:r>
                      <a:r>
                        <a:rPr sz="1100" spc="0" dirty="0" smtClean="0">
                          <a:latin typeface="Calibri"/>
                          <a:cs typeface="Calibri"/>
                        </a:rPr>
                        <a:t>r</a:t>
                      </a:r>
                      <a:r>
                        <a:rPr sz="1100" spc="5" dirty="0" smtClean="0">
                          <a:latin typeface="Calibri"/>
                          <a:cs typeface="Calibri"/>
                        </a:rPr>
                        <a:t>i</a:t>
                      </a:r>
                      <a:r>
                        <a:rPr sz="1100" spc="-5" dirty="0" smtClean="0">
                          <a:latin typeface="Calibri"/>
                          <a:cs typeface="Calibri"/>
                        </a:rPr>
                        <a:t>p</a:t>
                      </a:r>
                      <a:r>
                        <a:rPr sz="1100" spc="-10"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2</a:t>
                      </a:r>
                      <a:r>
                        <a:rPr sz="1100" spc="-20" dirty="0" smtClean="0">
                          <a:latin typeface="Calibri"/>
                          <a:cs typeface="Calibri"/>
                        </a:rPr>
                        <a:t> </a:t>
                      </a:r>
                      <a:r>
                        <a:rPr sz="1100" spc="5" dirty="0" smtClean="0">
                          <a:latin typeface="Calibri"/>
                          <a:cs typeface="Calibri"/>
                        </a:rPr>
                        <a:t>I</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r</a:t>
                      </a:r>
                      <a:r>
                        <a:rPr sz="1100" spc="-15" dirty="0" smtClean="0">
                          <a:latin typeface="Calibri"/>
                          <a:cs typeface="Calibri"/>
                        </a:rPr>
                        <a:t>t</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t </a:t>
                      </a:r>
                      <a:r>
                        <a:rPr sz="1100" spc="-15" dirty="0" smtClean="0">
                          <a:latin typeface="Calibri"/>
                          <a:cs typeface="Calibri"/>
                        </a:rPr>
                        <a:t>T</a:t>
                      </a:r>
                      <a:r>
                        <a:rPr sz="1100" spc="0" dirty="0" smtClean="0">
                          <a:latin typeface="Calibri"/>
                          <a:cs typeface="Calibri"/>
                        </a:rPr>
                        <a:t>er</a:t>
                      </a:r>
                      <a:r>
                        <a:rPr sz="1100" spc="5" dirty="0" smtClean="0">
                          <a:latin typeface="Calibri"/>
                          <a:cs typeface="Calibri"/>
                        </a:rPr>
                        <a:t>m</a:t>
                      </a:r>
                      <a:r>
                        <a:rPr sz="1100" spc="0" dirty="0" smtClean="0">
                          <a:latin typeface="Calibri"/>
                          <a:cs typeface="Calibri"/>
                        </a:rPr>
                        <a:t>s,</a:t>
                      </a:r>
                      <a:r>
                        <a:rPr sz="1100" spc="-20"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3</a:t>
                      </a:r>
                      <a:r>
                        <a:rPr sz="1100" spc="-20" dirty="0" smtClean="0">
                          <a:latin typeface="Calibri"/>
                          <a:cs typeface="Calibri"/>
                        </a:rPr>
                        <a:t> </a:t>
                      </a:r>
                      <a:r>
                        <a:rPr sz="1100" spc="5" dirty="0" smtClean="0">
                          <a:latin typeface="Calibri"/>
                          <a:cs typeface="Calibri"/>
                        </a:rPr>
                        <a:t>I</a:t>
                      </a:r>
                      <a:r>
                        <a:rPr sz="1100" spc="-5" dirty="0" smtClean="0">
                          <a:latin typeface="Calibri"/>
                          <a:cs typeface="Calibri"/>
                        </a:rPr>
                        <a:t>d</a:t>
                      </a:r>
                      <a:r>
                        <a:rPr sz="1100" spc="0" dirty="0" smtClean="0">
                          <a:latin typeface="Calibri"/>
                          <a:cs typeface="Calibri"/>
                        </a:rPr>
                        <a:t>en</a:t>
                      </a:r>
                      <a:r>
                        <a:rPr sz="1100" spc="-15" dirty="0" smtClean="0">
                          <a:latin typeface="Calibri"/>
                          <a:cs typeface="Calibri"/>
                        </a:rPr>
                        <a:t>t</a:t>
                      </a:r>
                      <a:r>
                        <a:rPr sz="1100" spc="5" dirty="0" smtClean="0">
                          <a:latin typeface="Calibri"/>
                          <a:cs typeface="Calibri"/>
                        </a:rPr>
                        <a:t>i</a:t>
                      </a:r>
                      <a:r>
                        <a:rPr sz="1100" spc="0" dirty="0" smtClean="0">
                          <a:latin typeface="Calibri"/>
                          <a:cs typeface="Calibri"/>
                        </a:rPr>
                        <a:t>fy</a:t>
                      </a:r>
                      <a:r>
                        <a:rPr sz="1100" spc="10"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0" dirty="0" smtClean="0">
                          <a:latin typeface="Calibri"/>
                          <a:cs typeface="Calibri"/>
                        </a:rPr>
                        <a:t>R</a:t>
                      </a:r>
                      <a:r>
                        <a:rPr sz="1100" spc="10" dirty="0" smtClean="0">
                          <a:latin typeface="Calibri"/>
                          <a:cs typeface="Calibri"/>
                        </a:rPr>
                        <a:t>i</a:t>
                      </a:r>
                      <a:r>
                        <a:rPr sz="1100" spc="0" dirty="0" smtClean="0">
                          <a:latin typeface="Calibri"/>
                          <a:cs typeface="Calibri"/>
                        </a:rPr>
                        <a:t>sk</a:t>
                      </a:r>
                      <a:r>
                        <a:rPr sz="1100" spc="-10" dirty="0" smtClean="0">
                          <a:latin typeface="Calibri"/>
                          <a:cs typeface="Calibri"/>
                        </a:rPr>
                        <a:t> </a:t>
                      </a:r>
                      <a:r>
                        <a:rPr sz="1100" spc="0" dirty="0" smtClean="0">
                          <a:latin typeface="Calibri"/>
                          <a:cs typeface="Calibri"/>
                        </a:rPr>
                        <a:t>F</a:t>
                      </a:r>
                      <a:r>
                        <a:rPr sz="1100" spc="-5" dirty="0" smtClean="0">
                          <a:latin typeface="Calibri"/>
                          <a:cs typeface="Calibri"/>
                        </a:rPr>
                        <a:t>a</a:t>
                      </a:r>
                      <a:r>
                        <a:rPr sz="1100" spc="-15" dirty="0" smtClean="0">
                          <a:latin typeface="Calibri"/>
                          <a:cs typeface="Calibri"/>
                        </a:rPr>
                        <a:t>c</a:t>
                      </a:r>
                      <a:r>
                        <a:rPr sz="1100" spc="-10" dirty="0" smtClean="0">
                          <a:latin typeface="Calibri"/>
                          <a:cs typeface="Calibri"/>
                        </a:rPr>
                        <a:t>to</a:t>
                      </a:r>
                      <a:r>
                        <a:rPr sz="1100" spc="0" dirty="0" smtClean="0">
                          <a:latin typeface="Calibri"/>
                          <a:cs typeface="Calibri"/>
                        </a:rPr>
                        <a:t>rs</a:t>
                      </a:r>
                      <a:r>
                        <a:rPr sz="1100" spc="-10" dirty="0" smtClean="0">
                          <a:latin typeface="Calibri"/>
                          <a:cs typeface="Calibri"/>
                        </a:rPr>
                        <a:t> </a:t>
                      </a:r>
                      <a:r>
                        <a:rPr sz="1100" spc="0" dirty="0" smtClean="0">
                          <a:latin typeface="Calibri"/>
                          <a:cs typeface="Calibri"/>
                        </a:rPr>
                        <a:t>a</a:t>
                      </a:r>
                      <a:r>
                        <a:rPr sz="1100" spc="-5" dirty="0" smtClean="0">
                          <a:latin typeface="Calibri"/>
                          <a:cs typeface="Calibri"/>
                        </a:rPr>
                        <a:t>n</a:t>
                      </a:r>
                      <a:r>
                        <a:rPr sz="1100" spc="0" dirty="0" smtClean="0">
                          <a:latin typeface="Calibri"/>
                          <a:cs typeface="Calibri"/>
                        </a:rPr>
                        <a:t>d</a:t>
                      </a:r>
                      <a:r>
                        <a:rPr sz="1100" spc="-15" dirty="0" smtClean="0">
                          <a:latin typeface="Calibri"/>
                          <a:cs typeface="Calibri"/>
                        </a:rPr>
                        <a:t> </a:t>
                      </a:r>
                      <a:r>
                        <a:rPr sz="1100" spc="0" dirty="0" smtClean="0">
                          <a:latin typeface="Calibri"/>
                          <a:cs typeface="Calibri"/>
                        </a:rPr>
                        <a:t>Reso</a:t>
                      </a:r>
                      <a:r>
                        <a:rPr sz="1100" spc="-10" dirty="0" smtClean="0">
                          <a:latin typeface="Calibri"/>
                          <a:cs typeface="Calibri"/>
                        </a:rPr>
                        <a:t>u</a:t>
                      </a:r>
                      <a:r>
                        <a:rPr sz="1100" spc="0" dirty="0" smtClean="0">
                          <a:latin typeface="Calibri"/>
                          <a:cs typeface="Calibri"/>
                        </a:rPr>
                        <a:t>r</a:t>
                      </a:r>
                      <a:r>
                        <a:rPr sz="1100" spc="-15" dirty="0" smtClean="0">
                          <a:latin typeface="Calibri"/>
                          <a:cs typeface="Calibri"/>
                        </a:rPr>
                        <a:t>c</a:t>
                      </a:r>
                      <a:r>
                        <a:rPr sz="1100" spc="0" dirty="0" smtClean="0">
                          <a:latin typeface="Calibri"/>
                          <a:cs typeface="Calibri"/>
                        </a:rPr>
                        <a:t>es, </a:t>
                      </a:r>
                      <a:r>
                        <a:rPr sz="1100" spc="-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4</a:t>
                      </a:r>
                      <a:r>
                        <a:rPr sz="1100" spc="5" dirty="0" smtClean="0">
                          <a:latin typeface="Calibri"/>
                          <a:cs typeface="Calibri"/>
                        </a:rPr>
                        <a:t> </a:t>
                      </a:r>
                      <a:r>
                        <a:rPr sz="1100" spc="0" dirty="0" smtClean="0">
                          <a:latin typeface="Calibri"/>
                          <a:cs typeface="Calibri"/>
                        </a:rPr>
                        <a:t>G</a:t>
                      </a:r>
                      <a:r>
                        <a:rPr sz="1100" spc="-5" dirty="0" smtClean="0">
                          <a:latin typeface="Calibri"/>
                          <a:cs typeface="Calibri"/>
                        </a:rPr>
                        <a:t>u</a:t>
                      </a:r>
                      <a:r>
                        <a:rPr sz="1100" spc="5" dirty="0" smtClean="0">
                          <a:latin typeface="Calibri"/>
                          <a:cs typeface="Calibri"/>
                        </a:rPr>
                        <a:t>i</a:t>
                      </a:r>
                      <a:r>
                        <a:rPr sz="1100" spc="-5" dirty="0" smtClean="0">
                          <a:latin typeface="Calibri"/>
                          <a:cs typeface="Calibri"/>
                        </a:rPr>
                        <a:t>d</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r</a:t>
                      </a:r>
                      <a:r>
                        <a:rPr sz="1100" spc="-10" dirty="0" smtClean="0">
                          <a:latin typeface="Calibri"/>
                          <a:cs typeface="Calibri"/>
                        </a:rPr>
                        <a:t>o</a:t>
                      </a:r>
                      <a:r>
                        <a:rPr sz="1100" spc="-5" dirty="0" smtClean="0">
                          <a:latin typeface="Calibri"/>
                          <a:cs typeface="Calibri"/>
                        </a:rPr>
                        <a:t>u</a:t>
                      </a:r>
                      <a:r>
                        <a:rPr sz="1100" spc="5" dirty="0" smtClean="0">
                          <a:latin typeface="Calibri"/>
                          <a:cs typeface="Calibri"/>
                        </a:rPr>
                        <a:t>g</a:t>
                      </a:r>
                      <a:r>
                        <a:rPr sz="1100" spc="0" dirty="0" smtClean="0">
                          <a:latin typeface="Calibri"/>
                          <a:cs typeface="Calibri"/>
                        </a:rPr>
                        <a:t>h</a:t>
                      </a:r>
                      <a:r>
                        <a:rPr sz="1100" spc="-15" dirty="0" smtClean="0">
                          <a:latin typeface="Calibri"/>
                          <a:cs typeface="Calibri"/>
                        </a:rPr>
                        <a:t> </a:t>
                      </a:r>
                      <a:r>
                        <a:rPr sz="1100" spc="0" dirty="0" smtClean="0">
                          <a:latin typeface="Calibri"/>
                          <a:cs typeface="Calibri"/>
                        </a:rPr>
                        <a:t>Pa</a:t>
                      </a:r>
                      <a:r>
                        <a:rPr sz="1100" spc="-5" dirty="0" smtClean="0">
                          <a:latin typeface="Calibri"/>
                          <a:cs typeface="Calibri"/>
                        </a:rPr>
                        <a:t>p</a:t>
                      </a:r>
                      <a:r>
                        <a:rPr sz="1100" spc="0" dirty="0" smtClean="0">
                          <a:latin typeface="Calibri"/>
                          <a:cs typeface="Calibri"/>
                        </a:rPr>
                        <a:t>erw</a:t>
                      </a:r>
                      <a:r>
                        <a:rPr sz="1100" spc="-10" dirty="0" smtClean="0">
                          <a:latin typeface="Calibri"/>
                          <a:cs typeface="Calibri"/>
                        </a:rPr>
                        <a:t>o</a:t>
                      </a:r>
                      <a:r>
                        <a:rPr sz="1100" spc="0" dirty="0" smtClean="0">
                          <a:latin typeface="Calibri"/>
                          <a:cs typeface="Calibri"/>
                        </a:rPr>
                        <a:t>rk</a:t>
                      </a:r>
                      <a:r>
                        <a:rPr sz="1100" spc="-10" dirty="0" smtClean="0">
                          <a:latin typeface="Calibri"/>
                          <a:cs typeface="Calibri"/>
                        </a:rPr>
                        <a:t> </a:t>
                      </a:r>
                      <a:r>
                        <a:rPr sz="1100" spc="-15" dirty="0" smtClean="0">
                          <a:latin typeface="Calibri"/>
                          <a:cs typeface="Calibri"/>
                        </a:rPr>
                        <a:t>T</a:t>
                      </a:r>
                      <a:r>
                        <a:rPr sz="1100" spc="0" dirty="0" smtClean="0">
                          <a:latin typeface="Calibri"/>
                          <a:cs typeface="Calibri"/>
                        </a:rPr>
                        <a:t>ra</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i</a:t>
                      </a:r>
                      <a:r>
                        <a:rPr sz="1100" spc="-5" dirty="0" smtClean="0">
                          <a:latin typeface="Calibri"/>
                          <a:cs typeface="Calibri"/>
                        </a:rPr>
                        <a:t>n</a:t>
                      </a:r>
                      <a:r>
                        <a:rPr sz="1100" spc="5" dirty="0" smtClean="0">
                          <a:latin typeface="Calibri"/>
                          <a:cs typeface="Calibri"/>
                        </a:rPr>
                        <a:t>g</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5</a:t>
                      </a:r>
                      <a:r>
                        <a:rPr sz="1100" spc="-20" dirty="0" smtClean="0">
                          <a:latin typeface="Calibri"/>
                          <a:cs typeface="Calibri"/>
                        </a:rPr>
                        <a:t> </a:t>
                      </a:r>
                      <a:r>
                        <a:rPr sz="1100" spc="-15" dirty="0" smtClean="0">
                          <a:latin typeface="Calibri"/>
                          <a:cs typeface="Calibri"/>
                        </a:rPr>
                        <a:t>E</a:t>
                      </a:r>
                      <a:r>
                        <a:rPr sz="1100" spc="0" dirty="0" smtClean="0">
                          <a:latin typeface="Calibri"/>
                          <a:cs typeface="Calibri"/>
                        </a:rPr>
                        <a:t>m</a:t>
                      </a:r>
                      <a:r>
                        <a:rPr sz="1100" spc="-5" dirty="0" smtClean="0">
                          <a:latin typeface="Calibri"/>
                          <a:cs typeface="Calibri"/>
                        </a:rPr>
                        <a:t>p</a:t>
                      </a:r>
                      <a:r>
                        <a:rPr sz="1100" spc="-10" dirty="0" smtClean="0">
                          <a:latin typeface="Calibri"/>
                          <a:cs typeface="Calibri"/>
                        </a:rPr>
                        <a:t>o</a:t>
                      </a:r>
                      <a:r>
                        <a:rPr sz="1100" spc="0" dirty="0" smtClean="0">
                          <a:latin typeface="Calibri"/>
                          <a:cs typeface="Calibri"/>
                        </a:rPr>
                        <a:t>wer</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a:t>
                      </a:r>
                      <a:r>
                        <a:rPr sz="1100" spc="-10" dirty="0" smtClean="0">
                          <a:latin typeface="Calibri"/>
                          <a:cs typeface="Calibri"/>
                        </a:rPr>
                        <a:t> </a:t>
                      </a:r>
                      <a:r>
                        <a:rPr sz="1100" spc="5" dirty="0" smtClean="0">
                          <a:latin typeface="Calibri"/>
                          <a:cs typeface="Calibri"/>
                        </a:rPr>
                        <a:t>Cli</a:t>
                      </a:r>
                      <a:r>
                        <a:rPr sz="1100" spc="-25" dirty="0" smtClean="0">
                          <a:latin typeface="Calibri"/>
                          <a:cs typeface="Calibri"/>
                        </a:rPr>
                        <a:t>e</a:t>
                      </a:r>
                      <a:r>
                        <a:rPr sz="1100" spc="-5" dirty="0" smtClean="0">
                          <a:latin typeface="Calibri"/>
                          <a:cs typeface="Calibri"/>
                        </a:rPr>
                        <a:t>n</a:t>
                      </a:r>
                      <a:r>
                        <a:rPr sz="1100" spc="-10"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6</a:t>
                      </a:r>
                      <a:r>
                        <a:rPr sz="1100" spc="5" dirty="0" smtClean="0">
                          <a:latin typeface="Calibri"/>
                          <a:cs typeface="Calibri"/>
                        </a:rPr>
                        <a:t> </a:t>
                      </a:r>
                      <a:r>
                        <a:rPr sz="1100" spc="-10" dirty="0" smtClean="0">
                          <a:latin typeface="Calibri"/>
                          <a:cs typeface="Calibri"/>
                        </a:rPr>
                        <a:t>Mot</a:t>
                      </a:r>
                      <a:r>
                        <a:rPr sz="1100" spc="5" dirty="0" smtClean="0">
                          <a:latin typeface="Calibri"/>
                          <a:cs typeface="Calibri"/>
                        </a:rPr>
                        <a:t>i</a:t>
                      </a:r>
                      <a:r>
                        <a:rPr sz="1100" spc="0" dirty="0" smtClean="0">
                          <a:latin typeface="Calibri"/>
                          <a:cs typeface="Calibri"/>
                        </a:rPr>
                        <a:t>va</a:t>
                      </a:r>
                      <a:r>
                        <a:rPr sz="1100" spc="-15" dirty="0" smtClean="0">
                          <a:latin typeface="Calibri"/>
                          <a:cs typeface="Calibri"/>
                        </a:rPr>
                        <a:t>t</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10" dirty="0" smtClean="0">
                          <a:latin typeface="Calibri"/>
                          <a:cs typeface="Calibri"/>
                        </a:rPr>
                        <a:t>t</a:t>
                      </a:r>
                      <a:r>
                        <a:rPr sz="1100" spc="-5" dirty="0" smtClean="0">
                          <a:latin typeface="Calibri"/>
                          <a:cs typeface="Calibri"/>
                        </a:rPr>
                        <a:t>h</a:t>
                      </a:r>
                      <a:r>
                        <a:rPr sz="1100" spc="0" dirty="0" smtClean="0">
                          <a:latin typeface="Calibri"/>
                          <a:cs typeface="Calibri"/>
                        </a:rPr>
                        <a:t>e </a:t>
                      </a:r>
                      <a:r>
                        <a:rPr sz="1100" spc="5" dirty="0" smtClean="0">
                          <a:latin typeface="Calibri"/>
                          <a:cs typeface="Calibri"/>
                        </a:rPr>
                        <a:t>C</a:t>
                      </a:r>
                      <a:r>
                        <a:rPr sz="1100" spc="-15" dirty="0" smtClean="0">
                          <a:latin typeface="Calibri"/>
                          <a:cs typeface="Calibri"/>
                        </a:rPr>
                        <a:t>l</a:t>
                      </a:r>
                      <a:r>
                        <a:rPr sz="1100" spc="5" dirty="0" smtClean="0">
                          <a:latin typeface="Calibri"/>
                          <a:cs typeface="Calibri"/>
                        </a:rPr>
                        <a:t>i</a:t>
                      </a:r>
                      <a:r>
                        <a:rPr sz="1100" spc="0" dirty="0" smtClean="0">
                          <a:latin typeface="Calibri"/>
                          <a:cs typeface="Calibri"/>
                        </a:rPr>
                        <a:t>en</a:t>
                      </a:r>
                      <a:r>
                        <a:rPr sz="1100" spc="-15" dirty="0" smtClean="0">
                          <a:latin typeface="Calibri"/>
                          <a:cs typeface="Calibri"/>
                        </a:rPr>
                        <a:t>t</a:t>
                      </a:r>
                      <a:r>
                        <a:rPr sz="1100" spc="0" dirty="0" smtClean="0">
                          <a:latin typeface="Calibri"/>
                          <a:cs typeface="Calibri"/>
                        </a:rPr>
                        <a:t>,</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7</a:t>
                      </a:r>
                      <a:r>
                        <a:rPr sz="1100" spc="-20" dirty="0" smtClean="0">
                          <a:latin typeface="Calibri"/>
                          <a:cs typeface="Calibri"/>
                        </a:rPr>
                        <a:t> </a:t>
                      </a:r>
                      <a:r>
                        <a:rPr sz="1100" spc="-10" dirty="0" smtClean="0">
                          <a:latin typeface="Calibri"/>
                          <a:cs typeface="Calibri"/>
                        </a:rPr>
                        <a:t>D</a:t>
                      </a:r>
                      <a:r>
                        <a:rPr sz="1100" spc="0" dirty="0" smtClean="0">
                          <a:latin typeface="Calibri"/>
                          <a:cs typeface="Calibri"/>
                        </a:rPr>
                        <a:t>e</a:t>
                      </a:r>
                      <a:r>
                        <a:rPr sz="1100" spc="5" dirty="0" smtClean="0">
                          <a:latin typeface="Calibri"/>
                          <a:cs typeface="Calibri"/>
                        </a:rPr>
                        <a:t>v</a:t>
                      </a:r>
                      <a:r>
                        <a:rPr sz="1100" spc="0" dirty="0" smtClean="0">
                          <a:latin typeface="Calibri"/>
                          <a:cs typeface="Calibri"/>
                        </a:rPr>
                        <a:t>e</a:t>
                      </a:r>
                      <a:r>
                        <a:rPr sz="1100" spc="10" dirty="0" smtClean="0">
                          <a:latin typeface="Calibri"/>
                          <a:cs typeface="Calibri"/>
                        </a:rPr>
                        <a:t>l</a:t>
                      </a:r>
                      <a:r>
                        <a:rPr sz="1100" spc="-10" dirty="0" smtClean="0">
                          <a:latin typeface="Calibri"/>
                          <a:cs typeface="Calibri"/>
                        </a:rPr>
                        <a:t>o</a:t>
                      </a:r>
                      <a:r>
                        <a:rPr sz="1100" spc="-5" dirty="0" smtClean="0">
                          <a:latin typeface="Calibri"/>
                          <a:cs typeface="Calibri"/>
                        </a:rPr>
                        <a:t>p</a:t>
                      </a:r>
                      <a:r>
                        <a:rPr sz="1100" spc="5" dirty="0" smtClean="0">
                          <a:latin typeface="Calibri"/>
                          <a:cs typeface="Calibri"/>
                        </a:rPr>
                        <a:t>i</a:t>
                      </a:r>
                      <a:r>
                        <a:rPr sz="1100" spc="-5" dirty="0" smtClean="0">
                          <a:latin typeface="Calibri"/>
                          <a:cs typeface="Calibri"/>
                        </a:rPr>
                        <a:t>n</a:t>
                      </a:r>
                      <a:r>
                        <a:rPr sz="1100" spc="0" dirty="0" smtClean="0">
                          <a:latin typeface="Calibri"/>
                          <a:cs typeface="Calibri"/>
                        </a:rPr>
                        <a:t>g</a:t>
                      </a:r>
                      <a:r>
                        <a:rPr sz="1100" spc="-5" dirty="0" smtClean="0">
                          <a:latin typeface="Calibri"/>
                          <a:cs typeface="Calibri"/>
                        </a:rPr>
                        <a:t> </a:t>
                      </a:r>
                      <a:r>
                        <a:rPr sz="1100" spc="5" dirty="0" smtClean="0">
                          <a:latin typeface="Calibri"/>
                          <a:cs typeface="Calibri"/>
                        </a:rPr>
                        <a:t>C</a:t>
                      </a:r>
                      <a:r>
                        <a:rPr sz="1100" spc="-10" dirty="0" smtClean="0">
                          <a:latin typeface="Calibri"/>
                          <a:cs typeface="Calibri"/>
                        </a:rPr>
                        <a:t>o</a:t>
                      </a:r>
                      <a:r>
                        <a:rPr sz="1100" spc="-20" dirty="0" smtClean="0">
                          <a:latin typeface="Calibri"/>
                          <a:cs typeface="Calibri"/>
                        </a:rPr>
                        <a:t>m</a:t>
                      </a:r>
                      <a:r>
                        <a:rPr sz="1100" spc="0" dirty="0" smtClean="0">
                          <a:latin typeface="Calibri"/>
                          <a:cs typeface="Calibri"/>
                        </a:rPr>
                        <a:t>m</a:t>
                      </a:r>
                      <a:r>
                        <a:rPr sz="1100" spc="-5" dirty="0" smtClean="0">
                          <a:latin typeface="Calibri"/>
                          <a:cs typeface="Calibri"/>
                        </a:rPr>
                        <a:t>un</a:t>
                      </a:r>
                      <a:r>
                        <a:rPr sz="1100" spc="5" dirty="0" smtClean="0">
                          <a:latin typeface="Calibri"/>
                          <a:cs typeface="Calibri"/>
                        </a:rPr>
                        <a:t>i</a:t>
                      </a:r>
                      <a:r>
                        <a:rPr sz="1100" spc="-10" dirty="0" smtClean="0">
                          <a:latin typeface="Calibri"/>
                          <a:cs typeface="Calibri"/>
                        </a:rPr>
                        <a:t>t</a:t>
                      </a:r>
                      <a:r>
                        <a:rPr sz="1100" spc="0" dirty="0" smtClean="0">
                          <a:latin typeface="Calibri"/>
                          <a:cs typeface="Calibri"/>
                        </a:rPr>
                        <a:t>y</a:t>
                      </a:r>
                      <a:r>
                        <a:rPr sz="1100" spc="10" dirty="0" smtClean="0">
                          <a:latin typeface="Calibri"/>
                          <a:cs typeface="Calibri"/>
                        </a:rPr>
                        <a:t> </a:t>
                      </a:r>
                      <a:r>
                        <a:rPr sz="1100" spc="0" dirty="0" smtClean="0">
                          <a:latin typeface="Calibri"/>
                          <a:cs typeface="Calibri"/>
                        </a:rPr>
                        <a:t>Re</a:t>
                      </a:r>
                      <a:r>
                        <a:rPr sz="1100" spc="10" dirty="0" smtClean="0">
                          <a:latin typeface="Calibri"/>
                          <a:cs typeface="Calibri"/>
                        </a:rPr>
                        <a:t>l</a:t>
                      </a:r>
                      <a:r>
                        <a:rPr sz="1100" spc="0" dirty="0" smtClean="0">
                          <a:latin typeface="Calibri"/>
                          <a:cs typeface="Calibri"/>
                        </a:rPr>
                        <a:t>a</a:t>
                      </a:r>
                      <a:r>
                        <a:rPr sz="1100" spc="-15" dirty="0" smtClean="0">
                          <a:latin typeface="Calibri"/>
                          <a:cs typeface="Calibri"/>
                        </a:rPr>
                        <a:t>t</a:t>
                      </a:r>
                      <a:r>
                        <a:rPr sz="1100" spc="5" dirty="0" smtClean="0">
                          <a:latin typeface="Calibri"/>
                          <a:cs typeface="Calibri"/>
                        </a:rPr>
                        <a:t>i</a:t>
                      </a:r>
                      <a:r>
                        <a:rPr sz="1100" spc="-10" dirty="0" smtClean="0">
                          <a:latin typeface="Calibri"/>
                          <a:cs typeface="Calibri"/>
                        </a:rPr>
                        <a:t>o</a:t>
                      </a:r>
                      <a:r>
                        <a:rPr sz="1100" spc="-5" dirty="0" smtClean="0">
                          <a:latin typeface="Calibri"/>
                          <a:cs typeface="Calibri"/>
                        </a:rPr>
                        <a:t>n</a:t>
                      </a:r>
                      <a:r>
                        <a:rPr sz="1100" spc="0" dirty="0" smtClean="0">
                          <a:latin typeface="Calibri"/>
                          <a:cs typeface="Calibri"/>
                        </a:rPr>
                        <a:t>s</a:t>
                      </a:r>
                      <a:r>
                        <a:rPr sz="1100" spc="-30" dirty="0" smtClean="0">
                          <a:latin typeface="Calibri"/>
                          <a:cs typeface="Calibri"/>
                        </a:rPr>
                        <a:t>h</a:t>
                      </a:r>
                      <a:r>
                        <a:rPr sz="1100" spc="5" dirty="0" smtClean="0">
                          <a:latin typeface="Calibri"/>
                          <a:cs typeface="Calibri"/>
                        </a:rPr>
                        <a:t>i</a:t>
                      </a:r>
                      <a:r>
                        <a:rPr sz="1100" spc="-5" dirty="0" smtClean="0">
                          <a:latin typeface="Calibri"/>
                          <a:cs typeface="Calibri"/>
                        </a:rPr>
                        <a:t>p</a:t>
                      </a:r>
                      <a:r>
                        <a:rPr sz="1100" spc="0" dirty="0" smtClean="0">
                          <a:latin typeface="Calibri"/>
                          <a:cs typeface="Calibri"/>
                        </a:rPr>
                        <a:t>s,</a:t>
                      </a:r>
                      <a:r>
                        <a:rPr sz="1100" spc="-25" dirty="0" smtClean="0">
                          <a:latin typeface="Calibri"/>
                          <a:cs typeface="Calibri"/>
                        </a:rPr>
                        <a:t> </a:t>
                      </a:r>
                      <a:r>
                        <a:rPr sz="1100" spc="-10" dirty="0" smtClean="0">
                          <a:latin typeface="Calibri"/>
                          <a:cs typeface="Calibri"/>
                        </a:rPr>
                        <a:t>7</a:t>
                      </a:r>
                      <a:r>
                        <a:rPr sz="1100" spc="5" dirty="0" smtClean="0">
                          <a:latin typeface="Calibri"/>
                          <a:cs typeface="Calibri"/>
                        </a:rPr>
                        <a:t>.</a:t>
                      </a:r>
                      <a:r>
                        <a:rPr sz="1100" spc="0" dirty="0" smtClean="0">
                          <a:latin typeface="Calibri"/>
                          <a:cs typeface="Calibri"/>
                        </a:rPr>
                        <a:t>8</a:t>
                      </a:r>
                      <a:r>
                        <a:rPr sz="1100" spc="-20" dirty="0" smtClean="0">
                          <a:latin typeface="Calibri"/>
                          <a:cs typeface="Calibri"/>
                        </a:rPr>
                        <a:t> </a:t>
                      </a:r>
                      <a:r>
                        <a:rPr sz="1100" spc="10" dirty="0" smtClean="0">
                          <a:latin typeface="Calibri"/>
                          <a:cs typeface="Calibri"/>
                        </a:rPr>
                        <a:t>U</a:t>
                      </a:r>
                      <a:r>
                        <a:rPr sz="1100" spc="-5" dirty="0" smtClean="0">
                          <a:latin typeface="Calibri"/>
                          <a:cs typeface="Calibri"/>
                        </a:rPr>
                        <a:t>n</a:t>
                      </a:r>
                      <a:r>
                        <a:rPr sz="1100" spc="5" dirty="0" smtClean="0">
                          <a:latin typeface="Calibri"/>
                          <a:cs typeface="Calibri"/>
                        </a:rPr>
                        <a:t>i</a:t>
                      </a:r>
                      <a:r>
                        <a:rPr sz="1100" spc="0" dirty="0" smtClean="0">
                          <a:latin typeface="Calibri"/>
                          <a:cs typeface="Calibri"/>
                        </a:rPr>
                        <a:t>t</a:t>
                      </a:r>
                      <a:r>
                        <a:rPr sz="1100" spc="-20" dirty="0" smtClean="0">
                          <a:latin typeface="Calibri"/>
                          <a:cs typeface="Calibri"/>
                        </a:rPr>
                        <a:t> </a:t>
                      </a:r>
                      <a:r>
                        <a:rPr sz="1100" spc="0" dirty="0" smtClean="0">
                          <a:latin typeface="Calibri"/>
                          <a:cs typeface="Calibri"/>
                        </a:rPr>
                        <a:t>P</a:t>
                      </a:r>
                      <a:r>
                        <a:rPr sz="1100" spc="-10" dirty="0" smtClean="0">
                          <a:latin typeface="Calibri"/>
                          <a:cs typeface="Calibri"/>
                        </a:rPr>
                        <a:t>o</a:t>
                      </a:r>
                      <a:r>
                        <a:rPr sz="1100" spc="0" dirty="0" smtClean="0">
                          <a:latin typeface="Calibri"/>
                          <a:cs typeface="Calibri"/>
                        </a:rPr>
                        <a:t>st</a:t>
                      </a:r>
                      <a:r>
                        <a:rPr sz="1100" spc="-5" dirty="0" smtClean="0">
                          <a:latin typeface="Calibri"/>
                          <a:cs typeface="Calibri"/>
                        </a:rPr>
                        <a:t>-</a:t>
                      </a:r>
                      <a:r>
                        <a:rPr sz="1100" spc="-15" dirty="0" smtClean="0">
                          <a:latin typeface="Calibri"/>
                          <a:cs typeface="Calibri"/>
                        </a:rPr>
                        <a:t>T</a:t>
                      </a:r>
                      <a:r>
                        <a:rPr sz="1100" spc="0" dirty="0" smtClean="0">
                          <a:latin typeface="Calibri"/>
                          <a:cs typeface="Calibri"/>
                        </a:rPr>
                        <a:t>es</a:t>
                      </a:r>
                      <a:r>
                        <a:rPr sz="1100" spc="-10" dirty="0" smtClean="0">
                          <a:latin typeface="Calibri"/>
                          <a:cs typeface="Calibri"/>
                        </a:rPr>
                        <a:t>t</a:t>
                      </a:r>
                      <a:r>
                        <a:rPr sz="1100" spc="0" dirty="0" smtClean="0">
                          <a:latin typeface="Calibri"/>
                          <a:cs typeface="Calibri"/>
                        </a:rPr>
                        <a:t>, </a:t>
                      </a:r>
                      <a:r>
                        <a:rPr sz="1100" spc="-15" dirty="0" smtClean="0">
                          <a:latin typeface="Calibri"/>
                          <a:cs typeface="Calibri"/>
                        </a:rPr>
                        <a:t>E</a:t>
                      </a:r>
                      <a:r>
                        <a:rPr sz="1100" spc="0" dirty="0" smtClean="0">
                          <a:latin typeface="Calibri"/>
                          <a:cs typeface="Calibri"/>
                        </a:rPr>
                        <a:t>x</a:t>
                      </a:r>
                      <a:r>
                        <a:rPr sz="1100" spc="10" dirty="0" smtClean="0">
                          <a:latin typeface="Calibri"/>
                          <a:cs typeface="Calibri"/>
                        </a:rPr>
                        <a:t>i</a:t>
                      </a:r>
                      <a:r>
                        <a:rPr sz="1100" spc="0" dirty="0" smtClean="0">
                          <a:latin typeface="Calibri"/>
                          <a:cs typeface="Calibri"/>
                        </a:rPr>
                        <a:t>t</a:t>
                      </a:r>
                      <a:endParaRPr sz="1100">
                        <a:latin typeface="Calibri"/>
                        <a:cs typeface="Calibri"/>
                      </a:endParaRPr>
                    </a:p>
                  </a:txBody>
                  <a:tcPr marL="0" marR="0" marT="0" marB="0">
                    <a:lnL w="37845">
                      <a:solidFill>
                        <a:srgbClr val="000000"/>
                      </a:solidFill>
                      <a:prstDash val="solid"/>
                    </a:lnL>
                    <a:lnR w="19557">
                      <a:solidFill>
                        <a:srgbClr val="40404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r>
                        <a:rPr lang="en-US" sz="1100" dirty="0" smtClean="0">
                          <a:latin typeface="+mn-lt"/>
                          <a:cs typeface="Calibri"/>
                        </a:rPr>
                        <a:t>  </a:t>
                      </a:r>
                      <a:r>
                        <a:rPr lang="en-US" sz="1100" dirty="0" smtClean="0">
                          <a:solidFill>
                            <a:srgbClr val="FF0000"/>
                          </a:solidFill>
                          <a:latin typeface="+mn-lt"/>
                          <a:cs typeface="Calibri"/>
                        </a:rPr>
                        <a:t>See (Matrix) updating narration including text improvements (Slide # 54)</a:t>
                      </a:r>
                    </a:p>
                    <a:p>
                      <a:r>
                        <a:rPr lang="en-US" sz="1100" dirty="0" smtClean="0">
                          <a:solidFill>
                            <a:srgbClr val="FF0000"/>
                          </a:solidFill>
                          <a:latin typeface="+mn-lt"/>
                          <a:cs typeface="Calibri"/>
                        </a:rPr>
                        <a:t>  Narration:  see slide # 62</a:t>
                      </a:r>
                    </a:p>
                    <a:p>
                      <a:r>
                        <a:rPr lang="en-US" sz="1100" dirty="0" smtClean="0">
                          <a:solidFill>
                            <a:srgbClr val="FF0000"/>
                          </a:solidFill>
                          <a:latin typeface="+mn-lt"/>
                          <a:cs typeface="Calibri"/>
                        </a:rPr>
                        <a:t> Combine screens 7000-7130</a:t>
                      </a:r>
                      <a:endParaRPr sz="1100" dirty="0">
                        <a:solidFill>
                          <a:srgbClr val="FF0000"/>
                        </a:solidFill>
                        <a:latin typeface="Calibri"/>
                        <a:cs typeface="Calibri"/>
                      </a:endParaRPr>
                    </a:p>
                  </a:txBody>
                  <a:tcPr marL="0" marR="0" marT="0" marB="0">
                    <a:lnL w="19557">
                      <a:solidFill>
                        <a:srgbClr val="404040"/>
                      </a:solidFill>
                      <a:prstDash val="solid"/>
                    </a:lnL>
                    <a:lnR w="37846">
                      <a:solidFill>
                        <a:srgbClr val="000000"/>
                      </a:solidFill>
                      <a:prstDash val="solid"/>
                    </a:lnR>
                    <a:lnT w="34798">
                      <a:solidFill>
                        <a:srgbClr val="B6DDE8"/>
                      </a:solidFill>
                      <a:prstDash val="solid"/>
                    </a:lnT>
                    <a:lnB w="37846">
                      <a:solidFill>
                        <a:srgbClr val="404040"/>
                      </a:solidFill>
                      <a:prstDash val="solid"/>
                    </a:lnB>
                  </a:tcPr>
                </a:tc>
                <a:tc hMerge="1">
                  <a:txBody>
                    <a:bodyPr/>
                    <a:lstStyle/>
                    <a:p>
                      <a:endParaRPr/>
                    </a:p>
                  </a:txBody>
                  <a:tcPr marL="0" marR="0" marT="0" marB="0"/>
                </a:tc>
              </a:tr>
            </a:tbl>
          </a:graphicData>
        </a:graphic>
      </p:graphicFrame>
      <p:sp>
        <p:nvSpPr>
          <p:cNvPr id="5" name="object 4"/>
          <p:cNvSpPr/>
          <p:nvPr/>
        </p:nvSpPr>
        <p:spPr>
          <a:xfrm>
            <a:off x="533400" y="1447800"/>
            <a:ext cx="4524248" cy="3356610"/>
          </a:xfrm>
          <a:prstGeom prst="rect">
            <a:avLst/>
          </a:prstGeom>
          <a:blipFill>
            <a:blip r:embed="rId2" cstate="print"/>
            <a:stretch>
              <a:fillRect/>
            </a:stretch>
          </a:blipFill>
        </p:spPr>
        <p:txBody>
          <a:bodyPr wrap="square" lIns="0" tIns="0" rIns="0" bIns="0" rtlCol="0">
            <a:noAutofit/>
          </a:bodyPr>
          <a:lstStyle/>
          <a:p>
            <a:endParaRPr/>
          </a:p>
        </p:txBody>
      </p:sp>
      <p:pic>
        <p:nvPicPr>
          <p:cNvPr id="8" name="Picture 7" descr="Benefits and Importance.jpg"/>
          <p:cNvPicPr>
            <a:picLocks noChangeAspect="1"/>
          </p:cNvPicPr>
          <p:nvPr/>
        </p:nvPicPr>
        <p:blipFill>
          <a:blip r:embed="rId3" cstate="print"/>
          <a:stretch>
            <a:fillRect/>
          </a:stretch>
        </p:blipFill>
        <p:spPr>
          <a:xfrm>
            <a:off x="3352800" y="2133600"/>
            <a:ext cx="1549400" cy="116205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1568</TotalTime>
  <Words>12502</Words>
  <Application>Microsoft Office PowerPoint</Application>
  <PresentationFormat>Custom</PresentationFormat>
  <Paragraphs>2077</Paragraphs>
  <Slides>67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MS Mincho</vt:lpstr>
      <vt:lpstr>Arial</vt:lpstr>
      <vt:lpstr>Calibri</vt:lpstr>
      <vt:lpstr>Cambria</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Unit 7 Capacity-Building Skills Storyboards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MEIKA</dc:creator>
  <cp:lastModifiedBy>James Ralph</cp:lastModifiedBy>
  <cp:revision>68</cp:revision>
  <dcterms:created xsi:type="dcterms:W3CDTF">2014-02-14T17:32:25Z</dcterms:created>
  <dcterms:modified xsi:type="dcterms:W3CDTF">2014-02-17T01:05:58Z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2013-11-17T00:00:00Z</vt:filetime>
  </property>
  <property fmtid="{D5CDD505-2E9C-101B-9397-08002B2CF9AE}" pid="3" name="LastSaved">
    <vt:filetime>2014-02-14T00:00:00Z</vt:filetime>
  </property>
</Properties>
</file>