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2F94-8F76-489C-9F53-12055CDF9F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8485-CDA1-4241-A095-9EDD7BFE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MS-</a:t>
            </a:r>
            <a:r>
              <a:rPr lang="en-US" dirty="0" err="1" smtClean="0"/>
              <a:t>Thermashield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6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68" y="91739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Clean Roof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79" y="2242962"/>
            <a:ext cx="2743200" cy="1757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58" y="2242962"/>
            <a:ext cx="2566835" cy="1759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75" y="2242962"/>
            <a:ext cx="2825905" cy="1757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73079" y="4171310"/>
            <a:ext cx="274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Clean Roof by removing loose debris and using a stiff brush to remove any visible debris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68675" y="4233266"/>
            <a:ext cx="287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Power wash to remove the bake on dirt and debris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2079" y="4171310"/>
            <a:ext cx="2566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Scrub remaining dirt and debris and power wash the area again. Allow the surface to dry (at lease 24 hours).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4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05" y="70070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Inspect and Treat Problem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05" y="2020888"/>
            <a:ext cx="2743200" cy="2044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519" y="2005553"/>
            <a:ext cx="2743200" cy="20599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238" y="2005553"/>
            <a:ext cx="2917356" cy="20599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1905" y="42601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Remove rust by using wire brush.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3519" y="4230991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Repair any leaks and other damages by patching it with compatible materials and sealant. Replace the roofing material if can not be repaired.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94238" y="4260174"/>
            <a:ext cx="291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Apply MS-Prime on the repaired surfaces over the patches and sealants. This step is very important, MS- </a:t>
            </a:r>
            <a:r>
              <a:rPr lang="en-US" dirty="0" err="1" smtClean="0"/>
              <a:t>Thermashield</a:t>
            </a:r>
            <a:r>
              <a:rPr lang="en-US" dirty="0" smtClean="0"/>
              <a:t> is a top coat that is meant to flex, not a roof sealer.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3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210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Apply Primer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7703"/>
            <a:ext cx="2653393" cy="30447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25813" y="1724464"/>
            <a:ext cx="2743200" cy="20496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879502"/>
            <a:ext cx="2653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Mix MS-Prime by using a spin mixer. Mix completely for 5-10 minutes until the mix is </a:t>
            </a:r>
            <a:r>
              <a:rPr lang="en-US" dirty="0" err="1" smtClean="0"/>
              <a:t>homogenius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4642" y="3926192"/>
            <a:ext cx="27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Apply primer using spray, brush or roller. Apply a minimum of 6 mil wet thickness. Allow primer to dry.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489" y="1716088"/>
            <a:ext cx="3037622" cy="2049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04489" y="4013740"/>
            <a:ext cx="2951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Inspect primed roof for possible leaks and damages. If damages are found, treat the problem area per previous steps.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5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53" y="65951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Apply Top Coat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3" y="1985076"/>
            <a:ext cx="277948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929" y="1985076"/>
            <a:ext cx="3870625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531" y="1985076"/>
            <a:ext cx="351911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4753" y="4921655"/>
            <a:ext cx="277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Apply top coat by using brush, roller or spray (</a:t>
            </a:r>
            <a:r>
              <a:rPr lang="en-US" dirty="0" err="1" smtClean="0"/>
              <a:t>Graco</a:t>
            </a:r>
            <a:r>
              <a:rPr lang="en-US" dirty="0" smtClean="0"/>
              <a:t> Pro Sprayer are ideal).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1929" y="4921655"/>
            <a:ext cx="387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Apply a minimum of 6 mil wet coat as evenly as possible.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46531" y="4921655"/>
            <a:ext cx="351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Inspect the roof to make sure that proper even coverage is applied. If needed due to different surface apply a second 6 mil coat.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Applying MS-Thermashield</vt:lpstr>
      <vt:lpstr>Clean Roof</vt:lpstr>
      <vt:lpstr>Inspect and Treat Problem Area</vt:lpstr>
      <vt:lpstr>Apply Primer</vt:lpstr>
      <vt:lpstr>Apply Top Coat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Roof Prep</dc:title>
  <dc:creator>Jay Cruz</dc:creator>
  <cp:lastModifiedBy>Jay Cruz</cp:lastModifiedBy>
  <cp:revision>11</cp:revision>
  <dcterms:created xsi:type="dcterms:W3CDTF">2020-03-09T18:57:21Z</dcterms:created>
  <dcterms:modified xsi:type="dcterms:W3CDTF">2020-03-09T23:29:42Z</dcterms:modified>
</cp:coreProperties>
</file>