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60" r:id="rId4"/>
    <p:sldId id="261" r:id="rId5"/>
    <p:sldId id="262" r:id="rId6"/>
    <p:sldId id="259" r:id="rId7"/>
    <p:sldId id="267" r:id="rId8"/>
    <p:sldId id="266" r:id="rId9"/>
    <p:sldId id="265" r:id="rId10"/>
    <p:sldId id="264" r:id="rId11"/>
    <p:sldId id="268" r:id="rId12"/>
    <p:sldId id="271" r:id="rId13"/>
    <p:sldId id="263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273E-4F06-4811-973D-326B3A2B196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F7E4-5380-4C01-910C-DB2E0EB1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5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273E-4F06-4811-973D-326B3A2B196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F7E4-5380-4C01-910C-DB2E0EB1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5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273E-4F06-4811-973D-326B3A2B196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F7E4-5380-4C01-910C-DB2E0EB1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4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273E-4F06-4811-973D-326B3A2B196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F7E4-5380-4C01-910C-DB2E0EB1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0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273E-4F06-4811-973D-326B3A2B196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F7E4-5380-4C01-910C-DB2E0EB1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7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273E-4F06-4811-973D-326B3A2B196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F7E4-5380-4C01-910C-DB2E0EB1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273E-4F06-4811-973D-326B3A2B196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F7E4-5380-4C01-910C-DB2E0EB1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273E-4F06-4811-973D-326B3A2B196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F7E4-5380-4C01-910C-DB2E0EB1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4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273E-4F06-4811-973D-326B3A2B196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F7E4-5380-4C01-910C-DB2E0EB1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4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273E-4F06-4811-973D-326B3A2B196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F7E4-5380-4C01-910C-DB2E0EB1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6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273E-4F06-4811-973D-326B3A2B196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F7E4-5380-4C01-910C-DB2E0EB1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8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273E-4F06-4811-973D-326B3A2B196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8F7E4-5380-4C01-910C-DB2E0EB1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9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28712"/>
            <a:ext cx="8229600" cy="5348287"/>
          </a:xfrm>
        </p:spPr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33" y="381000"/>
            <a:ext cx="60071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7783" y="1287244"/>
            <a:ext cx="67818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Webex</a:t>
            </a:r>
            <a:r>
              <a:rPr lang="en-US" sz="2800" dirty="0" smtClean="0"/>
              <a:t> Meeting Dates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Tuesday Night Meetings – 7:30 – 8:30 pm</a:t>
            </a:r>
          </a:p>
          <a:p>
            <a:pPr algn="ctr"/>
            <a:r>
              <a:rPr lang="en-US" sz="2800" dirty="0" smtClean="0"/>
              <a:t>10/6, 10/20, 11/3, &amp; 11/17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Saturday Morning Meetings – 9:30 – 10:30 am</a:t>
            </a:r>
          </a:p>
          <a:p>
            <a:pPr algn="ctr"/>
            <a:r>
              <a:rPr lang="en-US" sz="2800" dirty="0" smtClean="0"/>
              <a:t>10/17, 11/14, 12/12, 1/16 &amp; 2/13</a:t>
            </a:r>
            <a:endParaRPr lang="en-US" sz="2800" dirty="0" smtClean="0"/>
          </a:p>
          <a:p>
            <a:pPr algn="ctr"/>
            <a:endParaRPr lang="en-US" sz="6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779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287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000" smtClean="0"/>
              <a:t>October 10, 2018 </a:t>
            </a:r>
            <a:r>
              <a:rPr lang="en-US" sz="2000" dirty="0" smtClean="0"/>
              <a:t>Meeting</a:t>
            </a:r>
            <a:br>
              <a:rPr lang="en-US" sz="2000" dirty="0" smtClean="0"/>
            </a:br>
            <a:r>
              <a:rPr lang="en-US" sz="2000" dirty="0" smtClean="0"/>
              <a:t>Cranford High School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33" y="381000"/>
            <a:ext cx="60071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4710" y="1752600"/>
            <a:ext cx="1657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AGENDA</a:t>
            </a:r>
            <a:endParaRPr lang="en-US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390" y="990600"/>
            <a:ext cx="676722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287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000" smtClean="0"/>
              <a:t>October 10, 2018 </a:t>
            </a:r>
            <a:r>
              <a:rPr lang="en-US" sz="2000" dirty="0" smtClean="0"/>
              <a:t>Meeting</a:t>
            </a:r>
            <a:br>
              <a:rPr lang="en-US" sz="2000" dirty="0" smtClean="0"/>
            </a:br>
            <a:r>
              <a:rPr lang="en-US" sz="2000" dirty="0" smtClean="0"/>
              <a:t>Cranford High School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33" y="381000"/>
            <a:ext cx="60071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4710" y="1752600"/>
            <a:ext cx="1657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AGENDA</a:t>
            </a:r>
            <a:endParaRPr lang="en-US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990600"/>
            <a:ext cx="77343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965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28712"/>
            <a:ext cx="8229600" cy="5424487"/>
          </a:xfrm>
        </p:spPr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33" y="381000"/>
            <a:ext cx="60071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642" y="1775042"/>
            <a:ext cx="3136715" cy="5082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1128712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Participants will be muted – Use chat to ask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243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28713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This is how meeting attendance will be taken (90% of entire meeting)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33" y="381000"/>
            <a:ext cx="60071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4710" y="1752600"/>
            <a:ext cx="1657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AGENDA</a:t>
            </a:r>
            <a:endParaRPr lang="en-US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2666"/>
            <a:ext cx="9144000" cy="34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72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28712"/>
            <a:ext cx="8229600" cy="5348287"/>
          </a:xfrm>
        </p:spPr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33" y="381000"/>
            <a:ext cx="60071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18288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Resources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Craig Rossi – 908-963-4726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Kevin Kurzweil – 908-380-3941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169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28713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33" y="381000"/>
            <a:ext cx="60071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858589"/>
            <a:ext cx="5792170" cy="3478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9770" y="1128713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Download </a:t>
            </a:r>
            <a:r>
              <a:rPr lang="en-US" dirty="0" err="1" smtClean="0"/>
              <a:t>GoToTraining</a:t>
            </a:r>
            <a:r>
              <a:rPr lang="en-US" dirty="0" smtClean="0"/>
              <a:t> for Apple Or Android (if you wish to use a Tablet or Phone)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775044"/>
            <a:ext cx="5837933" cy="45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65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28713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33" y="381000"/>
            <a:ext cx="60071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76400"/>
            <a:ext cx="7000875" cy="4371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14621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will get invite to register for the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69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28713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33" y="381000"/>
            <a:ext cx="60071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967" y="1600200"/>
            <a:ext cx="5388866" cy="5091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8383" y="1104155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Complete the Registration for the event.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28713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33" y="381000"/>
            <a:ext cx="60071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061" y="1700213"/>
            <a:ext cx="5155244" cy="4084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123415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 to 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28713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33" y="381000"/>
            <a:ext cx="60071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76400"/>
            <a:ext cx="3089892" cy="4576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112871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link in Invite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04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28713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33" y="381000"/>
            <a:ext cx="60071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93" y="2050967"/>
            <a:ext cx="5943600" cy="4485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2144" y="1128713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f you are using a PC/Laptop you will need to install </a:t>
            </a:r>
            <a:r>
              <a:rPr lang="en-US" dirty="0" err="1" smtClean="0"/>
              <a:t>GoToTraining</a:t>
            </a:r>
            <a:r>
              <a:rPr lang="en-US" dirty="0" smtClean="0"/>
              <a:t> Opener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28713"/>
            <a:ext cx="8229600" cy="623887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33" y="381000"/>
            <a:ext cx="60071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876426"/>
            <a:ext cx="6010182" cy="4981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219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Important step to take BEFORE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905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287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000" smtClean="0"/>
              <a:t>October 10, 2018 </a:t>
            </a:r>
            <a:r>
              <a:rPr lang="en-US" sz="2000" dirty="0" smtClean="0"/>
              <a:t>Meeting</a:t>
            </a:r>
            <a:br>
              <a:rPr lang="en-US" sz="2000" dirty="0" smtClean="0"/>
            </a:br>
            <a:r>
              <a:rPr lang="en-US" sz="2000" dirty="0" smtClean="0"/>
              <a:t>Cranford High School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33" y="381000"/>
            <a:ext cx="60071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4710" y="1752600"/>
            <a:ext cx="1657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AGENDA</a:t>
            </a:r>
            <a:endParaRPr lang="en-US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91" y="1066800"/>
            <a:ext cx="688281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545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150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</vt:lpstr>
      <vt:lpstr>  </vt:lpstr>
      <vt:lpstr>  </vt:lpstr>
      <vt:lpstr>  </vt:lpstr>
      <vt:lpstr>  </vt:lpstr>
      <vt:lpstr>  </vt:lpstr>
      <vt:lpstr>  </vt:lpstr>
      <vt:lpstr>  </vt:lpstr>
      <vt:lpstr>October 10, 2018 Meeting Cranford High School  </vt:lpstr>
      <vt:lpstr>October 10, 2018 Meeting Cranford High School  </vt:lpstr>
      <vt:lpstr>October 10, 2018 Meeting Cranford High School  </vt:lpstr>
      <vt:lpstr>  </vt:lpstr>
      <vt:lpstr>This is how meeting attendance will be taken (90% of entire meeting)  </vt:lpstr>
      <vt:lpstr>  </vt:lpstr>
    </vt:vector>
  </TitlesOfParts>
  <Company>ARI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24, 2017 Meeting Cranford High School</dc:title>
  <dc:creator>Zulla, David</dc:creator>
  <cp:lastModifiedBy>Rossi Family</cp:lastModifiedBy>
  <cp:revision>19</cp:revision>
  <dcterms:created xsi:type="dcterms:W3CDTF">2017-10-23T19:42:08Z</dcterms:created>
  <dcterms:modified xsi:type="dcterms:W3CDTF">2020-09-16T14:43:55Z</dcterms:modified>
</cp:coreProperties>
</file>