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8" r:id="rId4"/>
    <p:sldMasterId id="2147483689" r:id="rId5"/>
    <p:sldMasterId id="2147483690" r:id="rId6"/>
    <p:sldMasterId id="2147483691"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5143500" cx="9144000"/>
  <p:notesSz cx="6858000" cy="9144000"/>
  <p:embeddedFontLst>
    <p:embeddedFont>
      <p:font typeface="Roboto"/>
      <p:regular r:id="rId25"/>
      <p:bold r:id="rId26"/>
      <p:italic r:id="rId27"/>
      <p:boldItalic r:id="rId28"/>
    </p:embeddedFont>
    <p:embeddedFont>
      <p:font typeface="Playfair Display"/>
      <p:regular r:id="rId29"/>
      <p:bold r:id="rId30"/>
      <p:italic r:id="rId31"/>
      <p:boldItalic r:id="rId32"/>
    </p:embeddedFont>
    <p:embeddedFont>
      <p:font typeface="Montserrat"/>
      <p:regular r:id="rId33"/>
      <p:bold r:id="rId34"/>
      <p:italic r:id="rId35"/>
      <p:boldItalic r:id="rId36"/>
    </p:embeddedFont>
    <p:embeddedFont>
      <p:font typeface="Oswald"/>
      <p:regular r:id="rId37"/>
      <p:bold r:id="rId38"/>
    </p:embeddedFont>
    <p:embeddedFont>
      <p:font typeface="Merriweather"/>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erriweather-bold.fntdata"/><Relationship Id="rId20" Type="http://schemas.openxmlformats.org/officeDocument/2006/relationships/slide" Target="slides/slide12.xml"/><Relationship Id="rId42" Type="http://schemas.openxmlformats.org/officeDocument/2006/relationships/font" Target="fonts/Merriweather-boldItalic.fntdata"/><Relationship Id="rId41" Type="http://schemas.openxmlformats.org/officeDocument/2006/relationships/font" Target="fonts/Merriweather-italic.fntdata"/><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PlayfairDisplay-regular.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font" Target="fonts/PlayfairDisplay-italic.fntdata"/><Relationship Id="rId30" Type="http://schemas.openxmlformats.org/officeDocument/2006/relationships/font" Target="fonts/PlayfairDisplay-bold.fntdata"/><Relationship Id="rId11" Type="http://schemas.openxmlformats.org/officeDocument/2006/relationships/slide" Target="slides/slide3.xml"/><Relationship Id="rId33" Type="http://schemas.openxmlformats.org/officeDocument/2006/relationships/font" Target="fonts/Montserrat-regular.fntdata"/><Relationship Id="rId10" Type="http://schemas.openxmlformats.org/officeDocument/2006/relationships/slide" Target="slides/slide2.xml"/><Relationship Id="rId32" Type="http://schemas.openxmlformats.org/officeDocument/2006/relationships/font" Target="fonts/PlayfairDisplay-boldItalic.fntdata"/><Relationship Id="rId13" Type="http://schemas.openxmlformats.org/officeDocument/2006/relationships/slide" Target="slides/slide5.xml"/><Relationship Id="rId35" Type="http://schemas.openxmlformats.org/officeDocument/2006/relationships/font" Target="fonts/Montserrat-italic.fntdata"/><Relationship Id="rId12" Type="http://schemas.openxmlformats.org/officeDocument/2006/relationships/slide" Target="slides/slide4.xml"/><Relationship Id="rId34" Type="http://schemas.openxmlformats.org/officeDocument/2006/relationships/font" Target="fonts/Montserrat-bold.fntdata"/><Relationship Id="rId15" Type="http://schemas.openxmlformats.org/officeDocument/2006/relationships/slide" Target="slides/slide7.xml"/><Relationship Id="rId37" Type="http://schemas.openxmlformats.org/officeDocument/2006/relationships/font" Target="fonts/Oswald-regular.fntdata"/><Relationship Id="rId14" Type="http://schemas.openxmlformats.org/officeDocument/2006/relationships/slide" Target="slides/slide6.xml"/><Relationship Id="rId36" Type="http://schemas.openxmlformats.org/officeDocument/2006/relationships/font" Target="fonts/Montserrat-boldItalic.fntdata"/><Relationship Id="rId17" Type="http://schemas.openxmlformats.org/officeDocument/2006/relationships/slide" Target="slides/slide9.xml"/><Relationship Id="rId39" Type="http://schemas.openxmlformats.org/officeDocument/2006/relationships/font" Target="fonts/Merriweather-regular.fntdata"/><Relationship Id="rId16" Type="http://schemas.openxmlformats.org/officeDocument/2006/relationships/slide" Target="slides/slide8.xml"/><Relationship Id="rId38" Type="http://schemas.openxmlformats.org/officeDocument/2006/relationships/font" Target="fonts/Oswald-bold.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24bd5d1c825_0_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24bd5d1c825_0_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4bd5d1c825_0_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24bd5d1c825_0_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4be19bb7fc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24be19bb7f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4be19bb7fc_0_2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4be19bb7fc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3 mins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4be19bb7fc_0_6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4be19bb7fc_0_6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3 mins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4be19bb7fc_0_5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24be19bb7fc_0_5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4bd5d1c825_0_4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24bd5d1c825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4be19bb7fc_0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4be19bb7fc_0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4bd5d1c825_0_2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g24bd5d1c825_0_2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4bd5d1c825_0_24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g24bd5d1c825_0_24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4be19bb7fc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4be19bb7fc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 minute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4cabc988e6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4cabc988e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4cabc988e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24cabc988e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4bd5d1c825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4bd5d1c825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4bd5d1c825_0_3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4bd5d1c825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4358475" y="0"/>
            <a:ext cx="38532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44250" y="1403850"/>
            <a:ext cx="8455500" cy="2146800"/>
          </a:xfrm>
          <a:prstGeom prst="rect">
            <a:avLst/>
          </a:prstGeom>
          <a:solidFill>
            <a:srgbClr val="FFFFFF"/>
          </a:solidFill>
        </p:spPr>
        <p:txBody>
          <a:bodyPr anchorCtr="0" anchor="ctr" bIns="91425" lIns="91425" spcFirstLastPara="1" rIns="91425" wrap="square" tIns="91425">
            <a:normAutofit/>
          </a:bodyPr>
          <a:lstStyle>
            <a:lvl1pPr lvl="0"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rtl="0" algn="ctr">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3" name="Google Shape;13;p2"/>
          <p:cNvSpPr txBox="1"/>
          <p:nvPr>
            <p:ph idx="1" type="subTitle"/>
          </p:nvPr>
        </p:nvSpPr>
        <p:spPr>
          <a:xfrm>
            <a:off x="344250" y="3550650"/>
            <a:ext cx="4910100" cy="577800"/>
          </a:xfrm>
          <a:prstGeom prst="rect">
            <a:avLst/>
          </a:prstGeom>
          <a:solidFill>
            <a:schemeClr val="dk2"/>
          </a:solidFill>
        </p:spPr>
        <p:txBody>
          <a:bodyPr anchorCtr="0" anchor="ctr" bIns="91425" lIns="91425" spcFirstLastPara="1" rIns="91425" wrap="square" tIns="91425">
            <a:normAutofit/>
          </a:bodyPr>
          <a:lstStyle>
            <a:lvl1pPr lvl="0"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rt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4" name="Google Shape;14;p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txBox="1"/>
          <p:nvPr>
            <p:ph hasCustomPrompt="1" type="title"/>
          </p:nvPr>
        </p:nvSpPr>
        <p:spPr>
          <a:xfrm>
            <a:off x="311700" y="999925"/>
            <a:ext cx="8520600" cy="21462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4000"/>
              <a:buFont typeface="Montserrat"/>
              <a:buNone/>
              <a:defRPr sz="14000">
                <a:latin typeface="Montserrat"/>
                <a:ea typeface="Montserrat"/>
                <a:cs typeface="Montserrat"/>
                <a:sym typeface="Montserrat"/>
              </a:defRPr>
            </a:lvl1pPr>
            <a:lvl2pPr lvl="1" rtl="0" algn="ctr">
              <a:spcBef>
                <a:spcPts val="0"/>
              </a:spcBef>
              <a:spcAft>
                <a:spcPts val="0"/>
              </a:spcAft>
              <a:buSzPts val="14000"/>
              <a:buFont typeface="Montserrat"/>
              <a:buNone/>
              <a:defRPr sz="14000">
                <a:latin typeface="Montserrat"/>
                <a:ea typeface="Montserrat"/>
                <a:cs typeface="Montserrat"/>
                <a:sym typeface="Montserrat"/>
              </a:defRPr>
            </a:lvl2pPr>
            <a:lvl3pPr lvl="2" rtl="0" algn="ctr">
              <a:spcBef>
                <a:spcPts val="0"/>
              </a:spcBef>
              <a:spcAft>
                <a:spcPts val="0"/>
              </a:spcAft>
              <a:buSzPts val="14000"/>
              <a:buFont typeface="Montserrat"/>
              <a:buNone/>
              <a:defRPr sz="14000">
                <a:latin typeface="Montserrat"/>
                <a:ea typeface="Montserrat"/>
                <a:cs typeface="Montserrat"/>
                <a:sym typeface="Montserrat"/>
              </a:defRPr>
            </a:lvl3pPr>
            <a:lvl4pPr lvl="3" rtl="0" algn="ctr">
              <a:spcBef>
                <a:spcPts val="0"/>
              </a:spcBef>
              <a:spcAft>
                <a:spcPts val="0"/>
              </a:spcAft>
              <a:buSzPts val="14000"/>
              <a:buFont typeface="Montserrat"/>
              <a:buNone/>
              <a:defRPr sz="14000">
                <a:latin typeface="Montserrat"/>
                <a:ea typeface="Montserrat"/>
                <a:cs typeface="Montserrat"/>
                <a:sym typeface="Montserrat"/>
              </a:defRPr>
            </a:lvl4pPr>
            <a:lvl5pPr lvl="4" rtl="0" algn="ctr">
              <a:spcBef>
                <a:spcPts val="0"/>
              </a:spcBef>
              <a:spcAft>
                <a:spcPts val="0"/>
              </a:spcAft>
              <a:buSzPts val="14000"/>
              <a:buFont typeface="Montserrat"/>
              <a:buNone/>
              <a:defRPr sz="14000">
                <a:latin typeface="Montserrat"/>
                <a:ea typeface="Montserrat"/>
                <a:cs typeface="Montserrat"/>
                <a:sym typeface="Montserrat"/>
              </a:defRPr>
            </a:lvl5pPr>
            <a:lvl6pPr lvl="5" rtl="0" algn="ctr">
              <a:spcBef>
                <a:spcPts val="0"/>
              </a:spcBef>
              <a:spcAft>
                <a:spcPts val="0"/>
              </a:spcAft>
              <a:buSzPts val="14000"/>
              <a:buFont typeface="Montserrat"/>
              <a:buNone/>
              <a:defRPr sz="14000">
                <a:latin typeface="Montserrat"/>
                <a:ea typeface="Montserrat"/>
                <a:cs typeface="Montserrat"/>
                <a:sym typeface="Montserrat"/>
              </a:defRPr>
            </a:lvl6pPr>
            <a:lvl7pPr lvl="6" rtl="0" algn="ctr">
              <a:spcBef>
                <a:spcPts val="0"/>
              </a:spcBef>
              <a:spcAft>
                <a:spcPts val="0"/>
              </a:spcAft>
              <a:buSzPts val="14000"/>
              <a:buFont typeface="Montserrat"/>
              <a:buNone/>
              <a:defRPr sz="14000">
                <a:latin typeface="Montserrat"/>
                <a:ea typeface="Montserrat"/>
                <a:cs typeface="Montserrat"/>
                <a:sym typeface="Montserrat"/>
              </a:defRPr>
            </a:lvl7pPr>
            <a:lvl8pPr lvl="7" rtl="0" algn="ctr">
              <a:spcBef>
                <a:spcPts val="0"/>
              </a:spcBef>
              <a:spcAft>
                <a:spcPts val="0"/>
              </a:spcAft>
              <a:buSzPts val="14000"/>
              <a:buFont typeface="Montserrat"/>
              <a:buNone/>
              <a:defRPr sz="14000">
                <a:latin typeface="Montserrat"/>
                <a:ea typeface="Montserrat"/>
                <a:cs typeface="Montserrat"/>
                <a:sym typeface="Montserrat"/>
              </a:defRPr>
            </a:lvl8pPr>
            <a:lvl9pPr lvl="8" rtl="0"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highlight>
                  <a:schemeClr val="dk1"/>
                </a:highlight>
              </a:defRPr>
            </a:lvl1pPr>
            <a:lvl2pPr indent="-317500" lvl="1" marL="914400" rtl="0" algn="ctr">
              <a:spcBef>
                <a:spcPts val="0"/>
              </a:spcBef>
              <a:spcAft>
                <a:spcPts val="0"/>
              </a:spcAft>
              <a:buSzPts val="1400"/>
              <a:buChar char="○"/>
              <a:defRPr>
                <a:highlight>
                  <a:schemeClr val="dk1"/>
                </a:highlight>
              </a:defRPr>
            </a:lvl2pPr>
            <a:lvl3pPr indent="-317500" lvl="2" marL="1371600" rtl="0" algn="ctr">
              <a:spcBef>
                <a:spcPts val="0"/>
              </a:spcBef>
              <a:spcAft>
                <a:spcPts val="0"/>
              </a:spcAft>
              <a:buSzPts val="1400"/>
              <a:buChar char="■"/>
              <a:defRPr>
                <a:highlight>
                  <a:schemeClr val="dk1"/>
                </a:highlight>
              </a:defRPr>
            </a:lvl3pPr>
            <a:lvl4pPr indent="-317500" lvl="3" marL="1828800" rtl="0" algn="ctr">
              <a:spcBef>
                <a:spcPts val="0"/>
              </a:spcBef>
              <a:spcAft>
                <a:spcPts val="0"/>
              </a:spcAft>
              <a:buSzPts val="1400"/>
              <a:buChar char="●"/>
              <a:defRPr>
                <a:highlight>
                  <a:schemeClr val="dk1"/>
                </a:highlight>
              </a:defRPr>
            </a:lvl4pPr>
            <a:lvl5pPr indent="-317500" lvl="4" marL="2286000" rtl="0" algn="ctr">
              <a:spcBef>
                <a:spcPts val="0"/>
              </a:spcBef>
              <a:spcAft>
                <a:spcPts val="0"/>
              </a:spcAft>
              <a:buSzPts val="1400"/>
              <a:buChar char="○"/>
              <a:defRPr>
                <a:highlight>
                  <a:schemeClr val="dk1"/>
                </a:highlight>
              </a:defRPr>
            </a:lvl5pPr>
            <a:lvl6pPr indent="-317500" lvl="5" marL="2743200" rtl="0" algn="ctr">
              <a:spcBef>
                <a:spcPts val="0"/>
              </a:spcBef>
              <a:spcAft>
                <a:spcPts val="0"/>
              </a:spcAft>
              <a:buSzPts val="1400"/>
              <a:buChar char="■"/>
              <a:defRPr>
                <a:highlight>
                  <a:schemeClr val="dk1"/>
                </a:highlight>
              </a:defRPr>
            </a:lvl6pPr>
            <a:lvl7pPr indent="-317500" lvl="6" marL="3200400" rtl="0" algn="ctr">
              <a:spcBef>
                <a:spcPts val="0"/>
              </a:spcBef>
              <a:spcAft>
                <a:spcPts val="0"/>
              </a:spcAft>
              <a:buSzPts val="1400"/>
              <a:buChar char="●"/>
              <a:defRPr>
                <a:highlight>
                  <a:schemeClr val="dk1"/>
                </a:highlight>
              </a:defRPr>
            </a:lvl7pPr>
            <a:lvl8pPr indent="-317500" lvl="7" marL="3657600" rtl="0" algn="ctr">
              <a:spcBef>
                <a:spcPts val="0"/>
              </a:spcBef>
              <a:spcAft>
                <a:spcPts val="0"/>
              </a:spcAft>
              <a:buSzPts val="1400"/>
              <a:buChar char="○"/>
              <a:defRPr>
                <a:highlight>
                  <a:schemeClr val="dk1"/>
                </a:highlight>
              </a:defRPr>
            </a:lvl8pPr>
            <a:lvl9pPr indent="-317500" lvl="8" marL="4114800" rtl="0" algn="ctr">
              <a:spcBef>
                <a:spcPts val="0"/>
              </a:spcBef>
              <a:spcAft>
                <a:spcPts val="0"/>
              </a:spcAft>
              <a:buSzPts val="1400"/>
              <a:buChar char="■"/>
              <a:defRPr>
                <a:highlight>
                  <a:schemeClr val="dk1"/>
                </a:highlight>
              </a:defRPr>
            </a:lvl9pPr>
          </a:lstStyle>
          <a:p/>
        </p:txBody>
      </p:sp>
      <p:sp>
        <p:nvSpPr>
          <p:cNvPr id="51" name="Google Shape;51;p11"/>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1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58" name="Shape 58"/>
        <p:cNvGrpSpPr/>
        <p:nvPr/>
      </p:nvGrpSpPr>
      <p:grpSpPr>
        <a:xfrm>
          <a:off x="0" y="0"/>
          <a:ext cx="0" cy="0"/>
          <a:chOff x="0" y="0"/>
          <a:chExt cx="0" cy="0"/>
        </a:xfrm>
      </p:grpSpPr>
      <p:sp>
        <p:nvSpPr>
          <p:cNvPr id="59" name="Google Shape;59;p14"/>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60" name="Google Shape;60;p14"/>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1" name="Google Shape;61;p14"/>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2"/>
              </a:buClr>
              <a:buSzPts val="1600"/>
              <a:buNone/>
              <a:defRPr sz="1600">
                <a:solidFill>
                  <a:schemeClr val="lt2"/>
                </a:solidFill>
              </a:defRPr>
            </a:lvl1pPr>
            <a:lvl2pPr lvl="1" rtl="0">
              <a:lnSpc>
                <a:spcPct val="100000"/>
              </a:lnSpc>
              <a:spcBef>
                <a:spcPts val="0"/>
              </a:spcBef>
              <a:spcAft>
                <a:spcPts val="0"/>
              </a:spcAft>
              <a:buClr>
                <a:schemeClr val="lt2"/>
              </a:buClr>
              <a:buSzPts val="1600"/>
              <a:buNone/>
              <a:defRPr sz="1600">
                <a:solidFill>
                  <a:schemeClr val="lt2"/>
                </a:solidFill>
              </a:defRPr>
            </a:lvl2pPr>
            <a:lvl3pPr lvl="2" rtl="0">
              <a:lnSpc>
                <a:spcPct val="100000"/>
              </a:lnSpc>
              <a:spcBef>
                <a:spcPts val="0"/>
              </a:spcBef>
              <a:spcAft>
                <a:spcPts val="0"/>
              </a:spcAft>
              <a:buClr>
                <a:schemeClr val="lt2"/>
              </a:buClr>
              <a:buSzPts val="1600"/>
              <a:buNone/>
              <a:defRPr sz="1600">
                <a:solidFill>
                  <a:schemeClr val="lt2"/>
                </a:solidFill>
              </a:defRPr>
            </a:lvl3pPr>
            <a:lvl4pPr lvl="3" rtl="0">
              <a:lnSpc>
                <a:spcPct val="100000"/>
              </a:lnSpc>
              <a:spcBef>
                <a:spcPts val="0"/>
              </a:spcBef>
              <a:spcAft>
                <a:spcPts val="0"/>
              </a:spcAft>
              <a:buClr>
                <a:schemeClr val="lt2"/>
              </a:buClr>
              <a:buSzPts val="1600"/>
              <a:buNone/>
              <a:defRPr sz="1600">
                <a:solidFill>
                  <a:schemeClr val="lt2"/>
                </a:solidFill>
              </a:defRPr>
            </a:lvl4pPr>
            <a:lvl5pPr lvl="4" rtl="0">
              <a:lnSpc>
                <a:spcPct val="100000"/>
              </a:lnSpc>
              <a:spcBef>
                <a:spcPts val="0"/>
              </a:spcBef>
              <a:spcAft>
                <a:spcPts val="0"/>
              </a:spcAft>
              <a:buClr>
                <a:schemeClr val="lt2"/>
              </a:buClr>
              <a:buSzPts val="1600"/>
              <a:buNone/>
              <a:defRPr sz="1600">
                <a:solidFill>
                  <a:schemeClr val="lt2"/>
                </a:solidFill>
              </a:defRPr>
            </a:lvl5pPr>
            <a:lvl6pPr lvl="5" rtl="0">
              <a:lnSpc>
                <a:spcPct val="100000"/>
              </a:lnSpc>
              <a:spcBef>
                <a:spcPts val="0"/>
              </a:spcBef>
              <a:spcAft>
                <a:spcPts val="0"/>
              </a:spcAft>
              <a:buClr>
                <a:schemeClr val="lt2"/>
              </a:buClr>
              <a:buSzPts val="1600"/>
              <a:buNone/>
              <a:defRPr sz="1600">
                <a:solidFill>
                  <a:schemeClr val="lt2"/>
                </a:solidFill>
              </a:defRPr>
            </a:lvl6pPr>
            <a:lvl7pPr lvl="6" rtl="0">
              <a:lnSpc>
                <a:spcPct val="100000"/>
              </a:lnSpc>
              <a:spcBef>
                <a:spcPts val="0"/>
              </a:spcBef>
              <a:spcAft>
                <a:spcPts val="0"/>
              </a:spcAft>
              <a:buClr>
                <a:schemeClr val="lt2"/>
              </a:buClr>
              <a:buSzPts val="1600"/>
              <a:buNone/>
              <a:defRPr sz="1600">
                <a:solidFill>
                  <a:schemeClr val="lt2"/>
                </a:solidFill>
              </a:defRPr>
            </a:lvl7pPr>
            <a:lvl8pPr lvl="7" rtl="0">
              <a:lnSpc>
                <a:spcPct val="100000"/>
              </a:lnSpc>
              <a:spcBef>
                <a:spcPts val="0"/>
              </a:spcBef>
              <a:spcAft>
                <a:spcPts val="0"/>
              </a:spcAft>
              <a:buClr>
                <a:schemeClr val="lt2"/>
              </a:buClr>
              <a:buSzPts val="1600"/>
              <a:buNone/>
              <a:defRPr sz="1600">
                <a:solidFill>
                  <a:schemeClr val="lt2"/>
                </a:solidFill>
              </a:defRPr>
            </a:lvl8pPr>
            <a:lvl9pPr lvl="8" rtl="0">
              <a:lnSpc>
                <a:spcPct val="100000"/>
              </a:lnSpc>
              <a:spcBef>
                <a:spcPts val="0"/>
              </a:spcBef>
              <a:spcAft>
                <a:spcPts val="0"/>
              </a:spcAft>
              <a:buClr>
                <a:schemeClr val="lt2"/>
              </a:buClr>
              <a:buSzPts val="1600"/>
              <a:buNone/>
              <a:defRPr sz="1600">
                <a:solidFill>
                  <a:schemeClr val="lt2"/>
                </a:solidFill>
              </a:defRPr>
            </a:lvl9pPr>
          </a:lstStyle>
          <a:p/>
        </p:txBody>
      </p:sp>
      <p:sp>
        <p:nvSpPr>
          <p:cNvPr id="62" name="Google Shape;62;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63" name="Shape 63"/>
        <p:cNvGrpSpPr/>
        <p:nvPr/>
      </p:nvGrpSpPr>
      <p:grpSpPr>
        <a:xfrm>
          <a:off x="0" y="0"/>
          <a:ext cx="0" cy="0"/>
          <a:chOff x="0" y="0"/>
          <a:chExt cx="0" cy="0"/>
        </a:xfrm>
      </p:grpSpPr>
      <p:sp>
        <p:nvSpPr>
          <p:cNvPr id="64" name="Google Shape;64;p15"/>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65" name="Google Shape;65;p15"/>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66" name="Google Shape;66;p15"/>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7" name="Google Shape;67;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8" name="Shape 68"/>
        <p:cNvGrpSpPr/>
        <p:nvPr/>
      </p:nvGrpSpPr>
      <p:grpSpPr>
        <a:xfrm>
          <a:off x="0" y="0"/>
          <a:ext cx="0" cy="0"/>
          <a:chOff x="0" y="0"/>
          <a:chExt cx="0" cy="0"/>
        </a:xfrm>
      </p:grpSpPr>
      <p:sp>
        <p:nvSpPr>
          <p:cNvPr id="69" name="Google Shape;69;p16"/>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71" name="Google Shape;71;p16"/>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72" name="Google Shape;72;p16"/>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3" name="Google Shape;73;p16"/>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74" name="Google Shape;7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5" name="Shape 75"/>
        <p:cNvGrpSpPr/>
        <p:nvPr/>
      </p:nvGrpSpPr>
      <p:grpSpPr>
        <a:xfrm>
          <a:off x="0" y="0"/>
          <a:ext cx="0" cy="0"/>
          <a:chOff x="0" y="0"/>
          <a:chExt cx="0" cy="0"/>
        </a:xfrm>
      </p:grpSpPr>
      <p:sp>
        <p:nvSpPr>
          <p:cNvPr id="76" name="Google Shape;76;p17"/>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7"/>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8" name="Google Shape;78;p17"/>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79" name="Google Shape;79;p17"/>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80" name="Google Shape;80;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1" name="Shape 81"/>
        <p:cNvGrpSpPr/>
        <p:nvPr/>
      </p:nvGrpSpPr>
      <p:grpSpPr>
        <a:xfrm>
          <a:off x="0" y="0"/>
          <a:ext cx="0" cy="0"/>
          <a:chOff x="0" y="0"/>
          <a:chExt cx="0" cy="0"/>
        </a:xfrm>
      </p:grpSpPr>
      <p:sp>
        <p:nvSpPr>
          <p:cNvPr id="82" name="Google Shape;82;p18"/>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8"/>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4" name="Google Shape;84;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5" name="Shape 85"/>
        <p:cNvGrpSpPr/>
        <p:nvPr/>
      </p:nvGrpSpPr>
      <p:grpSpPr>
        <a:xfrm>
          <a:off x="0" y="0"/>
          <a:ext cx="0" cy="0"/>
          <a:chOff x="0" y="0"/>
          <a:chExt cx="0" cy="0"/>
        </a:xfrm>
      </p:grpSpPr>
      <p:sp>
        <p:nvSpPr>
          <p:cNvPr id="86" name="Google Shape;86;p19"/>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9"/>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8" name="Google Shape;88;p19"/>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Clr>
                <a:schemeClr val="accent2"/>
              </a:buClr>
              <a:buSzPts val="1300"/>
              <a:buChar char="●"/>
              <a:defRPr>
                <a:solidFill>
                  <a:schemeClr val="accent2"/>
                </a:solidFill>
              </a:defRPr>
            </a:lvl1pPr>
            <a:lvl2pPr indent="-298450" lvl="1" marL="914400" rtl="0">
              <a:spcBef>
                <a:spcPts val="0"/>
              </a:spcBef>
              <a:spcAft>
                <a:spcPts val="0"/>
              </a:spcAft>
              <a:buClr>
                <a:schemeClr val="accent2"/>
              </a:buClr>
              <a:buSzPts val="1100"/>
              <a:buChar char="○"/>
              <a:defRPr>
                <a:solidFill>
                  <a:schemeClr val="accent2"/>
                </a:solidFill>
              </a:defRPr>
            </a:lvl2pPr>
            <a:lvl3pPr indent="-298450" lvl="2" marL="1371600" rtl="0">
              <a:spcBef>
                <a:spcPts val="0"/>
              </a:spcBef>
              <a:spcAft>
                <a:spcPts val="0"/>
              </a:spcAft>
              <a:buClr>
                <a:schemeClr val="accent2"/>
              </a:buClr>
              <a:buSzPts val="1100"/>
              <a:buChar char="■"/>
              <a:defRPr>
                <a:solidFill>
                  <a:schemeClr val="accent2"/>
                </a:solidFill>
              </a:defRPr>
            </a:lvl3pPr>
            <a:lvl4pPr indent="-298450" lvl="3" marL="1828800" rtl="0">
              <a:spcBef>
                <a:spcPts val="0"/>
              </a:spcBef>
              <a:spcAft>
                <a:spcPts val="0"/>
              </a:spcAft>
              <a:buClr>
                <a:schemeClr val="accent2"/>
              </a:buClr>
              <a:buSzPts val="1100"/>
              <a:buChar char="●"/>
              <a:defRPr>
                <a:solidFill>
                  <a:schemeClr val="accent2"/>
                </a:solidFill>
              </a:defRPr>
            </a:lvl4pPr>
            <a:lvl5pPr indent="-298450" lvl="4" marL="2286000" rtl="0">
              <a:spcBef>
                <a:spcPts val="0"/>
              </a:spcBef>
              <a:spcAft>
                <a:spcPts val="0"/>
              </a:spcAft>
              <a:buClr>
                <a:schemeClr val="accent2"/>
              </a:buClr>
              <a:buSzPts val="1100"/>
              <a:buChar char="○"/>
              <a:defRPr>
                <a:solidFill>
                  <a:schemeClr val="accent2"/>
                </a:solidFill>
              </a:defRPr>
            </a:lvl5pPr>
            <a:lvl6pPr indent="-298450" lvl="5" marL="2743200" rtl="0">
              <a:spcBef>
                <a:spcPts val="0"/>
              </a:spcBef>
              <a:spcAft>
                <a:spcPts val="0"/>
              </a:spcAft>
              <a:buClr>
                <a:schemeClr val="accent2"/>
              </a:buClr>
              <a:buSzPts val="1100"/>
              <a:buChar char="■"/>
              <a:defRPr>
                <a:solidFill>
                  <a:schemeClr val="accent2"/>
                </a:solidFill>
              </a:defRPr>
            </a:lvl6pPr>
            <a:lvl7pPr indent="-298450" lvl="6" marL="3200400" rtl="0">
              <a:spcBef>
                <a:spcPts val="0"/>
              </a:spcBef>
              <a:spcAft>
                <a:spcPts val="0"/>
              </a:spcAft>
              <a:buClr>
                <a:schemeClr val="accent2"/>
              </a:buClr>
              <a:buSzPts val="1100"/>
              <a:buChar char="●"/>
              <a:defRPr>
                <a:solidFill>
                  <a:schemeClr val="accent2"/>
                </a:solidFill>
              </a:defRPr>
            </a:lvl7pPr>
            <a:lvl8pPr indent="-298450" lvl="7" marL="3657600" rtl="0">
              <a:spcBef>
                <a:spcPts val="0"/>
              </a:spcBef>
              <a:spcAft>
                <a:spcPts val="0"/>
              </a:spcAft>
              <a:buClr>
                <a:schemeClr val="accent2"/>
              </a:buClr>
              <a:buSzPts val="1100"/>
              <a:buChar char="○"/>
              <a:defRPr>
                <a:solidFill>
                  <a:schemeClr val="accent2"/>
                </a:solidFill>
              </a:defRPr>
            </a:lvl8pPr>
            <a:lvl9pPr indent="-298450" lvl="8" marL="4114800" rtl="0">
              <a:spcBef>
                <a:spcPts val="0"/>
              </a:spcBef>
              <a:spcAft>
                <a:spcPts val="0"/>
              </a:spcAft>
              <a:buClr>
                <a:schemeClr val="accent2"/>
              </a:buClr>
              <a:buSzPts val="1100"/>
              <a:buChar char="■"/>
              <a:defRPr>
                <a:solidFill>
                  <a:schemeClr val="accent2"/>
                </a:solidFill>
              </a:defRPr>
            </a:lvl9pPr>
          </a:lstStyle>
          <a:p/>
        </p:txBody>
      </p:sp>
      <p:sp>
        <p:nvSpPr>
          <p:cNvPr id="89" name="Google Shape;89;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90" name="Shape 90"/>
        <p:cNvGrpSpPr/>
        <p:nvPr/>
      </p:nvGrpSpPr>
      <p:grpSpPr>
        <a:xfrm>
          <a:off x="0" y="0"/>
          <a:ext cx="0" cy="0"/>
          <a:chOff x="0" y="0"/>
          <a:chExt cx="0" cy="0"/>
        </a:xfrm>
      </p:grpSpPr>
      <p:sp>
        <p:nvSpPr>
          <p:cNvPr id="91" name="Google Shape;91;p20"/>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92" name="Google Shape;9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3" name="Shape 93"/>
        <p:cNvGrpSpPr/>
        <p:nvPr/>
      </p:nvGrpSpPr>
      <p:grpSpPr>
        <a:xfrm>
          <a:off x="0" y="0"/>
          <a:ext cx="0" cy="0"/>
          <a:chOff x="0" y="0"/>
          <a:chExt cx="0" cy="0"/>
        </a:xfrm>
      </p:grpSpPr>
      <p:sp>
        <p:nvSpPr>
          <p:cNvPr id="94" name="Google Shape;94;p21"/>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21"/>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6" name="Google Shape;96;p21"/>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accent2"/>
              </a:buClr>
              <a:buSzPts val="1600"/>
              <a:buNone/>
              <a:defRPr sz="1600">
                <a:solidFill>
                  <a:schemeClr val="accent2"/>
                </a:solidFill>
              </a:defRPr>
            </a:lvl1pPr>
            <a:lvl2pPr lvl="1" rtl="0">
              <a:lnSpc>
                <a:spcPct val="100000"/>
              </a:lnSpc>
              <a:spcBef>
                <a:spcPts val="0"/>
              </a:spcBef>
              <a:spcAft>
                <a:spcPts val="0"/>
              </a:spcAft>
              <a:buClr>
                <a:schemeClr val="accent2"/>
              </a:buClr>
              <a:buSzPts val="1600"/>
              <a:buNone/>
              <a:defRPr sz="1600">
                <a:solidFill>
                  <a:schemeClr val="accent2"/>
                </a:solidFill>
              </a:defRPr>
            </a:lvl2pPr>
            <a:lvl3pPr lvl="2" rtl="0">
              <a:lnSpc>
                <a:spcPct val="100000"/>
              </a:lnSpc>
              <a:spcBef>
                <a:spcPts val="0"/>
              </a:spcBef>
              <a:spcAft>
                <a:spcPts val="0"/>
              </a:spcAft>
              <a:buClr>
                <a:schemeClr val="accent2"/>
              </a:buClr>
              <a:buSzPts val="1600"/>
              <a:buNone/>
              <a:defRPr sz="1600">
                <a:solidFill>
                  <a:schemeClr val="accent2"/>
                </a:solidFill>
              </a:defRPr>
            </a:lvl3pPr>
            <a:lvl4pPr lvl="3" rtl="0">
              <a:lnSpc>
                <a:spcPct val="100000"/>
              </a:lnSpc>
              <a:spcBef>
                <a:spcPts val="0"/>
              </a:spcBef>
              <a:spcAft>
                <a:spcPts val="0"/>
              </a:spcAft>
              <a:buClr>
                <a:schemeClr val="accent2"/>
              </a:buClr>
              <a:buSzPts val="1600"/>
              <a:buNone/>
              <a:defRPr sz="1600">
                <a:solidFill>
                  <a:schemeClr val="accent2"/>
                </a:solidFill>
              </a:defRPr>
            </a:lvl4pPr>
            <a:lvl5pPr lvl="4" rtl="0">
              <a:lnSpc>
                <a:spcPct val="100000"/>
              </a:lnSpc>
              <a:spcBef>
                <a:spcPts val="0"/>
              </a:spcBef>
              <a:spcAft>
                <a:spcPts val="0"/>
              </a:spcAft>
              <a:buClr>
                <a:schemeClr val="accent2"/>
              </a:buClr>
              <a:buSzPts val="1600"/>
              <a:buNone/>
              <a:defRPr sz="1600">
                <a:solidFill>
                  <a:schemeClr val="accent2"/>
                </a:solidFill>
              </a:defRPr>
            </a:lvl5pPr>
            <a:lvl6pPr lvl="5" rtl="0">
              <a:lnSpc>
                <a:spcPct val="100000"/>
              </a:lnSpc>
              <a:spcBef>
                <a:spcPts val="0"/>
              </a:spcBef>
              <a:spcAft>
                <a:spcPts val="0"/>
              </a:spcAft>
              <a:buClr>
                <a:schemeClr val="accent2"/>
              </a:buClr>
              <a:buSzPts val="1600"/>
              <a:buNone/>
              <a:defRPr sz="1600">
                <a:solidFill>
                  <a:schemeClr val="accent2"/>
                </a:solidFill>
              </a:defRPr>
            </a:lvl6pPr>
            <a:lvl7pPr lvl="6" rtl="0">
              <a:lnSpc>
                <a:spcPct val="100000"/>
              </a:lnSpc>
              <a:spcBef>
                <a:spcPts val="0"/>
              </a:spcBef>
              <a:spcAft>
                <a:spcPts val="0"/>
              </a:spcAft>
              <a:buClr>
                <a:schemeClr val="accent2"/>
              </a:buClr>
              <a:buSzPts val="1600"/>
              <a:buNone/>
              <a:defRPr sz="1600">
                <a:solidFill>
                  <a:schemeClr val="accent2"/>
                </a:solidFill>
              </a:defRPr>
            </a:lvl7pPr>
            <a:lvl8pPr lvl="7" rtl="0">
              <a:lnSpc>
                <a:spcPct val="100000"/>
              </a:lnSpc>
              <a:spcBef>
                <a:spcPts val="0"/>
              </a:spcBef>
              <a:spcAft>
                <a:spcPts val="0"/>
              </a:spcAft>
              <a:buClr>
                <a:schemeClr val="accent2"/>
              </a:buClr>
              <a:buSzPts val="1600"/>
              <a:buNone/>
              <a:defRPr sz="1600">
                <a:solidFill>
                  <a:schemeClr val="accent2"/>
                </a:solidFill>
              </a:defRPr>
            </a:lvl8pPr>
            <a:lvl9pPr lvl="8" rtl="0">
              <a:lnSpc>
                <a:spcPct val="100000"/>
              </a:lnSpc>
              <a:spcBef>
                <a:spcPts val="0"/>
              </a:spcBef>
              <a:spcAft>
                <a:spcPts val="0"/>
              </a:spcAft>
              <a:buClr>
                <a:schemeClr val="accent2"/>
              </a:buClr>
              <a:buSzPts val="1600"/>
              <a:buNone/>
              <a:defRPr sz="1600">
                <a:solidFill>
                  <a:schemeClr val="accent2"/>
                </a:solidFill>
              </a:defRPr>
            </a:lvl9pPr>
          </a:lstStyle>
          <a:p/>
        </p:txBody>
      </p:sp>
      <p:sp>
        <p:nvSpPr>
          <p:cNvPr id="97" name="Google Shape;97;p21"/>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98" name="Google Shape;98;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4"/>
        </a:solidFill>
      </p:bgPr>
    </p:bg>
    <p:spTree>
      <p:nvGrpSpPr>
        <p:cNvPr id="15"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344250" y="1403850"/>
            <a:ext cx="8455500" cy="2146800"/>
          </a:xfrm>
          <a:prstGeom prst="rect">
            <a:avLst/>
          </a:prstGeom>
          <a:solidFill>
            <a:srgbClr val="FFFFFF"/>
          </a:solidFill>
        </p:spPr>
        <p:txBody>
          <a:bodyPr anchorCtr="0" anchor="ctr" bIns="91425" lIns="91425" spcFirstLastPara="1" rIns="91425" wrap="square" tIns="91425">
            <a:normAutofit/>
          </a:bodyPr>
          <a:lstStyle>
            <a:lvl1pPr lvl="0"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1pPr>
            <a:lvl2pPr lvl="1"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2pPr>
            <a:lvl3pPr lvl="2"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3pPr>
            <a:lvl4pPr lvl="3"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4pPr>
            <a:lvl5pPr lvl="4"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5pPr>
            <a:lvl6pPr lvl="5"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6pPr>
            <a:lvl7pPr lvl="6"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7pPr>
            <a:lvl8pPr lvl="7"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8pPr>
            <a:lvl9pPr lvl="8" rtl="0" algn="ctr">
              <a:spcBef>
                <a:spcPts val="0"/>
              </a:spcBef>
              <a:spcAft>
                <a:spcPts val="0"/>
              </a:spcAft>
              <a:buSzPts val="4800"/>
              <a:buFont typeface="Playfair Display"/>
              <a:buNone/>
              <a:defRPr b="1" sz="4800">
                <a:latin typeface="Playfair Display"/>
                <a:ea typeface="Playfair Display"/>
                <a:cs typeface="Playfair Display"/>
                <a:sym typeface="Playfair Display"/>
              </a:defRPr>
            </a:lvl9pPr>
          </a:lstStyle>
          <a:p/>
        </p:txBody>
      </p:sp>
      <p:sp>
        <p:nvSpPr>
          <p:cNvPr id="18" name="Google Shape;18;p3"/>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sp>
        <p:nvSpPr>
          <p:cNvPr id="100" name="Google Shape;100;p22"/>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2"/>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102" name="Google Shape;102;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103" name="Shape 103"/>
        <p:cNvGrpSpPr/>
        <p:nvPr/>
      </p:nvGrpSpPr>
      <p:grpSpPr>
        <a:xfrm>
          <a:off x="0" y="0"/>
          <a:ext cx="0" cy="0"/>
          <a:chOff x="0" y="0"/>
          <a:chExt cx="0" cy="0"/>
        </a:xfrm>
      </p:grpSpPr>
      <p:sp>
        <p:nvSpPr>
          <p:cNvPr id="104" name="Google Shape;104;p23"/>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10000"/>
              <a:buNone/>
              <a:defRPr sz="10000">
                <a:solidFill>
                  <a:schemeClr val="lt1"/>
                </a:solidFill>
              </a:defRPr>
            </a:lvl1pPr>
            <a:lvl2pPr lvl="1" rtl="0">
              <a:spcBef>
                <a:spcPts val="0"/>
              </a:spcBef>
              <a:spcAft>
                <a:spcPts val="0"/>
              </a:spcAft>
              <a:buClr>
                <a:schemeClr val="lt1"/>
              </a:buClr>
              <a:buSzPts val="10000"/>
              <a:buNone/>
              <a:defRPr sz="10000">
                <a:solidFill>
                  <a:schemeClr val="lt1"/>
                </a:solidFill>
              </a:defRPr>
            </a:lvl2pPr>
            <a:lvl3pPr lvl="2" rtl="0">
              <a:spcBef>
                <a:spcPts val="0"/>
              </a:spcBef>
              <a:spcAft>
                <a:spcPts val="0"/>
              </a:spcAft>
              <a:buClr>
                <a:schemeClr val="lt1"/>
              </a:buClr>
              <a:buSzPts val="10000"/>
              <a:buNone/>
              <a:defRPr sz="10000">
                <a:solidFill>
                  <a:schemeClr val="lt1"/>
                </a:solidFill>
              </a:defRPr>
            </a:lvl3pPr>
            <a:lvl4pPr lvl="3" rtl="0">
              <a:spcBef>
                <a:spcPts val="0"/>
              </a:spcBef>
              <a:spcAft>
                <a:spcPts val="0"/>
              </a:spcAft>
              <a:buClr>
                <a:schemeClr val="lt1"/>
              </a:buClr>
              <a:buSzPts val="10000"/>
              <a:buNone/>
              <a:defRPr sz="10000">
                <a:solidFill>
                  <a:schemeClr val="lt1"/>
                </a:solidFill>
              </a:defRPr>
            </a:lvl4pPr>
            <a:lvl5pPr lvl="4" rtl="0">
              <a:spcBef>
                <a:spcPts val="0"/>
              </a:spcBef>
              <a:spcAft>
                <a:spcPts val="0"/>
              </a:spcAft>
              <a:buClr>
                <a:schemeClr val="lt1"/>
              </a:buClr>
              <a:buSzPts val="10000"/>
              <a:buNone/>
              <a:defRPr sz="10000">
                <a:solidFill>
                  <a:schemeClr val="lt1"/>
                </a:solidFill>
              </a:defRPr>
            </a:lvl5pPr>
            <a:lvl6pPr lvl="5" rtl="0">
              <a:spcBef>
                <a:spcPts val="0"/>
              </a:spcBef>
              <a:spcAft>
                <a:spcPts val="0"/>
              </a:spcAft>
              <a:buClr>
                <a:schemeClr val="lt1"/>
              </a:buClr>
              <a:buSzPts val="10000"/>
              <a:buNone/>
              <a:defRPr sz="10000">
                <a:solidFill>
                  <a:schemeClr val="lt1"/>
                </a:solidFill>
              </a:defRPr>
            </a:lvl6pPr>
            <a:lvl7pPr lvl="6" rtl="0">
              <a:spcBef>
                <a:spcPts val="0"/>
              </a:spcBef>
              <a:spcAft>
                <a:spcPts val="0"/>
              </a:spcAft>
              <a:buClr>
                <a:schemeClr val="lt1"/>
              </a:buClr>
              <a:buSzPts val="10000"/>
              <a:buNone/>
              <a:defRPr sz="10000">
                <a:solidFill>
                  <a:schemeClr val="lt1"/>
                </a:solidFill>
              </a:defRPr>
            </a:lvl7pPr>
            <a:lvl8pPr lvl="7" rtl="0">
              <a:spcBef>
                <a:spcPts val="0"/>
              </a:spcBef>
              <a:spcAft>
                <a:spcPts val="0"/>
              </a:spcAft>
              <a:buClr>
                <a:schemeClr val="lt1"/>
              </a:buClr>
              <a:buSzPts val="10000"/>
              <a:buNone/>
              <a:defRPr sz="10000">
                <a:solidFill>
                  <a:schemeClr val="lt1"/>
                </a:solidFill>
              </a:defRPr>
            </a:lvl8pPr>
            <a:lvl9pPr lvl="8" rtl="0">
              <a:spcBef>
                <a:spcPts val="0"/>
              </a:spcBef>
              <a:spcAft>
                <a:spcPts val="0"/>
              </a:spcAft>
              <a:buClr>
                <a:schemeClr val="lt1"/>
              </a:buClr>
              <a:buSzPts val="10000"/>
              <a:buNone/>
              <a:defRPr sz="10000">
                <a:solidFill>
                  <a:schemeClr val="lt1"/>
                </a:solidFill>
              </a:defRPr>
            </a:lvl9pPr>
          </a:lstStyle>
          <a:p>
            <a:r>
              <a:t>xx%</a:t>
            </a:r>
          </a:p>
        </p:txBody>
      </p:sp>
      <p:sp>
        <p:nvSpPr>
          <p:cNvPr id="105" name="Google Shape;105;p23"/>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Clr>
                <a:schemeClr val="accent2"/>
              </a:buClr>
              <a:buSzPts val="1300"/>
              <a:buChar char="●"/>
              <a:defRPr>
                <a:solidFill>
                  <a:schemeClr val="accent2"/>
                </a:solidFill>
              </a:defRPr>
            </a:lvl1pPr>
            <a:lvl2pPr indent="-298450" lvl="1" marL="914400" rtl="0">
              <a:spcBef>
                <a:spcPts val="0"/>
              </a:spcBef>
              <a:spcAft>
                <a:spcPts val="0"/>
              </a:spcAft>
              <a:buClr>
                <a:schemeClr val="accent2"/>
              </a:buClr>
              <a:buSzPts val="1100"/>
              <a:buChar char="○"/>
              <a:defRPr>
                <a:solidFill>
                  <a:schemeClr val="accent2"/>
                </a:solidFill>
              </a:defRPr>
            </a:lvl2pPr>
            <a:lvl3pPr indent="-298450" lvl="2" marL="1371600" rtl="0">
              <a:spcBef>
                <a:spcPts val="0"/>
              </a:spcBef>
              <a:spcAft>
                <a:spcPts val="0"/>
              </a:spcAft>
              <a:buClr>
                <a:schemeClr val="accent2"/>
              </a:buClr>
              <a:buSzPts val="1100"/>
              <a:buChar char="■"/>
              <a:defRPr>
                <a:solidFill>
                  <a:schemeClr val="accent2"/>
                </a:solidFill>
              </a:defRPr>
            </a:lvl3pPr>
            <a:lvl4pPr indent="-298450" lvl="3" marL="1828800" rtl="0">
              <a:spcBef>
                <a:spcPts val="0"/>
              </a:spcBef>
              <a:spcAft>
                <a:spcPts val="0"/>
              </a:spcAft>
              <a:buClr>
                <a:schemeClr val="accent2"/>
              </a:buClr>
              <a:buSzPts val="1100"/>
              <a:buChar char="●"/>
              <a:defRPr>
                <a:solidFill>
                  <a:schemeClr val="accent2"/>
                </a:solidFill>
              </a:defRPr>
            </a:lvl4pPr>
            <a:lvl5pPr indent="-298450" lvl="4" marL="2286000" rtl="0">
              <a:spcBef>
                <a:spcPts val="0"/>
              </a:spcBef>
              <a:spcAft>
                <a:spcPts val="0"/>
              </a:spcAft>
              <a:buClr>
                <a:schemeClr val="accent2"/>
              </a:buClr>
              <a:buSzPts val="1100"/>
              <a:buChar char="○"/>
              <a:defRPr>
                <a:solidFill>
                  <a:schemeClr val="accent2"/>
                </a:solidFill>
              </a:defRPr>
            </a:lvl5pPr>
            <a:lvl6pPr indent="-298450" lvl="5" marL="2743200" rtl="0">
              <a:spcBef>
                <a:spcPts val="0"/>
              </a:spcBef>
              <a:spcAft>
                <a:spcPts val="0"/>
              </a:spcAft>
              <a:buClr>
                <a:schemeClr val="accent2"/>
              </a:buClr>
              <a:buSzPts val="1100"/>
              <a:buChar char="■"/>
              <a:defRPr>
                <a:solidFill>
                  <a:schemeClr val="accent2"/>
                </a:solidFill>
              </a:defRPr>
            </a:lvl6pPr>
            <a:lvl7pPr indent="-298450" lvl="6" marL="3200400" rtl="0">
              <a:spcBef>
                <a:spcPts val="0"/>
              </a:spcBef>
              <a:spcAft>
                <a:spcPts val="0"/>
              </a:spcAft>
              <a:buClr>
                <a:schemeClr val="accent2"/>
              </a:buClr>
              <a:buSzPts val="1100"/>
              <a:buChar char="●"/>
              <a:defRPr>
                <a:solidFill>
                  <a:schemeClr val="accent2"/>
                </a:solidFill>
              </a:defRPr>
            </a:lvl7pPr>
            <a:lvl8pPr indent="-298450" lvl="7" marL="3657600" rtl="0">
              <a:spcBef>
                <a:spcPts val="0"/>
              </a:spcBef>
              <a:spcAft>
                <a:spcPts val="0"/>
              </a:spcAft>
              <a:buClr>
                <a:schemeClr val="accent2"/>
              </a:buClr>
              <a:buSzPts val="1100"/>
              <a:buChar char="○"/>
              <a:defRPr>
                <a:solidFill>
                  <a:schemeClr val="accent2"/>
                </a:solidFill>
              </a:defRPr>
            </a:lvl8pPr>
            <a:lvl9pPr indent="-298450" lvl="8" marL="4114800" rtl="0">
              <a:spcBef>
                <a:spcPts val="0"/>
              </a:spcBef>
              <a:spcAft>
                <a:spcPts val="0"/>
              </a:spcAft>
              <a:buClr>
                <a:schemeClr val="accent2"/>
              </a:buClr>
              <a:buSzPts val="1100"/>
              <a:buChar char="■"/>
              <a:defRPr>
                <a:solidFill>
                  <a:schemeClr val="accent2"/>
                </a:solidFill>
              </a:defRPr>
            </a:lvl9pPr>
          </a:lstStyle>
          <a:p/>
        </p:txBody>
      </p:sp>
      <p:sp>
        <p:nvSpPr>
          <p:cNvPr id="106" name="Google Shape;106;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7" name="Shape 107"/>
        <p:cNvGrpSpPr/>
        <p:nvPr/>
      </p:nvGrpSpPr>
      <p:grpSpPr>
        <a:xfrm>
          <a:off x="0" y="0"/>
          <a:ext cx="0" cy="0"/>
          <a:chOff x="0" y="0"/>
          <a:chExt cx="0" cy="0"/>
        </a:xfrm>
      </p:grpSpPr>
      <p:sp>
        <p:nvSpPr>
          <p:cNvPr id="108" name="Google Shape;108;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13" name="Shape 113"/>
        <p:cNvGrpSpPr/>
        <p:nvPr/>
      </p:nvGrpSpPr>
      <p:grpSpPr>
        <a:xfrm>
          <a:off x="0" y="0"/>
          <a:ext cx="0" cy="0"/>
          <a:chOff x="0" y="0"/>
          <a:chExt cx="0" cy="0"/>
        </a:xfrm>
      </p:grpSpPr>
      <p:grpSp>
        <p:nvGrpSpPr>
          <p:cNvPr id="114" name="Google Shape;114;p26"/>
          <p:cNvGrpSpPr/>
          <p:nvPr/>
        </p:nvGrpSpPr>
        <p:grpSpPr>
          <a:xfrm>
            <a:off x="6098378" y="5"/>
            <a:ext cx="3045625" cy="2030570"/>
            <a:chOff x="6098378" y="5"/>
            <a:chExt cx="3045625" cy="2030570"/>
          </a:xfrm>
        </p:grpSpPr>
        <p:sp>
          <p:nvSpPr>
            <p:cNvPr id="115" name="Google Shape;115;p26"/>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6"/>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6"/>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6"/>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6"/>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0" name="Google Shape;120;p26"/>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1" name="Google Shape;121;p26"/>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1"/>
              </a:buClr>
              <a:buSzPts val="2100"/>
              <a:buNone/>
              <a:defRPr sz="2100">
                <a:solidFill>
                  <a:schemeClr val="lt1"/>
                </a:solidFill>
              </a:defRPr>
            </a:lvl1pPr>
            <a:lvl2pPr lvl="1" rtl="0">
              <a:lnSpc>
                <a:spcPct val="100000"/>
              </a:lnSpc>
              <a:spcBef>
                <a:spcPts val="0"/>
              </a:spcBef>
              <a:spcAft>
                <a:spcPts val="0"/>
              </a:spcAft>
              <a:buClr>
                <a:schemeClr val="lt1"/>
              </a:buClr>
              <a:buSzPts val="2100"/>
              <a:buNone/>
              <a:defRPr sz="2100">
                <a:solidFill>
                  <a:schemeClr val="lt1"/>
                </a:solidFill>
              </a:defRPr>
            </a:lvl2pPr>
            <a:lvl3pPr lvl="2" rtl="0">
              <a:lnSpc>
                <a:spcPct val="100000"/>
              </a:lnSpc>
              <a:spcBef>
                <a:spcPts val="0"/>
              </a:spcBef>
              <a:spcAft>
                <a:spcPts val="0"/>
              </a:spcAft>
              <a:buClr>
                <a:schemeClr val="lt1"/>
              </a:buClr>
              <a:buSzPts val="2100"/>
              <a:buNone/>
              <a:defRPr sz="2100">
                <a:solidFill>
                  <a:schemeClr val="lt1"/>
                </a:solidFill>
              </a:defRPr>
            </a:lvl3pPr>
            <a:lvl4pPr lvl="3" rtl="0">
              <a:lnSpc>
                <a:spcPct val="100000"/>
              </a:lnSpc>
              <a:spcBef>
                <a:spcPts val="0"/>
              </a:spcBef>
              <a:spcAft>
                <a:spcPts val="0"/>
              </a:spcAft>
              <a:buClr>
                <a:schemeClr val="lt1"/>
              </a:buClr>
              <a:buSzPts val="2100"/>
              <a:buNone/>
              <a:defRPr sz="2100">
                <a:solidFill>
                  <a:schemeClr val="lt1"/>
                </a:solidFill>
              </a:defRPr>
            </a:lvl4pPr>
            <a:lvl5pPr lvl="4" rtl="0">
              <a:lnSpc>
                <a:spcPct val="100000"/>
              </a:lnSpc>
              <a:spcBef>
                <a:spcPts val="0"/>
              </a:spcBef>
              <a:spcAft>
                <a:spcPts val="0"/>
              </a:spcAft>
              <a:buClr>
                <a:schemeClr val="lt1"/>
              </a:buClr>
              <a:buSzPts val="2100"/>
              <a:buNone/>
              <a:defRPr sz="2100">
                <a:solidFill>
                  <a:schemeClr val="lt1"/>
                </a:solidFill>
              </a:defRPr>
            </a:lvl5pPr>
            <a:lvl6pPr lvl="5" rtl="0">
              <a:lnSpc>
                <a:spcPct val="100000"/>
              </a:lnSpc>
              <a:spcBef>
                <a:spcPts val="0"/>
              </a:spcBef>
              <a:spcAft>
                <a:spcPts val="0"/>
              </a:spcAft>
              <a:buClr>
                <a:schemeClr val="lt1"/>
              </a:buClr>
              <a:buSzPts val="2100"/>
              <a:buNone/>
              <a:defRPr sz="2100">
                <a:solidFill>
                  <a:schemeClr val="lt1"/>
                </a:solidFill>
              </a:defRPr>
            </a:lvl6pPr>
            <a:lvl7pPr lvl="6" rtl="0">
              <a:lnSpc>
                <a:spcPct val="100000"/>
              </a:lnSpc>
              <a:spcBef>
                <a:spcPts val="0"/>
              </a:spcBef>
              <a:spcAft>
                <a:spcPts val="0"/>
              </a:spcAft>
              <a:buClr>
                <a:schemeClr val="lt1"/>
              </a:buClr>
              <a:buSzPts val="2100"/>
              <a:buNone/>
              <a:defRPr sz="2100">
                <a:solidFill>
                  <a:schemeClr val="lt1"/>
                </a:solidFill>
              </a:defRPr>
            </a:lvl7pPr>
            <a:lvl8pPr lvl="7" rtl="0">
              <a:lnSpc>
                <a:spcPct val="100000"/>
              </a:lnSpc>
              <a:spcBef>
                <a:spcPts val="0"/>
              </a:spcBef>
              <a:spcAft>
                <a:spcPts val="0"/>
              </a:spcAft>
              <a:buClr>
                <a:schemeClr val="lt1"/>
              </a:buClr>
              <a:buSzPts val="2100"/>
              <a:buNone/>
              <a:defRPr sz="2100">
                <a:solidFill>
                  <a:schemeClr val="lt1"/>
                </a:solidFill>
              </a:defRPr>
            </a:lvl8pPr>
            <a:lvl9pPr lvl="8" rtl="0">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2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23" name="Shape 123"/>
        <p:cNvGrpSpPr/>
        <p:nvPr/>
      </p:nvGrpSpPr>
      <p:grpSpPr>
        <a:xfrm>
          <a:off x="0" y="0"/>
          <a:ext cx="0" cy="0"/>
          <a:chOff x="0" y="0"/>
          <a:chExt cx="0" cy="0"/>
        </a:xfrm>
      </p:grpSpPr>
      <p:grpSp>
        <p:nvGrpSpPr>
          <p:cNvPr id="124" name="Google Shape;124;p27"/>
          <p:cNvGrpSpPr/>
          <p:nvPr/>
        </p:nvGrpSpPr>
        <p:grpSpPr>
          <a:xfrm>
            <a:off x="6098378" y="5"/>
            <a:ext cx="3045625" cy="2030570"/>
            <a:chOff x="6098378" y="5"/>
            <a:chExt cx="3045625" cy="2030570"/>
          </a:xfrm>
        </p:grpSpPr>
        <p:sp>
          <p:nvSpPr>
            <p:cNvPr id="125" name="Google Shape;125;p27"/>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7"/>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7"/>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7"/>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7"/>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0" name="Google Shape;130;p27"/>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2" name="Shape 132"/>
        <p:cNvGrpSpPr/>
        <p:nvPr/>
      </p:nvGrpSpPr>
      <p:grpSpPr>
        <a:xfrm>
          <a:off x="0" y="0"/>
          <a:ext cx="0" cy="0"/>
          <a:chOff x="0" y="0"/>
          <a:chExt cx="0" cy="0"/>
        </a:xfrm>
      </p:grpSpPr>
      <p:grpSp>
        <p:nvGrpSpPr>
          <p:cNvPr id="133" name="Google Shape;133;p28"/>
          <p:cNvGrpSpPr/>
          <p:nvPr/>
        </p:nvGrpSpPr>
        <p:grpSpPr>
          <a:xfrm>
            <a:off x="0" y="3903669"/>
            <a:ext cx="9144000" cy="1239925"/>
            <a:chOff x="0" y="3903669"/>
            <a:chExt cx="9144000" cy="1239925"/>
          </a:xfrm>
        </p:grpSpPr>
        <p:sp>
          <p:nvSpPr>
            <p:cNvPr id="134" name="Google Shape;134;p28"/>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8"/>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8"/>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8"/>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8"/>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28"/>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0" name="Google Shape;140;p28"/>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41" name="Google Shape;141;p2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2" name="Shape 142"/>
        <p:cNvGrpSpPr/>
        <p:nvPr/>
      </p:nvGrpSpPr>
      <p:grpSpPr>
        <a:xfrm>
          <a:off x="0" y="0"/>
          <a:ext cx="0" cy="0"/>
          <a:chOff x="0" y="0"/>
          <a:chExt cx="0" cy="0"/>
        </a:xfrm>
      </p:grpSpPr>
      <p:sp>
        <p:nvSpPr>
          <p:cNvPr id="143" name="Google Shape;143;p29"/>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4" name="Google Shape;144;p29"/>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45" name="Google Shape;145;p29"/>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46" name="Google Shape;146;p2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7" name="Shape 147"/>
        <p:cNvGrpSpPr/>
        <p:nvPr/>
      </p:nvGrpSpPr>
      <p:grpSpPr>
        <a:xfrm>
          <a:off x="0" y="0"/>
          <a:ext cx="0" cy="0"/>
          <a:chOff x="0" y="0"/>
          <a:chExt cx="0" cy="0"/>
        </a:xfrm>
      </p:grpSpPr>
      <p:sp>
        <p:nvSpPr>
          <p:cNvPr id="148" name="Google Shape;148;p30"/>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9" name="Google Shape;149;p3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50" name="Shape 150"/>
        <p:cNvGrpSpPr/>
        <p:nvPr/>
      </p:nvGrpSpPr>
      <p:grpSpPr>
        <a:xfrm>
          <a:off x="0" y="0"/>
          <a:ext cx="0" cy="0"/>
          <a:chOff x="0" y="0"/>
          <a:chExt cx="0" cy="0"/>
        </a:xfrm>
      </p:grpSpPr>
      <p:sp>
        <p:nvSpPr>
          <p:cNvPr id="151" name="Google Shape;151;p31"/>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2" name="Google Shape;152;p31"/>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53" name="Google Shape;153;p3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154" name="Shape 154"/>
        <p:cNvGrpSpPr/>
        <p:nvPr/>
      </p:nvGrpSpPr>
      <p:grpSpPr>
        <a:xfrm>
          <a:off x="0" y="0"/>
          <a:ext cx="0" cy="0"/>
          <a:chOff x="0" y="0"/>
          <a:chExt cx="0" cy="0"/>
        </a:xfrm>
      </p:grpSpPr>
      <p:grpSp>
        <p:nvGrpSpPr>
          <p:cNvPr id="155" name="Google Shape;155;p32"/>
          <p:cNvGrpSpPr/>
          <p:nvPr/>
        </p:nvGrpSpPr>
        <p:grpSpPr>
          <a:xfrm>
            <a:off x="6098378" y="5"/>
            <a:ext cx="3045625" cy="2030570"/>
            <a:chOff x="6098378" y="5"/>
            <a:chExt cx="3045625" cy="2030570"/>
          </a:xfrm>
        </p:grpSpPr>
        <p:sp>
          <p:nvSpPr>
            <p:cNvPr id="156" name="Google Shape;156;p32"/>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32"/>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32"/>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32"/>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32"/>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1" name="Google Shape;161;p32"/>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62" name="Google Shape;162;p3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 name="Google Shape;21;p4"/>
          <p:cNvSpPr txBox="1"/>
          <p:nvPr>
            <p:ph idx="1" type="body"/>
          </p:nvPr>
        </p:nvSpPr>
        <p:spPr>
          <a:xfrm>
            <a:off x="311700" y="1234075"/>
            <a:ext cx="8520600" cy="33348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22" name="Google Shape;22;p4"/>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3" name="Shape 163"/>
        <p:cNvGrpSpPr/>
        <p:nvPr/>
      </p:nvGrpSpPr>
      <p:grpSpPr>
        <a:xfrm>
          <a:off x="0" y="0"/>
          <a:ext cx="0" cy="0"/>
          <a:chOff x="0" y="0"/>
          <a:chExt cx="0" cy="0"/>
        </a:xfrm>
      </p:grpSpPr>
      <p:sp>
        <p:nvSpPr>
          <p:cNvPr id="164" name="Google Shape;164;p33"/>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5" name="Google Shape;165;p33"/>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166" name="Google Shape;166;p33"/>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67" name="Google Shape;167;p33"/>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8" name="Google Shape;168;p33"/>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169" name="Google Shape;169;p3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0" name="Shape 170"/>
        <p:cNvGrpSpPr/>
        <p:nvPr/>
      </p:nvGrpSpPr>
      <p:grpSpPr>
        <a:xfrm>
          <a:off x="0" y="0"/>
          <a:ext cx="0" cy="0"/>
          <a:chOff x="0" y="0"/>
          <a:chExt cx="0" cy="0"/>
        </a:xfrm>
      </p:grpSpPr>
      <p:sp>
        <p:nvSpPr>
          <p:cNvPr id="171" name="Google Shape;171;p34"/>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172" name="Google Shape;172;p3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173" name="Shape 173"/>
        <p:cNvGrpSpPr/>
        <p:nvPr/>
      </p:nvGrpSpPr>
      <p:grpSpPr>
        <a:xfrm>
          <a:off x="0" y="0"/>
          <a:ext cx="0" cy="0"/>
          <a:chOff x="0" y="0"/>
          <a:chExt cx="0" cy="0"/>
        </a:xfrm>
      </p:grpSpPr>
      <p:grpSp>
        <p:nvGrpSpPr>
          <p:cNvPr id="174" name="Google Shape;174;p35"/>
          <p:cNvGrpSpPr/>
          <p:nvPr/>
        </p:nvGrpSpPr>
        <p:grpSpPr>
          <a:xfrm>
            <a:off x="6098378" y="5"/>
            <a:ext cx="3045625" cy="2030570"/>
            <a:chOff x="6098378" y="5"/>
            <a:chExt cx="3045625" cy="2030570"/>
          </a:xfrm>
        </p:grpSpPr>
        <p:sp>
          <p:nvSpPr>
            <p:cNvPr id="175" name="Google Shape;175;p35"/>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35"/>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5"/>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35"/>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5"/>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0" name="Google Shape;180;p35"/>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12000"/>
              <a:buNone/>
              <a:defRPr sz="12000">
                <a:solidFill>
                  <a:schemeClr val="lt1"/>
                </a:solidFill>
              </a:defRPr>
            </a:lvl1pPr>
            <a:lvl2pPr lvl="1" rtl="0" algn="ctr">
              <a:spcBef>
                <a:spcPts val="0"/>
              </a:spcBef>
              <a:spcAft>
                <a:spcPts val="0"/>
              </a:spcAft>
              <a:buClr>
                <a:schemeClr val="lt1"/>
              </a:buClr>
              <a:buSzPts val="12000"/>
              <a:buNone/>
              <a:defRPr sz="12000">
                <a:solidFill>
                  <a:schemeClr val="lt1"/>
                </a:solidFill>
              </a:defRPr>
            </a:lvl2pPr>
            <a:lvl3pPr lvl="2" rtl="0" algn="ctr">
              <a:spcBef>
                <a:spcPts val="0"/>
              </a:spcBef>
              <a:spcAft>
                <a:spcPts val="0"/>
              </a:spcAft>
              <a:buClr>
                <a:schemeClr val="lt1"/>
              </a:buClr>
              <a:buSzPts val="12000"/>
              <a:buNone/>
              <a:defRPr sz="12000">
                <a:solidFill>
                  <a:schemeClr val="lt1"/>
                </a:solidFill>
              </a:defRPr>
            </a:lvl3pPr>
            <a:lvl4pPr lvl="3" rtl="0" algn="ctr">
              <a:spcBef>
                <a:spcPts val="0"/>
              </a:spcBef>
              <a:spcAft>
                <a:spcPts val="0"/>
              </a:spcAft>
              <a:buClr>
                <a:schemeClr val="lt1"/>
              </a:buClr>
              <a:buSzPts val="12000"/>
              <a:buNone/>
              <a:defRPr sz="12000">
                <a:solidFill>
                  <a:schemeClr val="lt1"/>
                </a:solidFill>
              </a:defRPr>
            </a:lvl4pPr>
            <a:lvl5pPr lvl="4" rtl="0" algn="ctr">
              <a:spcBef>
                <a:spcPts val="0"/>
              </a:spcBef>
              <a:spcAft>
                <a:spcPts val="0"/>
              </a:spcAft>
              <a:buClr>
                <a:schemeClr val="lt1"/>
              </a:buClr>
              <a:buSzPts val="12000"/>
              <a:buNone/>
              <a:defRPr sz="12000">
                <a:solidFill>
                  <a:schemeClr val="lt1"/>
                </a:solidFill>
              </a:defRPr>
            </a:lvl5pPr>
            <a:lvl6pPr lvl="5" rtl="0" algn="ctr">
              <a:spcBef>
                <a:spcPts val="0"/>
              </a:spcBef>
              <a:spcAft>
                <a:spcPts val="0"/>
              </a:spcAft>
              <a:buClr>
                <a:schemeClr val="lt1"/>
              </a:buClr>
              <a:buSzPts val="12000"/>
              <a:buNone/>
              <a:defRPr sz="12000">
                <a:solidFill>
                  <a:schemeClr val="lt1"/>
                </a:solidFill>
              </a:defRPr>
            </a:lvl6pPr>
            <a:lvl7pPr lvl="6" rtl="0" algn="ctr">
              <a:spcBef>
                <a:spcPts val="0"/>
              </a:spcBef>
              <a:spcAft>
                <a:spcPts val="0"/>
              </a:spcAft>
              <a:buClr>
                <a:schemeClr val="lt1"/>
              </a:buClr>
              <a:buSzPts val="12000"/>
              <a:buNone/>
              <a:defRPr sz="12000">
                <a:solidFill>
                  <a:schemeClr val="lt1"/>
                </a:solidFill>
              </a:defRPr>
            </a:lvl7pPr>
            <a:lvl8pPr lvl="7" rtl="0" algn="ctr">
              <a:spcBef>
                <a:spcPts val="0"/>
              </a:spcBef>
              <a:spcAft>
                <a:spcPts val="0"/>
              </a:spcAft>
              <a:buClr>
                <a:schemeClr val="lt1"/>
              </a:buClr>
              <a:buSzPts val="12000"/>
              <a:buNone/>
              <a:defRPr sz="12000">
                <a:solidFill>
                  <a:schemeClr val="lt1"/>
                </a:solidFill>
              </a:defRPr>
            </a:lvl8pPr>
            <a:lvl9pPr lvl="8" rtl="0" algn="ctr">
              <a:spcBef>
                <a:spcPts val="0"/>
              </a:spcBef>
              <a:spcAft>
                <a:spcPts val="0"/>
              </a:spcAft>
              <a:buClr>
                <a:schemeClr val="lt1"/>
              </a:buClr>
              <a:buSzPts val="12000"/>
              <a:buNone/>
              <a:defRPr sz="12000">
                <a:solidFill>
                  <a:schemeClr val="lt1"/>
                </a:solidFill>
              </a:defRPr>
            </a:lvl9pPr>
          </a:lstStyle>
          <a:p>
            <a:r>
              <a:t>xx%</a:t>
            </a:r>
          </a:p>
        </p:txBody>
      </p:sp>
      <p:sp>
        <p:nvSpPr>
          <p:cNvPr id="181" name="Google Shape;181;p35"/>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Clr>
                <a:schemeClr val="lt1"/>
              </a:buClr>
              <a:buSzPts val="1800"/>
              <a:buChar char="●"/>
              <a:defRPr>
                <a:solidFill>
                  <a:schemeClr val="lt1"/>
                </a:solidFill>
              </a:defRPr>
            </a:lvl1pPr>
            <a:lvl2pPr indent="-317500" lvl="1" marL="914400" rtl="0" algn="ctr">
              <a:spcBef>
                <a:spcPts val="0"/>
              </a:spcBef>
              <a:spcAft>
                <a:spcPts val="0"/>
              </a:spcAft>
              <a:buClr>
                <a:schemeClr val="lt1"/>
              </a:buClr>
              <a:buSzPts val="1400"/>
              <a:buChar char="○"/>
              <a:defRPr>
                <a:solidFill>
                  <a:schemeClr val="lt1"/>
                </a:solidFill>
              </a:defRPr>
            </a:lvl2pPr>
            <a:lvl3pPr indent="-317500" lvl="2" marL="1371600" rtl="0" algn="ctr">
              <a:spcBef>
                <a:spcPts val="0"/>
              </a:spcBef>
              <a:spcAft>
                <a:spcPts val="0"/>
              </a:spcAft>
              <a:buClr>
                <a:schemeClr val="lt1"/>
              </a:buClr>
              <a:buSzPts val="1400"/>
              <a:buChar char="■"/>
              <a:defRPr>
                <a:solidFill>
                  <a:schemeClr val="lt1"/>
                </a:solidFill>
              </a:defRPr>
            </a:lvl3pPr>
            <a:lvl4pPr indent="-317500" lvl="3" marL="1828800" rtl="0" algn="ctr">
              <a:spcBef>
                <a:spcPts val="0"/>
              </a:spcBef>
              <a:spcAft>
                <a:spcPts val="0"/>
              </a:spcAft>
              <a:buClr>
                <a:schemeClr val="lt1"/>
              </a:buClr>
              <a:buSzPts val="1400"/>
              <a:buChar char="●"/>
              <a:defRPr>
                <a:solidFill>
                  <a:schemeClr val="lt1"/>
                </a:solidFill>
              </a:defRPr>
            </a:lvl4pPr>
            <a:lvl5pPr indent="-317500" lvl="4" marL="2286000" rtl="0" algn="ctr">
              <a:spcBef>
                <a:spcPts val="0"/>
              </a:spcBef>
              <a:spcAft>
                <a:spcPts val="0"/>
              </a:spcAft>
              <a:buClr>
                <a:schemeClr val="lt1"/>
              </a:buClr>
              <a:buSzPts val="1400"/>
              <a:buChar char="○"/>
              <a:defRPr>
                <a:solidFill>
                  <a:schemeClr val="lt1"/>
                </a:solidFill>
              </a:defRPr>
            </a:lvl5pPr>
            <a:lvl6pPr indent="-317500" lvl="5" marL="2743200" rtl="0" algn="ctr">
              <a:spcBef>
                <a:spcPts val="0"/>
              </a:spcBef>
              <a:spcAft>
                <a:spcPts val="0"/>
              </a:spcAft>
              <a:buClr>
                <a:schemeClr val="lt1"/>
              </a:buClr>
              <a:buSzPts val="1400"/>
              <a:buChar char="■"/>
              <a:defRPr>
                <a:solidFill>
                  <a:schemeClr val="lt1"/>
                </a:solidFill>
              </a:defRPr>
            </a:lvl6pPr>
            <a:lvl7pPr indent="-317500" lvl="6" marL="3200400" rtl="0" algn="ctr">
              <a:spcBef>
                <a:spcPts val="0"/>
              </a:spcBef>
              <a:spcAft>
                <a:spcPts val="0"/>
              </a:spcAft>
              <a:buClr>
                <a:schemeClr val="lt1"/>
              </a:buClr>
              <a:buSzPts val="1400"/>
              <a:buChar char="●"/>
              <a:defRPr>
                <a:solidFill>
                  <a:schemeClr val="lt1"/>
                </a:solidFill>
              </a:defRPr>
            </a:lvl7pPr>
            <a:lvl8pPr indent="-317500" lvl="7" marL="3657600" rtl="0" algn="ctr">
              <a:spcBef>
                <a:spcPts val="0"/>
              </a:spcBef>
              <a:spcAft>
                <a:spcPts val="0"/>
              </a:spcAft>
              <a:buClr>
                <a:schemeClr val="lt1"/>
              </a:buClr>
              <a:buSzPts val="1400"/>
              <a:buChar char="○"/>
              <a:defRPr>
                <a:solidFill>
                  <a:schemeClr val="lt1"/>
                </a:solidFill>
              </a:defRPr>
            </a:lvl8pPr>
            <a:lvl9pPr indent="-317500" lvl="8" marL="4114800" rtl="0" algn="ctr">
              <a:spcBef>
                <a:spcPts val="0"/>
              </a:spcBef>
              <a:spcAft>
                <a:spcPts val="0"/>
              </a:spcAft>
              <a:buClr>
                <a:schemeClr val="lt1"/>
              </a:buClr>
              <a:buSzPts val="1400"/>
              <a:buChar char="■"/>
              <a:defRPr>
                <a:solidFill>
                  <a:schemeClr val="lt1"/>
                </a:solidFill>
              </a:defRPr>
            </a:lvl9pPr>
          </a:lstStyle>
          <a:p/>
        </p:txBody>
      </p:sp>
      <p:sp>
        <p:nvSpPr>
          <p:cNvPr id="182" name="Google Shape;182;p3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3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8" name="Shape 188"/>
        <p:cNvGrpSpPr/>
        <p:nvPr/>
      </p:nvGrpSpPr>
      <p:grpSpPr>
        <a:xfrm>
          <a:off x="0" y="0"/>
          <a:ext cx="0" cy="0"/>
          <a:chOff x="0" y="0"/>
          <a:chExt cx="0" cy="0"/>
        </a:xfrm>
      </p:grpSpPr>
      <p:sp>
        <p:nvSpPr>
          <p:cNvPr id="189" name="Google Shape;189;p38"/>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90" name="Google Shape;190;p38"/>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dk2"/>
              </a:buClr>
              <a:buSzPts val="3000"/>
              <a:buNone/>
              <a:defRPr>
                <a:solidFill>
                  <a:schemeClr val="dk2"/>
                </a:solidFill>
              </a:defRPr>
            </a:lvl1pPr>
            <a:lvl2pPr lvl="1" rtl="0" algn="ctr">
              <a:spcBef>
                <a:spcPts val="0"/>
              </a:spcBef>
              <a:spcAft>
                <a:spcPts val="0"/>
              </a:spcAft>
              <a:buClr>
                <a:schemeClr val="dk2"/>
              </a:buClr>
              <a:buSzPts val="3000"/>
              <a:buNone/>
              <a:defRPr sz="3000">
                <a:solidFill>
                  <a:schemeClr val="dk2"/>
                </a:solidFill>
              </a:defRPr>
            </a:lvl2pPr>
            <a:lvl3pPr lvl="2" rtl="0" algn="ctr">
              <a:spcBef>
                <a:spcPts val="0"/>
              </a:spcBef>
              <a:spcAft>
                <a:spcPts val="0"/>
              </a:spcAft>
              <a:buClr>
                <a:schemeClr val="dk2"/>
              </a:buClr>
              <a:buSzPts val="3000"/>
              <a:buNone/>
              <a:defRPr sz="3000">
                <a:solidFill>
                  <a:schemeClr val="dk2"/>
                </a:solidFill>
              </a:defRPr>
            </a:lvl3pPr>
            <a:lvl4pPr lvl="3" rtl="0" algn="ctr">
              <a:spcBef>
                <a:spcPts val="0"/>
              </a:spcBef>
              <a:spcAft>
                <a:spcPts val="0"/>
              </a:spcAft>
              <a:buClr>
                <a:schemeClr val="dk2"/>
              </a:buClr>
              <a:buSzPts val="3000"/>
              <a:buNone/>
              <a:defRPr sz="3000">
                <a:solidFill>
                  <a:schemeClr val="dk2"/>
                </a:solidFill>
              </a:defRPr>
            </a:lvl4pPr>
            <a:lvl5pPr lvl="4" rtl="0" algn="ctr">
              <a:spcBef>
                <a:spcPts val="0"/>
              </a:spcBef>
              <a:spcAft>
                <a:spcPts val="0"/>
              </a:spcAft>
              <a:buClr>
                <a:schemeClr val="dk2"/>
              </a:buClr>
              <a:buSzPts val="3000"/>
              <a:buNone/>
              <a:defRPr sz="3000">
                <a:solidFill>
                  <a:schemeClr val="dk2"/>
                </a:solidFill>
              </a:defRPr>
            </a:lvl5pPr>
            <a:lvl6pPr lvl="5" rtl="0" algn="ctr">
              <a:spcBef>
                <a:spcPts val="0"/>
              </a:spcBef>
              <a:spcAft>
                <a:spcPts val="0"/>
              </a:spcAft>
              <a:buClr>
                <a:schemeClr val="dk2"/>
              </a:buClr>
              <a:buSzPts val="3000"/>
              <a:buNone/>
              <a:defRPr sz="3000">
                <a:solidFill>
                  <a:schemeClr val="dk2"/>
                </a:solidFill>
              </a:defRPr>
            </a:lvl6pPr>
            <a:lvl7pPr lvl="6" rtl="0" algn="ctr">
              <a:spcBef>
                <a:spcPts val="0"/>
              </a:spcBef>
              <a:spcAft>
                <a:spcPts val="0"/>
              </a:spcAft>
              <a:buClr>
                <a:schemeClr val="dk2"/>
              </a:buClr>
              <a:buSzPts val="3000"/>
              <a:buNone/>
              <a:defRPr sz="3000">
                <a:solidFill>
                  <a:schemeClr val="dk2"/>
                </a:solidFill>
              </a:defRPr>
            </a:lvl7pPr>
            <a:lvl8pPr lvl="7" rtl="0" algn="ctr">
              <a:spcBef>
                <a:spcPts val="0"/>
              </a:spcBef>
              <a:spcAft>
                <a:spcPts val="0"/>
              </a:spcAft>
              <a:buClr>
                <a:schemeClr val="dk2"/>
              </a:buClr>
              <a:buSzPts val="3000"/>
              <a:buNone/>
              <a:defRPr sz="3000">
                <a:solidFill>
                  <a:schemeClr val="dk2"/>
                </a:solidFill>
              </a:defRPr>
            </a:lvl8pPr>
            <a:lvl9pPr lvl="8" rtl="0" algn="ctr">
              <a:spcBef>
                <a:spcPts val="0"/>
              </a:spcBef>
              <a:spcAft>
                <a:spcPts val="0"/>
              </a:spcAft>
              <a:buClr>
                <a:schemeClr val="dk2"/>
              </a:buClr>
              <a:buSzPts val="3000"/>
              <a:buNone/>
              <a:defRPr sz="3000">
                <a:solidFill>
                  <a:schemeClr val="dk2"/>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1" name="Shape 191"/>
        <p:cNvGrpSpPr/>
        <p:nvPr/>
      </p:nvGrpSpPr>
      <p:grpSpPr>
        <a:xfrm>
          <a:off x="0" y="0"/>
          <a:ext cx="0" cy="0"/>
          <a:chOff x="0" y="0"/>
          <a:chExt cx="0" cy="0"/>
        </a:xfrm>
      </p:grpSpPr>
      <p:sp>
        <p:nvSpPr>
          <p:cNvPr id="192" name="Google Shape;192;p3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193" name="Google Shape;193;p39"/>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lvl1pPr indent="-419100" lvl="0" marL="457200" rtl="0">
              <a:spcBef>
                <a:spcPts val="600"/>
              </a:spcBef>
              <a:spcAft>
                <a:spcPts val="0"/>
              </a:spcAft>
              <a:buSzPts val="3000"/>
              <a:buChar char="●"/>
              <a:defRPr/>
            </a:lvl1pPr>
            <a:lvl2pPr indent="-381000" lvl="1" marL="914400" rtl="0">
              <a:spcBef>
                <a:spcPts val="0"/>
              </a:spcBef>
              <a:spcAft>
                <a:spcPts val="0"/>
              </a:spcAft>
              <a:buSzPts val="2400"/>
              <a:buChar char="○"/>
              <a:defRPr/>
            </a:lvl2pPr>
            <a:lvl3pPr indent="-381000" lvl="2" marL="1371600" rtl="0">
              <a:spcBef>
                <a:spcPts val="0"/>
              </a:spcBef>
              <a:spcAft>
                <a:spcPts val="0"/>
              </a:spcAft>
              <a:buSzPts val="24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94" name="Shape 194"/>
        <p:cNvGrpSpPr/>
        <p:nvPr/>
      </p:nvGrpSpPr>
      <p:grpSpPr>
        <a:xfrm>
          <a:off x="0" y="0"/>
          <a:ext cx="0" cy="0"/>
          <a:chOff x="0" y="0"/>
          <a:chExt cx="0" cy="0"/>
        </a:xfrm>
      </p:grpSpPr>
      <p:sp>
        <p:nvSpPr>
          <p:cNvPr id="195" name="Google Shape;195;p4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196" name="Google Shape;196;p40"/>
          <p:cNvSpPr txBox="1"/>
          <p:nvPr>
            <p:ph idx="1" type="body"/>
          </p:nvPr>
        </p:nvSpPr>
        <p:spPr>
          <a:xfrm>
            <a:off x="457200" y="1200150"/>
            <a:ext cx="3994500" cy="3725700"/>
          </a:xfrm>
          <a:prstGeom prst="rect">
            <a:avLst/>
          </a:prstGeom>
        </p:spPr>
        <p:txBody>
          <a:bodyPr anchorCtr="0" anchor="t" bIns="91425" lIns="91425" spcFirstLastPara="1" rIns="91425" wrap="square" tIns="91425">
            <a:noAutofit/>
          </a:bodyPr>
          <a:lstStyle>
            <a:lvl1pPr indent="-419100" lvl="0" marL="457200" rtl="0">
              <a:spcBef>
                <a:spcPts val="600"/>
              </a:spcBef>
              <a:spcAft>
                <a:spcPts val="0"/>
              </a:spcAft>
              <a:buSzPts val="3000"/>
              <a:buChar char="●"/>
              <a:defRPr/>
            </a:lvl1pPr>
            <a:lvl2pPr indent="-381000" lvl="1" marL="914400" rtl="0">
              <a:spcBef>
                <a:spcPts val="0"/>
              </a:spcBef>
              <a:spcAft>
                <a:spcPts val="0"/>
              </a:spcAft>
              <a:buSzPts val="2400"/>
              <a:buChar char="○"/>
              <a:defRPr/>
            </a:lvl2pPr>
            <a:lvl3pPr indent="-381000" lvl="2" marL="1371600" rtl="0">
              <a:spcBef>
                <a:spcPts val="0"/>
              </a:spcBef>
              <a:spcAft>
                <a:spcPts val="0"/>
              </a:spcAft>
              <a:buSzPts val="24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197" name="Google Shape;197;p40"/>
          <p:cNvSpPr txBox="1"/>
          <p:nvPr>
            <p:ph idx="2" type="body"/>
          </p:nvPr>
        </p:nvSpPr>
        <p:spPr>
          <a:xfrm>
            <a:off x="4692274" y="1200150"/>
            <a:ext cx="3994500" cy="3725700"/>
          </a:xfrm>
          <a:prstGeom prst="rect">
            <a:avLst/>
          </a:prstGeom>
        </p:spPr>
        <p:txBody>
          <a:bodyPr anchorCtr="0" anchor="t" bIns="91425" lIns="91425" spcFirstLastPara="1" rIns="91425" wrap="square" tIns="91425">
            <a:noAutofit/>
          </a:bodyPr>
          <a:lstStyle>
            <a:lvl1pPr indent="-419100" lvl="0" marL="457200" rtl="0">
              <a:spcBef>
                <a:spcPts val="600"/>
              </a:spcBef>
              <a:spcAft>
                <a:spcPts val="0"/>
              </a:spcAft>
              <a:buSzPts val="3000"/>
              <a:buChar char="●"/>
              <a:defRPr/>
            </a:lvl1pPr>
            <a:lvl2pPr indent="-381000" lvl="1" marL="914400" rtl="0">
              <a:spcBef>
                <a:spcPts val="0"/>
              </a:spcBef>
              <a:spcAft>
                <a:spcPts val="0"/>
              </a:spcAft>
              <a:buSzPts val="2400"/>
              <a:buChar char="○"/>
              <a:defRPr/>
            </a:lvl2pPr>
            <a:lvl3pPr indent="-381000" lvl="2" marL="1371600" rtl="0">
              <a:spcBef>
                <a:spcPts val="0"/>
              </a:spcBef>
              <a:spcAft>
                <a:spcPts val="0"/>
              </a:spcAft>
              <a:buSzPts val="24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8" name="Shape 198"/>
        <p:cNvGrpSpPr/>
        <p:nvPr/>
      </p:nvGrpSpPr>
      <p:grpSpPr>
        <a:xfrm>
          <a:off x="0" y="0"/>
          <a:ext cx="0" cy="0"/>
          <a:chOff x="0" y="0"/>
          <a:chExt cx="0" cy="0"/>
        </a:xfrm>
      </p:grpSpPr>
      <p:sp>
        <p:nvSpPr>
          <p:cNvPr id="199" name="Google Shape;199;p4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00" name="Shape 200"/>
        <p:cNvGrpSpPr/>
        <p:nvPr/>
      </p:nvGrpSpPr>
      <p:grpSpPr>
        <a:xfrm>
          <a:off x="0" y="0"/>
          <a:ext cx="0" cy="0"/>
          <a:chOff x="0" y="0"/>
          <a:chExt cx="0" cy="0"/>
        </a:xfrm>
      </p:grpSpPr>
      <p:sp>
        <p:nvSpPr>
          <p:cNvPr id="201" name="Google Shape;201;p42"/>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rtl="0" algn="ctr">
              <a:spcBef>
                <a:spcPts val="360"/>
              </a:spcBef>
              <a:spcAft>
                <a:spcPts val="0"/>
              </a:spcAft>
              <a:buSzPts val="1800"/>
              <a:buNone/>
              <a:defRPr sz="1800"/>
            </a:lvl1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2" name="Shape 20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5" name="Google Shape;25;p5"/>
          <p:cNvSpPr txBox="1"/>
          <p:nvPr>
            <p:ph idx="1" type="body"/>
          </p:nvPr>
        </p:nvSpPr>
        <p:spPr>
          <a:xfrm>
            <a:off x="311700" y="1234050"/>
            <a:ext cx="3999900" cy="33348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6" name="Google Shape;26;p5"/>
          <p:cNvSpPr txBox="1"/>
          <p:nvPr>
            <p:ph idx="2" type="body"/>
          </p:nvPr>
        </p:nvSpPr>
        <p:spPr>
          <a:xfrm>
            <a:off x="4832400" y="1234050"/>
            <a:ext cx="3999900" cy="33348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7" name="Google Shape;27;p5"/>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type="obj">
  <p:cSld name="OBJECT">
    <p:spTree>
      <p:nvGrpSpPr>
        <p:cNvPr id="203" name="Shape 203"/>
        <p:cNvGrpSpPr/>
        <p:nvPr/>
      </p:nvGrpSpPr>
      <p:grpSpPr>
        <a:xfrm>
          <a:off x="0" y="0"/>
          <a:ext cx="0" cy="0"/>
          <a:chOff x="0" y="0"/>
          <a:chExt cx="0" cy="0"/>
        </a:xfrm>
      </p:grpSpPr>
      <p:sp>
        <p:nvSpPr>
          <p:cNvPr id="204" name="Google Shape;204;p44"/>
          <p:cNvSpPr txBox="1"/>
          <p:nvPr>
            <p:ph type="title"/>
          </p:nvPr>
        </p:nvSpPr>
        <p:spPr>
          <a:xfrm>
            <a:off x="457200" y="528066"/>
            <a:ext cx="8229600" cy="857400"/>
          </a:xfrm>
          <a:prstGeom prst="rect">
            <a:avLst/>
          </a:prstGeom>
          <a:noFill/>
          <a:ln>
            <a:noFill/>
          </a:ln>
        </p:spPr>
        <p:txBody>
          <a:bodyPr anchorCtr="0" anchor="b" bIns="91425" lIns="91425" spcFirstLastPara="1" rIns="91425" wrap="square" tIns="91425">
            <a:noAutofit/>
          </a:bodyPr>
          <a:lstStyle>
            <a:lvl1pPr lvl="0" rtl="0" algn="l">
              <a:spcBef>
                <a:spcPts val="0"/>
              </a:spcBef>
              <a:spcAft>
                <a:spcPts val="0"/>
              </a:spcAft>
              <a:buClr>
                <a:schemeClr val="dk2"/>
              </a:buClr>
              <a:buSzPts val="3600"/>
              <a:buNone/>
              <a:defRPr b="0" sz="5000">
                <a:solidFill>
                  <a:schemeClr val="dk2"/>
                </a:solidFill>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05" name="Google Shape;205;p44"/>
          <p:cNvSpPr txBox="1"/>
          <p:nvPr>
            <p:ph idx="1" type="body"/>
          </p:nvPr>
        </p:nvSpPr>
        <p:spPr>
          <a:xfrm>
            <a:off x="457200" y="1451610"/>
            <a:ext cx="8229600" cy="3291900"/>
          </a:xfrm>
          <a:prstGeom prst="rect">
            <a:avLst/>
          </a:prstGeom>
          <a:noFill/>
          <a:ln>
            <a:noFill/>
          </a:ln>
        </p:spPr>
        <p:txBody>
          <a:bodyPr anchorCtr="0" anchor="t" bIns="91425" lIns="91425" spcFirstLastPara="1" rIns="91425" wrap="square" tIns="91425">
            <a:noAutofit/>
          </a:bodyPr>
          <a:lstStyle>
            <a:lvl1pPr indent="-419100" lvl="0" marL="457200" rtl="0" algn="l">
              <a:spcBef>
                <a:spcPts val="520"/>
              </a:spcBef>
              <a:spcAft>
                <a:spcPts val="0"/>
              </a:spcAft>
              <a:buClr>
                <a:schemeClr val="accent3"/>
              </a:buClr>
              <a:buSzPts val="3000"/>
              <a:buChar char="●"/>
              <a:defRPr sz="2600">
                <a:solidFill>
                  <a:schemeClr val="dk1"/>
                </a:solidFill>
              </a:defRPr>
            </a:lvl1pPr>
            <a:lvl2pPr indent="-381000" lvl="1" marL="914400" rtl="0" algn="l">
              <a:spcBef>
                <a:spcPts val="0"/>
              </a:spcBef>
              <a:spcAft>
                <a:spcPts val="0"/>
              </a:spcAft>
              <a:buClr>
                <a:schemeClr val="accent1"/>
              </a:buClr>
              <a:buSzPts val="2400"/>
              <a:buChar char="●"/>
              <a:defRPr sz="2400">
                <a:solidFill>
                  <a:schemeClr val="dk1"/>
                </a:solidFill>
              </a:defRPr>
            </a:lvl2pPr>
            <a:lvl3pPr indent="-381000" lvl="2" marL="1371600" rtl="0" algn="l">
              <a:spcBef>
                <a:spcPts val="0"/>
              </a:spcBef>
              <a:spcAft>
                <a:spcPts val="0"/>
              </a:spcAft>
              <a:buClr>
                <a:schemeClr val="accent2"/>
              </a:buClr>
              <a:buSzPts val="2400"/>
              <a:buChar char="●"/>
              <a:defRPr sz="2100">
                <a:solidFill>
                  <a:schemeClr val="dk1"/>
                </a:solidFill>
              </a:defRPr>
            </a:lvl3pPr>
            <a:lvl4pPr indent="-342900" lvl="3" marL="1828800" rtl="0" algn="l">
              <a:spcBef>
                <a:spcPts val="0"/>
              </a:spcBef>
              <a:spcAft>
                <a:spcPts val="0"/>
              </a:spcAft>
              <a:buClr>
                <a:schemeClr val="accent3"/>
              </a:buClr>
              <a:buSzPts val="1800"/>
              <a:buChar char="●"/>
              <a:defRPr sz="2000">
                <a:solidFill>
                  <a:schemeClr val="dk1"/>
                </a:solidFill>
              </a:defRPr>
            </a:lvl4pPr>
            <a:lvl5pPr indent="-342900" lvl="4" marL="2286000" rtl="0" algn="l">
              <a:spcBef>
                <a:spcPts val="0"/>
              </a:spcBef>
              <a:spcAft>
                <a:spcPts val="0"/>
              </a:spcAft>
              <a:buClr>
                <a:schemeClr val="accent4"/>
              </a:buClr>
              <a:buSzPts val="1800"/>
              <a:buChar char="●"/>
              <a:defRPr sz="2000">
                <a:solidFill>
                  <a:schemeClr val="dk1"/>
                </a:solidFill>
              </a:defRPr>
            </a:lvl5pPr>
            <a:lvl6pPr indent="-342900" lvl="5" marL="2743200" rtl="0" algn="l">
              <a:spcBef>
                <a:spcPts val="0"/>
              </a:spcBef>
              <a:spcAft>
                <a:spcPts val="0"/>
              </a:spcAft>
              <a:buClr>
                <a:schemeClr val="accent5"/>
              </a:buClr>
              <a:buSzPts val="1800"/>
              <a:buChar char="●"/>
              <a:defRPr sz="1800">
                <a:solidFill>
                  <a:schemeClr val="dk1"/>
                </a:solidFill>
              </a:defRPr>
            </a:lvl6pPr>
            <a:lvl7pPr indent="-342900" lvl="6" marL="3200400" rtl="0" algn="l">
              <a:spcBef>
                <a:spcPts val="0"/>
              </a:spcBef>
              <a:spcAft>
                <a:spcPts val="0"/>
              </a:spcAft>
              <a:buClr>
                <a:schemeClr val="accent6"/>
              </a:buClr>
              <a:buSzPts val="1800"/>
              <a:buChar char="●"/>
              <a:defRPr sz="1600">
                <a:solidFill>
                  <a:schemeClr val="dk1"/>
                </a:solidFill>
              </a:defRPr>
            </a:lvl7pPr>
            <a:lvl8pPr indent="-342900" lvl="7" marL="3657600" rtl="0" algn="l">
              <a:spcBef>
                <a:spcPts val="0"/>
              </a:spcBef>
              <a:spcAft>
                <a:spcPts val="0"/>
              </a:spcAft>
              <a:buClr>
                <a:schemeClr val="dk2"/>
              </a:buClr>
              <a:buSzPts val="1800"/>
              <a:buChar char="●"/>
              <a:defRPr sz="1600">
                <a:solidFill>
                  <a:schemeClr val="dk1"/>
                </a:solidFill>
              </a:defRPr>
            </a:lvl8pPr>
            <a:lvl9pPr indent="-342900" lvl="8" marL="4114800" rtl="0" algn="l">
              <a:spcBef>
                <a:spcPts val="0"/>
              </a:spcBef>
              <a:spcAft>
                <a:spcPts val="0"/>
              </a:spcAft>
              <a:buClr>
                <a:schemeClr val="dk2"/>
              </a:buClr>
              <a:buSzPts val="1800"/>
              <a:buChar char="●"/>
              <a:defRPr sz="1400">
                <a:solidFill>
                  <a:schemeClr val="dk1"/>
                </a:solidFill>
              </a:defRPr>
            </a:lvl9pPr>
          </a:lstStyle>
          <a:p/>
        </p:txBody>
      </p:sp>
      <p:sp>
        <p:nvSpPr>
          <p:cNvPr id="206" name="Google Shape;206;p44"/>
          <p:cNvSpPr txBox="1"/>
          <p:nvPr>
            <p:ph idx="10" type="dt"/>
          </p:nvPr>
        </p:nvSpPr>
        <p:spPr>
          <a:xfrm>
            <a:off x="457200" y="4767263"/>
            <a:ext cx="2133600" cy="273900"/>
          </a:xfrm>
          <a:prstGeom prst="rect">
            <a:avLst/>
          </a:prstGeom>
          <a:noFill/>
          <a:ln>
            <a:noFill/>
          </a:ln>
        </p:spPr>
        <p:txBody>
          <a:bodyPr anchorCtr="0" anchor="b" bIns="91425" lIns="91425" spcFirstLastPara="1" rIns="91425" wrap="square" tIns="91425">
            <a:noAutofit/>
          </a:bodyPr>
          <a:lstStyle>
            <a:lvl1pPr indent="-88900" lvl="0" marL="0" marR="0" rtl="0" algn="l">
              <a:spcBef>
                <a:spcPts val="0"/>
              </a:spcBef>
              <a:spcAft>
                <a:spcPts val="0"/>
              </a:spcAft>
              <a:buSzPts val="1400"/>
              <a:buChar char="●"/>
              <a:defRPr b="0" i="0" sz="1200" u="none" cap="none" strike="noStrike">
                <a:solidFill>
                  <a:srgbClr val="43434F"/>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207" name="Google Shape;207;p44"/>
          <p:cNvSpPr txBox="1"/>
          <p:nvPr>
            <p:ph idx="11" type="ftr"/>
          </p:nvPr>
        </p:nvSpPr>
        <p:spPr>
          <a:xfrm>
            <a:off x="2667000" y="4767263"/>
            <a:ext cx="3352800" cy="273900"/>
          </a:xfrm>
          <a:prstGeom prst="rect">
            <a:avLst/>
          </a:prstGeom>
          <a:noFill/>
          <a:ln>
            <a:noFill/>
          </a:ln>
        </p:spPr>
        <p:txBody>
          <a:bodyPr anchorCtr="0" anchor="b" bIns="91425" lIns="91425" spcFirstLastPara="1" rIns="91425" wrap="square" tIns="91425">
            <a:noAutofit/>
          </a:bodyPr>
          <a:lstStyle>
            <a:lvl1pPr indent="-88900" lvl="0" marL="0" marR="0" rtl="0" algn="l">
              <a:spcBef>
                <a:spcPts val="0"/>
              </a:spcBef>
              <a:spcAft>
                <a:spcPts val="0"/>
              </a:spcAft>
              <a:buSzPts val="1400"/>
              <a:buChar char="●"/>
              <a:defRPr b="0" i="0" sz="1200" u="none" cap="none" strike="noStrike">
                <a:solidFill>
                  <a:srgbClr val="43434F"/>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208" name="Google Shape;208;p44"/>
          <p:cNvSpPr txBox="1"/>
          <p:nvPr>
            <p:ph idx="12" type="sldNum"/>
          </p:nvPr>
        </p:nvSpPr>
        <p:spPr>
          <a:xfrm>
            <a:off x="7924800" y="4767263"/>
            <a:ext cx="762000" cy="273900"/>
          </a:xfrm>
          <a:prstGeom prst="rect">
            <a:avLst/>
          </a:prstGeom>
          <a:noFill/>
          <a:ln>
            <a:noFill/>
          </a:ln>
        </p:spPr>
        <p:txBody>
          <a:bodyPr anchorCtr="0" anchor="b" bIns="91425" lIns="91425" spcFirstLastPara="1" rIns="91425" wrap="square" tIns="91425">
            <a:noAutofit/>
          </a:bodyPr>
          <a:lstStyle>
            <a:lvl1pPr indent="0" lvl="0" marL="0" marR="0" rtl="0" algn="r">
              <a:buNone/>
              <a:defRPr b="0" i="0" sz="1200" u="none" cap="none" strike="noStrike">
                <a:solidFill>
                  <a:srgbClr val="43434F"/>
                </a:solidFill>
                <a:latin typeface="Arial"/>
                <a:ea typeface="Arial"/>
                <a:cs typeface="Arial"/>
                <a:sym typeface="Arial"/>
              </a:defRPr>
            </a:lvl1pPr>
            <a:lvl2pPr indent="0" lvl="1" marL="0" marR="0" rtl="0" algn="r">
              <a:buNone/>
              <a:defRPr b="0" i="0" sz="1200" u="none" cap="none" strike="noStrike">
                <a:solidFill>
                  <a:srgbClr val="43434F"/>
                </a:solidFill>
                <a:latin typeface="Arial"/>
                <a:ea typeface="Arial"/>
                <a:cs typeface="Arial"/>
                <a:sym typeface="Arial"/>
              </a:defRPr>
            </a:lvl2pPr>
            <a:lvl3pPr indent="0" lvl="2" marL="0" marR="0" rtl="0" algn="r">
              <a:buNone/>
              <a:defRPr b="0" i="0" sz="1200" u="none" cap="none" strike="noStrike">
                <a:solidFill>
                  <a:srgbClr val="43434F"/>
                </a:solidFill>
                <a:latin typeface="Arial"/>
                <a:ea typeface="Arial"/>
                <a:cs typeface="Arial"/>
                <a:sym typeface="Arial"/>
              </a:defRPr>
            </a:lvl3pPr>
            <a:lvl4pPr indent="0" lvl="3" marL="0" marR="0" rtl="0" algn="r">
              <a:buNone/>
              <a:defRPr b="0" i="0" sz="1200" u="none" cap="none" strike="noStrike">
                <a:solidFill>
                  <a:srgbClr val="43434F"/>
                </a:solidFill>
                <a:latin typeface="Arial"/>
                <a:ea typeface="Arial"/>
                <a:cs typeface="Arial"/>
                <a:sym typeface="Arial"/>
              </a:defRPr>
            </a:lvl4pPr>
            <a:lvl5pPr indent="0" lvl="4" marL="0" marR="0" rtl="0" algn="r">
              <a:buNone/>
              <a:defRPr b="0" i="0" sz="1200" u="none" cap="none" strike="noStrike">
                <a:solidFill>
                  <a:srgbClr val="43434F"/>
                </a:solidFill>
                <a:latin typeface="Arial"/>
                <a:ea typeface="Arial"/>
                <a:cs typeface="Arial"/>
                <a:sym typeface="Arial"/>
              </a:defRPr>
            </a:lvl5pPr>
            <a:lvl6pPr indent="0" lvl="5" marL="0" marR="0" rtl="0" algn="r">
              <a:buNone/>
              <a:defRPr b="0" i="0" sz="1200" u="none" cap="none" strike="noStrike">
                <a:solidFill>
                  <a:srgbClr val="43434F"/>
                </a:solidFill>
                <a:latin typeface="Arial"/>
                <a:ea typeface="Arial"/>
                <a:cs typeface="Arial"/>
                <a:sym typeface="Arial"/>
              </a:defRPr>
            </a:lvl6pPr>
            <a:lvl7pPr indent="0" lvl="6" marL="0" marR="0" rtl="0" algn="r">
              <a:buNone/>
              <a:defRPr b="0" i="0" sz="1200" u="none" cap="none" strike="noStrike">
                <a:solidFill>
                  <a:srgbClr val="43434F"/>
                </a:solidFill>
                <a:latin typeface="Arial"/>
                <a:ea typeface="Arial"/>
                <a:cs typeface="Arial"/>
                <a:sym typeface="Arial"/>
              </a:defRPr>
            </a:lvl7pPr>
            <a:lvl8pPr indent="0" lvl="7" marL="0" marR="0" rtl="0" algn="r">
              <a:buNone/>
              <a:defRPr b="0" i="0" sz="1200" u="none" cap="none" strike="noStrike">
                <a:solidFill>
                  <a:srgbClr val="43434F"/>
                </a:solidFill>
                <a:latin typeface="Arial"/>
                <a:ea typeface="Arial"/>
                <a:cs typeface="Arial"/>
                <a:sym typeface="Arial"/>
              </a:defRPr>
            </a:lvl8pPr>
            <a:lvl9pPr indent="0" lvl="8" marL="0" marR="0" rtl="0" algn="r">
              <a:buNone/>
              <a:defRPr b="0" i="0" sz="1200" u="none" cap="none" strike="noStrike">
                <a:solidFill>
                  <a:srgbClr val="43434F"/>
                </a:solidFill>
                <a:latin typeface="Arial"/>
                <a:ea typeface="Arial"/>
                <a:cs typeface="Arial"/>
                <a:sym typeface="Arial"/>
              </a:defRPr>
            </a:lvl9pPr>
          </a:lstStyle>
          <a:p>
            <a:pPr indent="-88900" lvl="0" marL="0" rtl="0" algn="r">
              <a:spcBef>
                <a:spcPts val="0"/>
              </a:spcBef>
              <a:spcAft>
                <a:spcPts val="0"/>
              </a:spcAft>
              <a:buSzPts val="1400"/>
              <a:buChar char="●"/>
            </a:pPr>
            <a:r>
              <a:t/>
            </a:r>
            <a:endParaRPr/>
          </a:p>
          <a:p>
            <a:pPr indent="-88900" lvl="1" marL="457200" rtl="0" algn="l">
              <a:spcBef>
                <a:spcPts val="0"/>
              </a:spcBef>
              <a:spcAft>
                <a:spcPts val="0"/>
              </a:spcAft>
              <a:buSzPts val="1400"/>
              <a:buChar char="○"/>
            </a:pPr>
            <a:r>
              <a:t/>
            </a:r>
            <a:endParaRPr sz="1800">
              <a:solidFill>
                <a:schemeClr val="dk1"/>
              </a:solidFill>
            </a:endParaRPr>
          </a:p>
          <a:p>
            <a:pPr indent="-88900" lvl="2" marL="914400" rtl="0" algn="l">
              <a:spcBef>
                <a:spcPts val="0"/>
              </a:spcBef>
              <a:spcAft>
                <a:spcPts val="0"/>
              </a:spcAft>
              <a:buSzPts val="1400"/>
              <a:buChar char="■"/>
            </a:pPr>
            <a:r>
              <a:t/>
            </a:r>
            <a:endParaRPr sz="1800">
              <a:solidFill>
                <a:schemeClr val="dk1"/>
              </a:solidFill>
            </a:endParaRPr>
          </a:p>
          <a:p>
            <a:pPr indent="-88900" lvl="3" marL="1371600" rtl="0" algn="l">
              <a:spcBef>
                <a:spcPts val="0"/>
              </a:spcBef>
              <a:spcAft>
                <a:spcPts val="0"/>
              </a:spcAft>
              <a:buSzPts val="1400"/>
              <a:buChar char="●"/>
            </a:pPr>
            <a:r>
              <a:t/>
            </a:r>
            <a:endParaRPr sz="1800">
              <a:solidFill>
                <a:schemeClr val="dk1"/>
              </a:solidFill>
            </a:endParaRPr>
          </a:p>
          <a:p>
            <a:pPr indent="-88900" lvl="4" marL="1828800" rtl="0" algn="l">
              <a:spcBef>
                <a:spcPts val="0"/>
              </a:spcBef>
              <a:spcAft>
                <a:spcPts val="0"/>
              </a:spcAft>
              <a:buSzPts val="1400"/>
              <a:buChar char="○"/>
            </a:pPr>
            <a:r>
              <a:t/>
            </a:r>
            <a:endParaRPr sz="1800">
              <a:solidFill>
                <a:schemeClr val="dk1"/>
              </a:solidFill>
            </a:endParaRPr>
          </a:p>
          <a:p>
            <a:pPr indent="-88900" lvl="5" marL="2286000" rtl="0" algn="l">
              <a:spcBef>
                <a:spcPts val="0"/>
              </a:spcBef>
              <a:spcAft>
                <a:spcPts val="0"/>
              </a:spcAft>
              <a:buSzPts val="1400"/>
              <a:buChar char="■"/>
            </a:pPr>
            <a:r>
              <a:t/>
            </a:r>
            <a:endParaRPr sz="1800">
              <a:solidFill>
                <a:schemeClr val="dk1"/>
              </a:solidFill>
            </a:endParaRPr>
          </a:p>
          <a:p>
            <a:pPr indent="-88900" lvl="6" marL="2743200" rtl="0" algn="l">
              <a:spcBef>
                <a:spcPts val="0"/>
              </a:spcBef>
              <a:spcAft>
                <a:spcPts val="0"/>
              </a:spcAft>
              <a:buSzPts val="1400"/>
              <a:buChar char="●"/>
            </a:pPr>
            <a:r>
              <a:t/>
            </a:r>
            <a:endParaRPr sz="1800">
              <a:solidFill>
                <a:schemeClr val="dk1"/>
              </a:solidFill>
            </a:endParaRPr>
          </a:p>
          <a:p>
            <a:pPr indent="-88900" lvl="7" marL="3200400" rtl="0" algn="l">
              <a:spcBef>
                <a:spcPts val="0"/>
              </a:spcBef>
              <a:spcAft>
                <a:spcPts val="0"/>
              </a:spcAft>
              <a:buSzPts val="1400"/>
              <a:buChar char="○"/>
            </a:pPr>
            <a:r>
              <a:t/>
            </a:r>
            <a:endParaRPr sz="1800">
              <a:solidFill>
                <a:schemeClr val="dk1"/>
              </a:solidFill>
            </a:endParaRPr>
          </a:p>
          <a:p>
            <a:pPr indent="-88900" lvl="8" marL="3657600" rtl="0" algn="l">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0" name="Google Shape;30;p6"/>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4" name="Google Shape;34;p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p:txBody>
      </p:sp>
      <p:sp>
        <p:nvSpPr>
          <p:cNvPr id="37" name="Google Shape;37;p8"/>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9"/>
          <p:cNvSpPr txBox="1"/>
          <p:nvPr>
            <p:ph type="title"/>
          </p:nvPr>
        </p:nvSpPr>
        <p:spPr>
          <a:xfrm>
            <a:off x="265500" y="1081675"/>
            <a:ext cx="4045200" cy="17862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2" name="Google Shape;42;p9"/>
          <p:cNvSpPr txBox="1"/>
          <p:nvPr>
            <p:ph idx="1" type="subTitle"/>
          </p:nvPr>
        </p:nvSpPr>
        <p:spPr>
          <a:xfrm>
            <a:off x="265500" y="2921401"/>
            <a:ext cx="4045200" cy="1345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highlight>
                  <a:schemeClr val="lt1"/>
                </a:highlight>
              </a:defRPr>
            </a:lvl1pPr>
            <a:lvl2pPr indent="-317500" lvl="1" marL="914400" rtl="0">
              <a:spcBef>
                <a:spcPts val="0"/>
              </a:spcBef>
              <a:spcAft>
                <a:spcPts val="0"/>
              </a:spcAft>
              <a:buSzPts val="1400"/>
              <a:buChar char="○"/>
              <a:defRPr>
                <a:highlight>
                  <a:schemeClr val="lt1"/>
                </a:highlight>
              </a:defRPr>
            </a:lvl2pPr>
            <a:lvl3pPr indent="-317500" lvl="2" marL="1371600" rtl="0">
              <a:spcBef>
                <a:spcPts val="0"/>
              </a:spcBef>
              <a:spcAft>
                <a:spcPts val="0"/>
              </a:spcAft>
              <a:buSzPts val="1400"/>
              <a:buChar char="■"/>
              <a:defRPr>
                <a:highlight>
                  <a:schemeClr val="lt1"/>
                </a:highlight>
              </a:defRPr>
            </a:lvl3pPr>
            <a:lvl4pPr indent="-317500" lvl="3" marL="1828800" rtl="0">
              <a:spcBef>
                <a:spcPts val="0"/>
              </a:spcBef>
              <a:spcAft>
                <a:spcPts val="0"/>
              </a:spcAft>
              <a:buSzPts val="1400"/>
              <a:buChar char="●"/>
              <a:defRPr>
                <a:highlight>
                  <a:schemeClr val="lt1"/>
                </a:highlight>
              </a:defRPr>
            </a:lvl4pPr>
            <a:lvl5pPr indent="-317500" lvl="4" marL="2286000" rtl="0">
              <a:spcBef>
                <a:spcPts val="0"/>
              </a:spcBef>
              <a:spcAft>
                <a:spcPts val="0"/>
              </a:spcAft>
              <a:buSzPts val="1400"/>
              <a:buChar char="○"/>
              <a:defRPr>
                <a:highlight>
                  <a:schemeClr val="lt1"/>
                </a:highlight>
              </a:defRPr>
            </a:lvl5pPr>
            <a:lvl6pPr indent="-317500" lvl="5" marL="2743200" rtl="0">
              <a:spcBef>
                <a:spcPts val="0"/>
              </a:spcBef>
              <a:spcAft>
                <a:spcPts val="0"/>
              </a:spcAft>
              <a:buSzPts val="1400"/>
              <a:buChar char="■"/>
              <a:defRPr>
                <a:highlight>
                  <a:schemeClr val="lt1"/>
                </a:highlight>
              </a:defRPr>
            </a:lvl6pPr>
            <a:lvl7pPr indent="-317500" lvl="6" marL="3200400" rtl="0">
              <a:spcBef>
                <a:spcPts val="0"/>
              </a:spcBef>
              <a:spcAft>
                <a:spcPts val="0"/>
              </a:spcAft>
              <a:buSzPts val="1400"/>
              <a:buChar char="●"/>
              <a:defRPr>
                <a:highlight>
                  <a:schemeClr val="lt1"/>
                </a:highlight>
              </a:defRPr>
            </a:lvl7pPr>
            <a:lvl8pPr indent="-317500" lvl="7" marL="3657600" rtl="0">
              <a:spcBef>
                <a:spcPts val="0"/>
              </a:spcBef>
              <a:spcAft>
                <a:spcPts val="0"/>
              </a:spcAft>
              <a:buSzPts val="1400"/>
              <a:buChar char="○"/>
              <a:defRPr>
                <a:highlight>
                  <a:schemeClr val="lt1"/>
                </a:highlight>
              </a:defRPr>
            </a:lvl8pPr>
            <a:lvl9pPr indent="-317500" lvl="8" marL="4114800" rtl="0">
              <a:spcBef>
                <a:spcPts val="0"/>
              </a:spcBef>
              <a:spcAft>
                <a:spcPts val="0"/>
              </a:spcAft>
              <a:buSzPts val="1400"/>
              <a:buChar char="■"/>
              <a:defRPr>
                <a:highlight>
                  <a:schemeClr val="lt1"/>
                </a:highlight>
              </a:defRPr>
            </a:lvl9pPr>
          </a:lstStyle>
          <a:p/>
        </p:txBody>
      </p:sp>
      <p:sp>
        <p:nvSpPr>
          <p:cNvPr id="44" name="Google Shape;44;p9"/>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highlight>
                  <a:schemeClr val="dk1"/>
                </a:highlight>
              </a:defRPr>
            </a:lvl1pPr>
          </a:lstStyle>
          <a:p/>
        </p:txBody>
      </p:sp>
      <p:sp>
        <p:nvSpPr>
          <p:cNvPr id="47" name="Google Shape;47;p10"/>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op">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p:txBody>
      </p:sp>
      <p:sp>
        <p:nvSpPr>
          <p:cNvPr id="7" name="Google Shape;7;p1"/>
          <p:cNvSpPr txBox="1"/>
          <p:nvPr>
            <p:ph idx="1" type="body"/>
          </p:nvPr>
        </p:nvSpPr>
        <p:spPr>
          <a:xfrm>
            <a:off x="311700" y="1234075"/>
            <a:ext cx="8520600" cy="33348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indent="-317500" lvl="1" marL="9144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indent="-317500" lvl="2" marL="13716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indent="-317500" lvl="3" marL="18288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indent="-317500" lvl="4" marL="22860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indent="-317500" lvl="5" marL="27432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indent="-317500" lvl="6" marL="32004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indent="-317500" lvl="7" marL="36576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indent="-317500" lvl="8" marL="4114800" rtl="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Playfair Display"/>
                <a:ea typeface="Playfair Display"/>
                <a:cs typeface="Playfair Display"/>
                <a:sym typeface="Playfair Display"/>
              </a:defRPr>
            </a:lvl1pPr>
            <a:lvl2pPr lvl="1" rtl="0" algn="r">
              <a:buNone/>
              <a:defRPr sz="1000">
                <a:solidFill>
                  <a:schemeClr val="dk2"/>
                </a:solidFill>
                <a:latin typeface="Playfair Display"/>
                <a:ea typeface="Playfair Display"/>
                <a:cs typeface="Playfair Display"/>
                <a:sym typeface="Playfair Display"/>
              </a:defRPr>
            </a:lvl2pPr>
            <a:lvl3pPr lvl="2" rtl="0" algn="r">
              <a:buNone/>
              <a:defRPr sz="1000">
                <a:solidFill>
                  <a:schemeClr val="dk2"/>
                </a:solidFill>
                <a:latin typeface="Playfair Display"/>
                <a:ea typeface="Playfair Display"/>
                <a:cs typeface="Playfair Display"/>
                <a:sym typeface="Playfair Display"/>
              </a:defRPr>
            </a:lvl3pPr>
            <a:lvl4pPr lvl="3" rtl="0" algn="r">
              <a:buNone/>
              <a:defRPr sz="1000">
                <a:solidFill>
                  <a:schemeClr val="dk2"/>
                </a:solidFill>
                <a:latin typeface="Playfair Display"/>
                <a:ea typeface="Playfair Display"/>
                <a:cs typeface="Playfair Display"/>
                <a:sym typeface="Playfair Display"/>
              </a:defRPr>
            </a:lvl4pPr>
            <a:lvl5pPr lvl="4" rtl="0" algn="r">
              <a:buNone/>
              <a:defRPr sz="1000">
                <a:solidFill>
                  <a:schemeClr val="dk2"/>
                </a:solidFill>
                <a:latin typeface="Playfair Display"/>
                <a:ea typeface="Playfair Display"/>
                <a:cs typeface="Playfair Display"/>
                <a:sym typeface="Playfair Display"/>
              </a:defRPr>
            </a:lvl5pPr>
            <a:lvl6pPr lvl="5" rtl="0" algn="r">
              <a:buNone/>
              <a:defRPr sz="1000">
                <a:solidFill>
                  <a:schemeClr val="dk2"/>
                </a:solidFill>
                <a:latin typeface="Playfair Display"/>
                <a:ea typeface="Playfair Display"/>
                <a:cs typeface="Playfair Display"/>
                <a:sym typeface="Playfair Display"/>
              </a:defRPr>
            </a:lvl6pPr>
            <a:lvl7pPr lvl="6" rtl="0" algn="r">
              <a:buNone/>
              <a:defRPr sz="1000">
                <a:solidFill>
                  <a:schemeClr val="dk2"/>
                </a:solidFill>
                <a:latin typeface="Playfair Display"/>
                <a:ea typeface="Playfair Display"/>
                <a:cs typeface="Playfair Display"/>
                <a:sym typeface="Playfair Display"/>
              </a:defRPr>
            </a:lvl7pPr>
            <a:lvl8pPr lvl="7" rtl="0" algn="r">
              <a:buNone/>
              <a:defRPr sz="1000">
                <a:solidFill>
                  <a:schemeClr val="dk2"/>
                </a:solidFill>
                <a:latin typeface="Playfair Display"/>
                <a:ea typeface="Playfair Display"/>
                <a:cs typeface="Playfair Display"/>
                <a:sym typeface="Playfair Display"/>
              </a:defRPr>
            </a:lvl8pPr>
            <a:lvl9pPr lvl="8" rtl="0" algn="r">
              <a:buNone/>
              <a:defRPr sz="1000">
                <a:solidFill>
                  <a:schemeClr val="dk2"/>
                </a:solidFill>
                <a:latin typeface="Playfair Display"/>
                <a:ea typeface="Playfair Display"/>
                <a:cs typeface="Playfair Display"/>
                <a:sym typeface="Playfair Display"/>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4" name="Shape 54"/>
        <p:cNvGrpSpPr/>
        <p:nvPr/>
      </p:nvGrpSpPr>
      <p:grpSpPr>
        <a:xfrm>
          <a:off x="0" y="0"/>
          <a:ext cx="0" cy="0"/>
          <a:chOff x="0" y="0"/>
          <a:chExt cx="0" cy="0"/>
        </a:xfrm>
      </p:grpSpPr>
      <p:sp>
        <p:nvSpPr>
          <p:cNvPr id="55" name="Google Shape;55;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56" name="Google Shape;56;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rtl="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57" name="Google Shape;57;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Roboto"/>
                <a:ea typeface="Roboto"/>
                <a:cs typeface="Roboto"/>
                <a:sym typeface="Roboto"/>
              </a:defRPr>
            </a:lvl1pPr>
            <a:lvl2pPr lvl="1" rtl="0" algn="r">
              <a:buNone/>
              <a:defRPr sz="1000">
                <a:solidFill>
                  <a:schemeClr val="dk2"/>
                </a:solidFill>
                <a:latin typeface="Roboto"/>
                <a:ea typeface="Roboto"/>
                <a:cs typeface="Roboto"/>
                <a:sym typeface="Roboto"/>
              </a:defRPr>
            </a:lvl2pPr>
            <a:lvl3pPr lvl="2" rtl="0" algn="r">
              <a:buNone/>
              <a:defRPr sz="1000">
                <a:solidFill>
                  <a:schemeClr val="dk2"/>
                </a:solidFill>
                <a:latin typeface="Roboto"/>
                <a:ea typeface="Roboto"/>
                <a:cs typeface="Roboto"/>
                <a:sym typeface="Roboto"/>
              </a:defRPr>
            </a:lvl3pPr>
            <a:lvl4pPr lvl="3" rtl="0" algn="r">
              <a:buNone/>
              <a:defRPr sz="1000">
                <a:solidFill>
                  <a:schemeClr val="dk2"/>
                </a:solidFill>
                <a:latin typeface="Roboto"/>
                <a:ea typeface="Roboto"/>
                <a:cs typeface="Roboto"/>
                <a:sym typeface="Roboto"/>
              </a:defRPr>
            </a:lvl4pPr>
            <a:lvl5pPr lvl="4" rtl="0" algn="r">
              <a:buNone/>
              <a:defRPr sz="1000">
                <a:solidFill>
                  <a:schemeClr val="dk2"/>
                </a:solidFill>
                <a:latin typeface="Roboto"/>
                <a:ea typeface="Roboto"/>
                <a:cs typeface="Roboto"/>
                <a:sym typeface="Roboto"/>
              </a:defRPr>
            </a:lvl5pPr>
            <a:lvl6pPr lvl="5" rtl="0" algn="r">
              <a:buNone/>
              <a:defRPr sz="1000">
                <a:solidFill>
                  <a:schemeClr val="dk2"/>
                </a:solidFill>
                <a:latin typeface="Roboto"/>
                <a:ea typeface="Roboto"/>
                <a:cs typeface="Roboto"/>
                <a:sym typeface="Roboto"/>
              </a:defRPr>
            </a:lvl6pPr>
            <a:lvl7pPr lvl="6" rtl="0" algn="r">
              <a:buNone/>
              <a:defRPr sz="1000">
                <a:solidFill>
                  <a:schemeClr val="dk2"/>
                </a:solidFill>
                <a:latin typeface="Roboto"/>
                <a:ea typeface="Roboto"/>
                <a:cs typeface="Roboto"/>
                <a:sym typeface="Roboto"/>
              </a:defRPr>
            </a:lvl7pPr>
            <a:lvl8pPr lvl="7" rtl="0" algn="r">
              <a:buNone/>
              <a:defRPr sz="1000">
                <a:solidFill>
                  <a:schemeClr val="dk2"/>
                </a:solidFill>
                <a:latin typeface="Roboto"/>
                <a:ea typeface="Roboto"/>
                <a:cs typeface="Roboto"/>
                <a:sym typeface="Roboto"/>
              </a:defRPr>
            </a:lvl8pPr>
            <a:lvl9pPr lvl="8" rtl="0"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109" name="Shape 109"/>
        <p:cNvGrpSpPr/>
        <p:nvPr/>
      </p:nvGrpSpPr>
      <p:grpSpPr>
        <a:xfrm>
          <a:off x="0" y="0"/>
          <a:ext cx="0" cy="0"/>
          <a:chOff x="0" y="0"/>
          <a:chExt cx="0" cy="0"/>
        </a:xfrm>
      </p:grpSpPr>
      <p:sp>
        <p:nvSpPr>
          <p:cNvPr id="110" name="Google Shape;110;p25"/>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111" name="Google Shape;111;p25"/>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112" name="Google Shape;112;p25"/>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1"/>
                </a:solidFill>
                <a:latin typeface="Roboto"/>
                <a:ea typeface="Roboto"/>
                <a:cs typeface="Roboto"/>
                <a:sym typeface="Roboto"/>
              </a:defRPr>
            </a:lvl1pPr>
            <a:lvl2pPr lvl="1" rtl="0" algn="r">
              <a:buNone/>
              <a:defRPr sz="1000">
                <a:solidFill>
                  <a:schemeClr val="lt1"/>
                </a:solidFill>
                <a:latin typeface="Roboto"/>
                <a:ea typeface="Roboto"/>
                <a:cs typeface="Roboto"/>
                <a:sym typeface="Roboto"/>
              </a:defRPr>
            </a:lvl2pPr>
            <a:lvl3pPr lvl="2" rtl="0" algn="r">
              <a:buNone/>
              <a:defRPr sz="1000">
                <a:solidFill>
                  <a:schemeClr val="lt1"/>
                </a:solidFill>
                <a:latin typeface="Roboto"/>
                <a:ea typeface="Roboto"/>
                <a:cs typeface="Roboto"/>
                <a:sym typeface="Roboto"/>
              </a:defRPr>
            </a:lvl3pPr>
            <a:lvl4pPr lvl="3" rtl="0" algn="r">
              <a:buNone/>
              <a:defRPr sz="1000">
                <a:solidFill>
                  <a:schemeClr val="lt1"/>
                </a:solidFill>
                <a:latin typeface="Roboto"/>
                <a:ea typeface="Roboto"/>
                <a:cs typeface="Roboto"/>
                <a:sym typeface="Roboto"/>
              </a:defRPr>
            </a:lvl4pPr>
            <a:lvl5pPr lvl="4" rtl="0" algn="r">
              <a:buNone/>
              <a:defRPr sz="1000">
                <a:solidFill>
                  <a:schemeClr val="lt1"/>
                </a:solidFill>
                <a:latin typeface="Roboto"/>
                <a:ea typeface="Roboto"/>
                <a:cs typeface="Roboto"/>
                <a:sym typeface="Roboto"/>
              </a:defRPr>
            </a:lvl5pPr>
            <a:lvl6pPr lvl="5" rtl="0" algn="r">
              <a:buNone/>
              <a:defRPr sz="1000">
                <a:solidFill>
                  <a:schemeClr val="lt1"/>
                </a:solidFill>
                <a:latin typeface="Roboto"/>
                <a:ea typeface="Roboto"/>
                <a:cs typeface="Roboto"/>
                <a:sym typeface="Roboto"/>
              </a:defRPr>
            </a:lvl6pPr>
            <a:lvl7pPr lvl="6" rtl="0" algn="r">
              <a:buNone/>
              <a:defRPr sz="1000">
                <a:solidFill>
                  <a:schemeClr val="lt1"/>
                </a:solidFill>
                <a:latin typeface="Roboto"/>
                <a:ea typeface="Roboto"/>
                <a:cs typeface="Roboto"/>
                <a:sym typeface="Roboto"/>
              </a:defRPr>
            </a:lvl7pPr>
            <a:lvl8pPr lvl="7" rtl="0" algn="r">
              <a:buNone/>
              <a:defRPr sz="1000">
                <a:solidFill>
                  <a:schemeClr val="lt1"/>
                </a:solidFill>
                <a:latin typeface="Roboto"/>
                <a:ea typeface="Roboto"/>
                <a:cs typeface="Roboto"/>
                <a:sym typeface="Roboto"/>
              </a:defRPr>
            </a:lvl8pPr>
            <a:lvl9pPr lvl="8" rtl="0"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185" name="Shape 185"/>
        <p:cNvGrpSpPr/>
        <p:nvPr/>
      </p:nvGrpSpPr>
      <p:grpSpPr>
        <a:xfrm>
          <a:off x="0" y="0"/>
          <a:ext cx="0" cy="0"/>
          <a:chOff x="0" y="0"/>
          <a:chExt cx="0" cy="0"/>
        </a:xfrm>
      </p:grpSpPr>
      <p:sp>
        <p:nvSpPr>
          <p:cNvPr id="186" name="Google Shape;186;p37"/>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Clr>
                <a:schemeClr val="dk1"/>
              </a:buClr>
              <a:buSzPts val="3600"/>
              <a:buNone/>
              <a:defRPr b="1" sz="3600">
                <a:solidFill>
                  <a:schemeClr val="dk1"/>
                </a:solidFill>
              </a:defRPr>
            </a:lvl1pPr>
            <a:lvl2pPr lvl="1" rtl="0">
              <a:spcBef>
                <a:spcPts val="0"/>
              </a:spcBef>
              <a:spcAft>
                <a:spcPts val="0"/>
              </a:spcAft>
              <a:buClr>
                <a:schemeClr val="dk1"/>
              </a:buClr>
              <a:buSzPts val="3600"/>
              <a:buNone/>
              <a:defRPr b="1" sz="3600">
                <a:solidFill>
                  <a:schemeClr val="dk1"/>
                </a:solidFill>
              </a:defRPr>
            </a:lvl2pPr>
            <a:lvl3pPr lvl="2" rtl="0">
              <a:spcBef>
                <a:spcPts val="0"/>
              </a:spcBef>
              <a:spcAft>
                <a:spcPts val="0"/>
              </a:spcAft>
              <a:buClr>
                <a:schemeClr val="dk1"/>
              </a:buClr>
              <a:buSzPts val="3600"/>
              <a:buNone/>
              <a:defRPr b="1" sz="3600">
                <a:solidFill>
                  <a:schemeClr val="dk1"/>
                </a:solidFill>
              </a:defRPr>
            </a:lvl3pPr>
            <a:lvl4pPr lvl="3" rtl="0">
              <a:spcBef>
                <a:spcPts val="0"/>
              </a:spcBef>
              <a:spcAft>
                <a:spcPts val="0"/>
              </a:spcAft>
              <a:buClr>
                <a:schemeClr val="dk1"/>
              </a:buClr>
              <a:buSzPts val="3600"/>
              <a:buNone/>
              <a:defRPr b="1" sz="3600">
                <a:solidFill>
                  <a:schemeClr val="dk1"/>
                </a:solidFill>
              </a:defRPr>
            </a:lvl4pPr>
            <a:lvl5pPr lvl="4" rtl="0">
              <a:spcBef>
                <a:spcPts val="0"/>
              </a:spcBef>
              <a:spcAft>
                <a:spcPts val="0"/>
              </a:spcAft>
              <a:buClr>
                <a:schemeClr val="dk1"/>
              </a:buClr>
              <a:buSzPts val="3600"/>
              <a:buNone/>
              <a:defRPr b="1" sz="3600">
                <a:solidFill>
                  <a:schemeClr val="dk1"/>
                </a:solidFill>
              </a:defRPr>
            </a:lvl5pPr>
            <a:lvl6pPr lvl="5" rtl="0">
              <a:spcBef>
                <a:spcPts val="0"/>
              </a:spcBef>
              <a:spcAft>
                <a:spcPts val="0"/>
              </a:spcAft>
              <a:buClr>
                <a:schemeClr val="dk1"/>
              </a:buClr>
              <a:buSzPts val="3600"/>
              <a:buNone/>
              <a:defRPr b="1" sz="3600">
                <a:solidFill>
                  <a:schemeClr val="dk1"/>
                </a:solidFill>
              </a:defRPr>
            </a:lvl6pPr>
            <a:lvl7pPr lvl="6" rtl="0">
              <a:spcBef>
                <a:spcPts val="0"/>
              </a:spcBef>
              <a:spcAft>
                <a:spcPts val="0"/>
              </a:spcAft>
              <a:buClr>
                <a:schemeClr val="dk1"/>
              </a:buClr>
              <a:buSzPts val="3600"/>
              <a:buNone/>
              <a:defRPr b="1" sz="3600">
                <a:solidFill>
                  <a:schemeClr val="dk1"/>
                </a:solidFill>
              </a:defRPr>
            </a:lvl7pPr>
            <a:lvl8pPr lvl="7" rtl="0">
              <a:spcBef>
                <a:spcPts val="0"/>
              </a:spcBef>
              <a:spcAft>
                <a:spcPts val="0"/>
              </a:spcAft>
              <a:buClr>
                <a:schemeClr val="dk1"/>
              </a:buClr>
              <a:buSzPts val="3600"/>
              <a:buNone/>
              <a:defRPr b="1" sz="3600">
                <a:solidFill>
                  <a:schemeClr val="dk1"/>
                </a:solidFill>
              </a:defRPr>
            </a:lvl8pPr>
            <a:lvl9pPr lvl="8" rtl="0">
              <a:spcBef>
                <a:spcPts val="0"/>
              </a:spcBef>
              <a:spcAft>
                <a:spcPts val="0"/>
              </a:spcAft>
              <a:buClr>
                <a:schemeClr val="dk1"/>
              </a:buClr>
              <a:buSzPts val="3600"/>
              <a:buNone/>
              <a:defRPr b="1" sz="3600">
                <a:solidFill>
                  <a:schemeClr val="dk1"/>
                </a:solidFill>
              </a:defRPr>
            </a:lvl9pPr>
          </a:lstStyle>
          <a:p/>
        </p:txBody>
      </p:sp>
      <p:sp>
        <p:nvSpPr>
          <p:cNvPr id="187" name="Google Shape;187;p37"/>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lvl1pPr indent="-419100" lvl="0" marL="457200" rtl="0">
              <a:spcBef>
                <a:spcPts val="600"/>
              </a:spcBef>
              <a:spcAft>
                <a:spcPts val="0"/>
              </a:spcAft>
              <a:buClr>
                <a:schemeClr val="dk1"/>
              </a:buClr>
              <a:buSzPts val="3000"/>
              <a:buChar char="●"/>
              <a:defRPr sz="3000">
                <a:solidFill>
                  <a:schemeClr val="dk1"/>
                </a:solidFill>
              </a:defRPr>
            </a:lvl1pPr>
            <a:lvl2pPr indent="-381000" lvl="1" marL="914400" rtl="0">
              <a:spcBef>
                <a:spcPts val="0"/>
              </a:spcBef>
              <a:spcAft>
                <a:spcPts val="0"/>
              </a:spcAft>
              <a:buClr>
                <a:schemeClr val="dk1"/>
              </a:buClr>
              <a:buSzPts val="2400"/>
              <a:buChar char="○"/>
              <a:defRPr sz="2400">
                <a:solidFill>
                  <a:schemeClr val="dk1"/>
                </a:solidFill>
              </a:defRPr>
            </a:lvl2pPr>
            <a:lvl3pPr indent="-381000" lvl="2" marL="1371600" rtl="0">
              <a:spcBef>
                <a:spcPts val="0"/>
              </a:spcBef>
              <a:spcAft>
                <a:spcPts val="0"/>
              </a:spcAft>
              <a:buClr>
                <a:schemeClr val="dk1"/>
              </a:buClr>
              <a:buSzPts val="2400"/>
              <a:buChar char="■"/>
              <a:defRPr sz="2400">
                <a:solidFill>
                  <a:schemeClr val="dk1"/>
                </a:solidFill>
              </a:defRPr>
            </a:lvl3pPr>
            <a:lvl4pPr indent="-342900" lvl="3" marL="1828800" rtl="0">
              <a:spcBef>
                <a:spcPts val="0"/>
              </a:spcBef>
              <a:spcAft>
                <a:spcPts val="0"/>
              </a:spcAft>
              <a:buClr>
                <a:schemeClr val="dk1"/>
              </a:buClr>
              <a:buSzPts val="1800"/>
              <a:buChar char="●"/>
              <a:defRPr sz="1800">
                <a:solidFill>
                  <a:schemeClr val="dk1"/>
                </a:solidFill>
              </a:defRPr>
            </a:lvl4pPr>
            <a:lvl5pPr indent="-342900" lvl="4" marL="2286000" rtl="0">
              <a:spcBef>
                <a:spcPts val="0"/>
              </a:spcBef>
              <a:spcAft>
                <a:spcPts val="0"/>
              </a:spcAft>
              <a:buClr>
                <a:schemeClr val="dk1"/>
              </a:buClr>
              <a:buSzPts val="1800"/>
              <a:buChar char="○"/>
              <a:defRPr sz="1800">
                <a:solidFill>
                  <a:schemeClr val="dk1"/>
                </a:solidFill>
              </a:defRPr>
            </a:lvl5pPr>
            <a:lvl6pPr indent="-342900" lvl="5" marL="2743200" rtl="0">
              <a:spcBef>
                <a:spcPts val="0"/>
              </a:spcBef>
              <a:spcAft>
                <a:spcPts val="0"/>
              </a:spcAft>
              <a:buClr>
                <a:schemeClr val="dk1"/>
              </a:buClr>
              <a:buSzPts val="1800"/>
              <a:buChar char="■"/>
              <a:defRPr sz="1800">
                <a:solidFill>
                  <a:schemeClr val="dk1"/>
                </a:solidFill>
              </a:defRPr>
            </a:lvl6pPr>
            <a:lvl7pPr indent="-342900" lvl="6" marL="3200400" rtl="0">
              <a:spcBef>
                <a:spcPts val="0"/>
              </a:spcBef>
              <a:spcAft>
                <a:spcPts val="0"/>
              </a:spcAft>
              <a:buClr>
                <a:schemeClr val="dk1"/>
              </a:buClr>
              <a:buSzPts val="1800"/>
              <a:buChar char="●"/>
              <a:defRPr sz="1800">
                <a:solidFill>
                  <a:schemeClr val="dk1"/>
                </a:solidFill>
              </a:defRPr>
            </a:lvl7pPr>
            <a:lvl8pPr indent="-342900" lvl="7" marL="3657600" rtl="0">
              <a:spcBef>
                <a:spcPts val="0"/>
              </a:spcBef>
              <a:spcAft>
                <a:spcPts val="0"/>
              </a:spcAft>
              <a:buClr>
                <a:schemeClr val="dk1"/>
              </a:buClr>
              <a:buSzPts val="1800"/>
              <a:buChar char="○"/>
              <a:defRPr sz="1800">
                <a:solidFill>
                  <a:schemeClr val="dk1"/>
                </a:solidFill>
              </a:defRPr>
            </a:lvl8pPr>
            <a:lvl9pPr indent="-342900" lvl="8" marL="4114800" rtl="0">
              <a:spcBef>
                <a:spcPts val="0"/>
              </a:spcBef>
              <a:spcAft>
                <a:spcPts val="0"/>
              </a:spcAft>
              <a:buClr>
                <a:schemeClr val="dk1"/>
              </a:buClr>
              <a:buSzPts val="1800"/>
              <a:buChar char="■"/>
              <a:defRPr sz="1800">
                <a:solidFill>
                  <a:schemeClr val="dk1"/>
                </a:solidFill>
              </a:defRPr>
            </a:lvl9pPr>
          </a:lstStyle>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45"/>
          <p:cNvSpPr txBox="1"/>
          <p:nvPr>
            <p:ph type="ctrTitle"/>
          </p:nvPr>
        </p:nvSpPr>
        <p:spPr>
          <a:xfrm>
            <a:off x="2702200" y="744575"/>
            <a:ext cx="3787500" cy="3695400"/>
          </a:xfrm>
          <a:prstGeom prst="rect">
            <a:avLst/>
          </a:prstGeom>
          <a:solidFill>
            <a:schemeClr val="dk2"/>
          </a:solidFill>
          <a:ln cap="flat" cmpd="sng" w="9525">
            <a:solidFill>
              <a:schemeClr val="lt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solidFill>
                  <a:schemeClr val="lt1"/>
                </a:solidFill>
              </a:rPr>
              <a:t>Final Mock Trial Meeting</a:t>
            </a:r>
            <a:endParaRPr>
              <a:solidFill>
                <a:schemeClr val="lt1"/>
              </a:solidFill>
            </a:endParaRPr>
          </a:p>
        </p:txBody>
      </p:sp>
      <p:pic>
        <p:nvPicPr>
          <p:cNvPr id="214" name="Google Shape;214;p45"/>
          <p:cNvPicPr preferRelativeResize="0"/>
          <p:nvPr/>
        </p:nvPicPr>
        <p:blipFill rotWithShape="1">
          <a:blip r:embed="rId3">
            <a:alphaModFix/>
          </a:blip>
          <a:srcRect b="0" l="29400" r="24152" t="0"/>
          <a:stretch/>
        </p:blipFill>
        <p:spPr>
          <a:xfrm>
            <a:off x="0" y="744575"/>
            <a:ext cx="2702199" cy="3695401"/>
          </a:xfrm>
          <a:prstGeom prst="rect">
            <a:avLst/>
          </a:prstGeom>
          <a:noFill/>
          <a:ln>
            <a:noFill/>
          </a:ln>
        </p:spPr>
      </p:pic>
      <p:pic>
        <p:nvPicPr>
          <p:cNvPr id="215" name="Google Shape;215;p45"/>
          <p:cNvPicPr preferRelativeResize="0"/>
          <p:nvPr/>
        </p:nvPicPr>
        <p:blipFill rotWithShape="1">
          <a:blip r:embed="rId4">
            <a:alphaModFix/>
          </a:blip>
          <a:srcRect b="0" l="7526" r="11370" t="0"/>
          <a:stretch/>
        </p:blipFill>
        <p:spPr>
          <a:xfrm>
            <a:off x="6489700" y="744575"/>
            <a:ext cx="2654325" cy="3695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54"/>
          <p:cNvSpPr txBox="1"/>
          <p:nvPr>
            <p:ph type="title"/>
          </p:nvPr>
        </p:nvSpPr>
        <p:spPr>
          <a:xfrm>
            <a:off x="311700" y="0"/>
            <a:ext cx="85206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300">
                <a:highlight>
                  <a:srgbClr val="DD7E6B"/>
                </a:highlight>
              </a:rPr>
              <a:t>POLITICALLY MOTIVATED FIRING</a:t>
            </a:r>
            <a:endParaRPr sz="2300">
              <a:highlight>
                <a:srgbClr val="DD7E6B"/>
              </a:highlight>
            </a:endParaRPr>
          </a:p>
        </p:txBody>
      </p:sp>
      <p:sp>
        <p:nvSpPr>
          <p:cNvPr id="272" name="Google Shape;272;p54"/>
          <p:cNvSpPr txBox="1"/>
          <p:nvPr>
            <p:ph idx="1" type="body"/>
          </p:nvPr>
        </p:nvSpPr>
        <p:spPr>
          <a:xfrm>
            <a:off x="160350" y="507650"/>
            <a:ext cx="8823300" cy="390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50">
                <a:latin typeface="Oswald"/>
                <a:ea typeface="Oswald"/>
                <a:cs typeface="Oswald"/>
                <a:sym typeface="Oswald"/>
              </a:rPr>
              <a:t>FACTS: </a:t>
            </a:r>
            <a:r>
              <a:rPr lang="en" sz="1750">
                <a:latin typeface="Oswald"/>
                <a:ea typeface="Oswald"/>
                <a:cs typeface="Oswald"/>
                <a:sym typeface="Oswald"/>
              </a:rPr>
              <a:t>Ms. Georgia Peetch worked as a secretary for the mayor of the town of Meedia, NC. Mayor Ted E. Bare hired her when he won his first election four years ago. Ms. Peetch says she was a reliable employee with a solid performance record and a reputation for efficiency. In his third year as mayor, Mayor Bare decided to run for a second term. Although Ms. Peetch liked the mayor personally, she did not feel he was the best candidate for the job. After reviewing campaign issues, she felt that the mayor’s opponent, Mr. Charlie Brown, was the better candidate for the job of mayor. Ms. Peetch “liked” Mr.Brown’s Facebook page on several occasions. Ms. Peetch also posted articles on her Facebook page supporting her boss’s opponent. After a hard fought campaign, Mayor Bare won reelection. Immediately after being sworn in for his second term, Ms. Peetch was fired as his secretary. The mayor stated that the office was moving in a new direction and her services were no longer needed. Ms. Peetch is suing the town of Meedia for wrongful termination. She states that her firing is in direct relation to her Facebook activity and not her performance. Ms. Peetch is asking for monetary compensation and the reinstatement of her position as secretary. </a:t>
            </a:r>
            <a:endParaRPr sz="1750">
              <a:latin typeface="Oswald"/>
              <a:ea typeface="Oswald"/>
              <a:cs typeface="Oswald"/>
              <a:sym typeface="Oswald"/>
            </a:endParaRPr>
          </a:p>
          <a:p>
            <a:pPr indent="0" lvl="0" marL="0" rtl="0" algn="l">
              <a:spcBef>
                <a:spcPts val="1200"/>
              </a:spcBef>
              <a:spcAft>
                <a:spcPts val="1200"/>
              </a:spcAft>
              <a:buNone/>
            </a:pPr>
            <a:r>
              <a:rPr b="1" lang="en" sz="1750">
                <a:latin typeface="Oswald"/>
                <a:ea typeface="Oswald"/>
                <a:cs typeface="Oswald"/>
                <a:sym typeface="Oswald"/>
              </a:rPr>
              <a:t>ISSUE: </a:t>
            </a:r>
            <a:r>
              <a:rPr lang="en" sz="1750">
                <a:latin typeface="Oswald"/>
                <a:ea typeface="Oswald"/>
                <a:cs typeface="Oswald"/>
                <a:sym typeface="Oswald"/>
              </a:rPr>
              <a:t>Was Ms. Georgia Peetch’s activity on Facebook a contributing factor to her being wrongfully terminated from her job as the mayor’s secretary?</a:t>
            </a:r>
            <a:endParaRPr sz="1750">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55"/>
          <p:cNvSpPr txBox="1"/>
          <p:nvPr>
            <p:ph type="title"/>
          </p:nvPr>
        </p:nvSpPr>
        <p:spPr>
          <a:xfrm>
            <a:off x="311700" y="3219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LAW TO KEEP IN MIND</a:t>
            </a:r>
            <a:endParaRPr/>
          </a:p>
        </p:txBody>
      </p:sp>
      <p:sp>
        <p:nvSpPr>
          <p:cNvPr id="278" name="Google Shape;278;p55"/>
          <p:cNvSpPr txBox="1"/>
          <p:nvPr>
            <p:ph idx="1" type="body"/>
          </p:nvPr>
        </p:nvSpPr>
        <p:spPr>
          <a:xfrm>
            <a:off x="311700" y="960500"/>
            <a:ext cx="8520600" cy="333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u="sng"/>
              <a:t>Hatch Act for State and Local Employees</a:t>
            </a:r>
            <a:endParaRPr b="1" sz="1600" u="sng"/>
          </a:p>
          <a:p>
            <a:pPr indent="0" lvl="0" marL="0" rtl="0" algn="l">
              <a:spcBef>
                <a:spcPts val="1200"/>
              </a:spcBef>
              <a:spcAft>
                <a:spcPts val="0"/>
              </a:spcAft>
              <a:buNone/>
            </a:pPr>
            <a:r>
              <a:rPr lang="en" sz="1600"/>
              <a:t>Limits government employees from running for office but protects their right to get involved in nonpartisan politics. </a:t>
            </a:r>
            <a:endParaRPr sz="1600"/>
          </a:p>
          <a:p>
            <a:pPr indent="0" lvl="0" marL="0" rtl="0" algn="l">
              <a:spcBef>
                <a:spcPts val="1200"/>
              </a:spcBef>
              <a:spcAft>
                <a:spcPts val="0"/>
              </a:spcAft>
              <a:buNone/>
            </a:pPr>
            <a:r>
              <a:rPr b="1" lang="en" sz="1600"/>
              <a:t>Allowed Activities: </a:t>
            </a:r>
            <a:endParaRPr b="1" sz="1600"/>
          </a:p>
          <a:p>
            <a:pPr indent="-330200" lvl="0" marL="457200" rtl="0" algn="l">
              <a:spcBef>
                <a:spcPts val="1200"/>
              </a:spcBef>
              <a:spcAft>
                <a:spcPts val="0"/>
              </a:spcAft>
              <a:buSzPts val="1600"/>
              <a:buChar char="●"/>
            </a:pPr>
            <a:r>
              <a:rPr lang="en" sz="1600"/>
              <a:t>Be a part of any political clubs and organizations.</a:t>
            </a:r>
            <a:endParaRPr sz="1600"/>
          </a:p>
          <a:p>
            <a:pPr indent="-330200" lvl="0" marL="457200" rtl="0" algn="l">
              <a:spcBef>
                <a:spcPts val="0"/>
              </a:spcBef>
              <a:spcAft>
                <a:spcPts val="0"/>
              </a:spcAft>
              <a:buSzPts val="1600"/>
              <a:buChar char="●"/>
            </a:pPr>
            <a:r>
              <a:rPr lang="en" sz="1600"/>
              <a:t>Actively campaign for candidates for public office in partisan and nonpartisan elections. </a:t>
            </a:r>
            <a:endParaRPr sz="1600"/>
          </a:p>
          <a:p>
            <a:pPr indent="-330200" lvl="0" marL="457200" rtl="0" algn="l">
              <a:spcBef>
                <a:spcPts val="0"/>
              </a:spcBef>
              <a:spcAft>
                <a:spcPts val="0"/>
              </a:spcAft>
              <a:buSzPts val="1600"/>
              <a:buChar char="●"/>
            </a:pPr>
            <a:r>
              <a:rPr lang="en" sz="1600"/>
              <a:t>Contribute money to political organizations and attend political fundraising functions.</a:t>
            </a:r>
            <a:endParaRPr sz="1600"/>
          </a:p>
          <a:p>
            <a:pPr indent="0" lvl="0" marL="0" rtl="0" algn="l">
              <a:spcBef>
                <a:spcPts val="1200"/>
              </a:spcBef>
              <a:spcAft>
                <a:spcPts val="0"/>
              </a:spcAft>
              <a:buNone/>
            </a:pPr>
            <a:r>
              <a:rPr b="1" lang="en" sz="1600"/>
              <a:t>Not Allowed:</a:t>
            </a:r>
            <a:endParaRPr b="1" sz="1600"/>
          </a:p>
          <a:p>
            <a:pPr indent="-330200" lvl="0" marL="457200" rtl="0" algn="l">
              <a:spcBef>
                <a:spcPts val="1200"/>
              </a:spcBef>
              <a:spcAft>
                <a:spcPts val="0"/>
              </a:spcAft>
              <a:buSzPts val="1600"/>
              <a:buChar char="●"/>
            </a:pPr>
            <a:r>
              <a:rPr lang="en" sz="1600"/>
              <a:t>Interfere with the results of an election. </a:t>
            </a:r>
            <a:endParaRPr sz="1600"/>
          </a:p>
          <a:p>
            <a:pPr indent="-330200" lvl="0" marL="457200" rtl="0" algn="l">
              <a:spcBef>
                <a:spcPts val="0"/>
              </a:spcBef>
              <a:spcAft>
                <a:spcPts val="0"/>
              </a:spcAft>
              <a:buSzPts val="1600"/>
              <a:buChar char="●"/>
            </a:pPr>
            <a:r>
              <a:rPr lang="en" sz="1600"/>
              <a:t>Force people to vote for a certain political party or candidate.</a:t>
            </a:r>
            <a:endParaRPr sz="1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highlight>
                  <a:srgbClr val="FCE5CD"/>
                </a:highlight>
              </a:rPr>
              <a:t>How do You Write Your Opening Statement?</a:t>
            </a:r>
            <a:endParaRPr>
              <a:highlight>
                <a:srgbClr val="FCE5CD"/>
              </a:highlight>
            </a:endParaRPr>
          </a:p>
        </p:txBody>
      </p:sp>
      <p:sp>
        <p:nvSpPr>
          <p:cNvPr id="284" name="Google Shape;284;p56"/>
          <p:cNvSpPr txBox="1"/>
          <p:nvPr>
            <p:ph idx="1" type="body"/>
          </p:nvPr>
        </p:nvSpPr>
        <p:spPr>
          <a:xfrm>
            <a:off x="255150" y="1147975"/>
            <a:ext cx="8633700" cy="3900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000">
                <a:solidFill>
                  <a:srgbClr val="000000"/>
                </a:solidFill>
              </a:rPr>
              <a:t>Template:</a:t>
            </a:r>
            <a:endParaRPr b="1" sz="2000">
              <a:solidFill>
                <a:srgbClr val="000000"/>
              </a:solidFill>
            </a:endParaRPr>
          </a:p>
          <a:p>
            <a:pPr indent="457200" lvl="0" marL="0" rtl="0" algn="l">
              <a:spcBef>
                <a:spcPts val="120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This case is about </a:t>
            </a:r>
            <a:r>
              <a:rPr lang="en" sz="2000" u="sng">
                <a:solidFill>
                  <a:srgbClr val="000000"/>
                </a:solidFill>
              </a:rPr>
              <a:t>VERY SMALL SUMMARY OF THE CASE.</a:t>
            </a:r>
            <a:endParaRPr sz="2000">
              <a:solidFill>
                <a:srgbClr val="000000"/>
              </a:solidFill>
            </a:endParaRPr>
          </a:p>
          <a:p>
            <a:pPr indent="457200" lvl="0" marL="0" rtl="0" algn="l">
              <a:spcBef>
                <a:spcPts val="1200"/>
              </a:spcBef>
              <a:spcAft>
                <a:spcPts val="0"/>
              </a:spcAft>
              <a:buNone/>
            </a:pPr>
            <a:r>
              <a:rPr lang="en" sz="2000">
                <a:solidFill>
                  <a:srgbClr val="000000"/>
                </a:solidFill>
              </a:rPr>
              <a:t>The reason our side is correct is because </a:t>
            </a:r>
            <a:r>
              <a:rPr lang="en" sz="2000" u="sng">
                <a:solidFill>
                  <a:srgbClr val="000000"/>
                </a:solidFill>
              </a:rPr>
              <a:t>1-2 BRIEF SUPPORTING REASONS.</a:t>
            </a:r>
            <a:endParaRPr sz="2000" u="sng">
              <a:solidFill>
                <a:srgbClr val="000000"/>
              </a:solidFill>
            </a:endParaRPr>
          </a:p>
          <a:p>
            <a:pPr indent="457200" lvl="0" marL="0" rtl="0" algn="l">
              <a:spcBef>
                <a:spcPts val="120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57"/>
          <p:cNvSpPr txBox="1"/>
          <p:nvPr>
            <p:ph type="title"/>
          </p:nvPr>
        </p:nvSpPr>
        <p:spPr>
          <a:xfrm>
            <a:off x="265500" y="1081675"/>
            <a:ext cx="4045200" cy="17862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Direct Examination</a:t>
            </a:r>
            <a:endParaRPr/>
          </a:p>
        </p:txBody>
      </p:sp>
      <p:sp>
        <p:nvSpPr>
          <p:cNvPr id="290" name="Google Shape;290;p57"/>
          <p:cNvSpPr txBox="1"/>
          <p:nvPr>
            <p:ph idx="1" type="subTitle"/>
          </p:nvPr>
        </p:nvSpPr>
        <p:spPr>
          <a:xfrm>
            <a:off x="265500" y="29214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Making your witness look good</a:t>
            </a:r>
            <a:endParaRPr/>
          </a:p>
        </p:txBody>
      </p:sp>
      <p:sp>
        <p:nvSpPr>
          <p:cNvPr id="291" name="Google Shape;291;p57"/>
          <p:cNvSpPr txBox="1"/>
          <p:nvPr>
            <p:ph idx="2" type="body"/>
          </p:nvPr>
        </p:nvSpPr>
        <p:spPr>
          <a:xfrm>
            <a:off x="4939500" y="199925"/>
            <a:ext cx="3837000" cy="4586700"/>
          </a:xfrm>
          <a:prstGeom prst="rect">
            <a:avLst/>
          </a:prstGeom>
        </p:spPr>
        <p:txBody>
          <a:bodyPr anchorCtr="0" anchor="ctr" bIns="91425" lIns="91425" spcFirstLastPara="1" rIns="91425" wrap="square" tIns="91425">
            <a:normAutofit fontScale="77500" lnSpcReduction="10000"/>
          </a:bodyPr>
          <a:lstStyle/>
          <a:p>
            <a:pPr indent="0" lvl="0" marL="0" rtl="0" algn="l">
              <a:spcBef>
                <a:spcPts val="0"/>
              </a:spcBef>
              <a:spcAft>
                <a:spcPts val="0"/>
              </a:spcAft>
              <a:buNone/>
            </a:pPr>
            <a:r>
              <a:rPr b="1" lang="en" sz="2300" u="sng"/>
              <a:t>Lawyers </a:t>
            </a:r>
            <a:endParaRPr b="1" sz="2300" u="sng"/>
          </a:p>
          <a:p>
            <a:pPr indent="-341788" lvl="0" marL="457200" rtl="0" algn="l">
              <a:spcBef>
                <a:spcPts val="1200"/>
              </a:spcBef>
              <a:spcAft>
                <a:spcPts val="0"/>
              </a:spcAft>
              <a:buSzPct val="100000"/>
              <a:buChar char="-"/>
            </a:pPr>
            <a:r>
              <a:rPr b="1" lang="en" sz="2300"/>
              <a:t>Ask questions to introduce the witness</a:t>
            </a:r>
            <a:endParaRPr b="1" sz="2300"/>
          </a:p>
          <a:p>
            <a:pPr indent="0" lvl="0" marL="0" rtl="0" algn="l">
              <a:lnSpc>
                <a:spcPct val="100000"/>
              </a:lnSpc>
              <a:spcBef>
                <a:spcPts val="1200"/>
              </a:spcBef>
              <a:spcAft>
                <a:spcPts val="0"/>
              </a:spcAft>
              <a:buNone/>
            </a:pPr>
            <a:r>
              <a:t/>
            </a:r>
            <a:endParaRPr b="1" sz="100"/>
          </a:p>
          <a:p>
            <a:pPr indent="-341788" lvl="0" marL="457200" rtl="0" algn="l">
              <a:spcBef>
                <a:spcPts val="0"/>
              </a:spcBef>
              <a:spcAft>
                <a:spcPts val="0"/>
              </a:spcAft>
              <a:buSzPct val="100000"/>
              <a:buChar char="-"/>
            </a:pPr>
            <a:r>
              <a:rPr b="1" lang="en" sz="2300"/>
              <a:t>Ask open-ended questions</a:t>
            </a:r>
            <a:endParaRPr b="1" sz="2300"/>
          </a:p>
          <a:p>
            <a:pPr indent="0" lvl="0" marL="0" rtl="0" algn="l">
              <a:lnSpc>
                <a:spcPct val="100000"/>
              </a:lnSpc>
              <a:spcBef>
                <a:spcPts val="1200"/>
              </a:spcBef>
              <a:spcAft>
                <a:spcPts val="0"/>
              </a:spcAft>
              <a:buNone/>
            </a:pPr>
            <a:r>
              <a:t/>
            </a:r>
            <a:endParaRPr b="1" sz="100"/>
          </a:p>
          <a:p>
            <a:pPr indent="-341788" lvl="0" marL="457200" rtl="0" algn="l">
              <a:spcBef>
                <a:spcPts val="0"/>
              </a:spcBef>
              <a:spcAft>
                <a:spcPts val="0"/>
              </a:spcAft>
              <a:buSzPct val="100000"/>
              <a:buChar char="-"/>
            </a:pPr>
            <a:r>
              <a:rPr b="1" lang="en" sz="2300"/>
              <a:t>Give the witness a chance to explain themselves</a:t>
            </a:r>
            <a:endParaRPr b="1" sz="2300"/>
          </a:p>
          <a:p>
            <a:pPr indent="0" lvl="0" marL="0" rtl="0" algn="l">
              <a:spcBef>
                <a:spcPts val="1200"/>
              </a:spcBef>
              <a:spcAft>
                <a:spcPts val="0"/>
              </a:spcAft>
              <a:buNone/>
            </a:pPr>
            <a:r>
              <a:t/>
            </a:r>
            <a:endParaRPr b="1" sz="100"/>
          </a:p>
          <a:p>
            <a:pPr indent="0" lvl="0" marL="0" rtl="0" algn="l">
              <a:spcBef>
                <a:spcPts val="1200"/>
              </a:spcBef>
              <a:spcAft>
                <a:spcPts val="0"/>
              </a:spcAft>
              <a:buNone/>
            </a:pPr>
            <a:r>
              <a:rPr b="1" lang="en" sz="2300" u="sng"/>
              <a:t>Witnesses</a:t>
            </a:r>
            <a:r>
              <a:rPr b="1" lang="en" sz="2300"/>
              <a:t> </a:t>
            </a:r>
            <a:endParaRPr b="1" sz="2300"/>
          </a:p>
          <a:p>
            <a:pPr indent="-341788" lvl="0" marL="457200" rtl="0" algn="l">
              <a:spcBef>
                <a:spcPts val="1200"/>
              </a:spcBef>
              <a:spcAft>
                <a:spcPts val="0"/>
              </a:spcAft>
              <a:buClr>
                <a:schemeClr val="dk2"/>
              </a:buClr>
              <a:buSzPct val="100000"/>
              <a:buChar char="-"/>
            </a:pPr>
            <a:r>
              <a:rPr b="1" lang="en" sz="2300"/>
              <a:t>You will know your questions (and should prepare answers)</a:t>
            </a:r>
            <a:endParaRPr b="1" sz="2300"/>
          </a:p>
          <a:p>
            <a:pPr indent="0" lvl="0" marL="0" rtl="0" algn="l">
              <a:lnSpc>
                <a:spcPct val="100000"/>
              </a:lnSpc>
              <a:spcBef>
                <a:spcPts val="1200"/>
              </a:spcBef>
              <a:spcAft>
                <a:spcPts val="0"/>
              </a:spcAft>
              <a:buNone/>
            </a:pPr>
            <a:r>
              <a:t/>
            </a:r>
            <a:endParaRPr b="1" sz="150"/>
          </a:p>
          <a:p>
            <a:pPr indent="-341788" lvl="0" marL="457200" rtl="0" algn="l">
              <a:spcBef>
                <a:spcPts val="0"/>
              </a:spcBef>
              <a:spcAft>
                <a:spcPts val="0"/>
              </a:spcAft>
              <a:buClr>
                <a:schemeClr val="dk2"/>
              </a:buClr>
              <a:buSzPct val="100000"/>
              <a:buChar char="-"/>
            </a:pPr>
            <a:r>
              <a:rPr b="1" lang="en" sz="2300"/>
              <a:t>You will be doing most of the talking here</a:t>
            </a:r>
            <a:endParaRPr b="1" sz="23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58"/>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Cross Examination</a:t>
            </a:r>
            <a:endParaRPr/>
          </a:p>
        </p:txBody>
      </p:sp>
      <p:sp>
        <p:nvSpPr>
          <p:cNvPr id="297" name="Google Shape;297;p58"/>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Make the other side’s witness look bad</a:t>
            </a:r>
            <a:endParaRPr/>
          </a:p>
        </p:txBody>
      </p:sp>
      <p:sp>
        <p:nvSpPr>
          <p:cNvPr id="298" name="Google Shape;298;p58"/>
          <p:cNvSpPr txBox="1"/>
          <p:nvPr>
            <p:ph idx="2" type="body"/>
          </p:nvPr>
        </p:nvSpPr>
        <p:spPr>
          <a:xfrm>
            <a:off x="4939500" y="199925"/>
            <a:ext cx="3837000" cy="4275300"/>
          </a:xfrm>
          <a:prstGeom prst="rect">
            <a:avLst/>
          </a:prstGeom>
        </p:spPr>
        <p:txBody>
          <a:bodyPr anchorCtr="0" anchor="ctr" bIns="91425" lIns="91425" spcFirstLastPara="1" rIns="91425" wrap="square" tIns="91425">
            <a:normAutofit fontScale="77500" lnSpcReduction="20000"/>
          </a:bodyPr>
          <a:lstStyle/>
          <a:p>
            <a:pPr indent="0" lvl="0" marL="0" rtl="0" algn="l">
              <a:spcBef>
                <a:spcPts val="0"/>
              </a:spcBef>
              <a:spcAft>
                <a:spcPts val="0"/>
              </a:spcAft>
              <a:buNone/>
            </a:pPr>
            <a:r>
              <a:rPr b="1" lang="en" sz="2300" u="sng">
                <a:solidFill>
                  <a:srgbClr val="FFFFFF"/>
                </a:solidFill>
              </a:rPr>
              <a:t>Lawyers </a:t>
            </a:r>
            <a:endParaRPr b="1" sz="2300" u="sng">
              <a:solidFill>
                <a:srgbClr val="FFFFFF"/>
              </a:solidFill>
            </a:endParaRPr>
          </a:p>
          <a:p>
            <a:pPr indent="-341788" lvl="0" marL="457200" rtl="0" algn="l">
              <a:spcBef>
                <a:spcPts val="1200"/>
              </a:spcBef>
              <a:spcAft>
                <a:spcPts val="0"/>
              </a:spcAft>
              <a:buClr>
                <a:srgbClr val="FFFFFF"/>
              </a:buClr>
              <a:buSzPct val="100000"/>
              <a:buChar char="-"/>
            </a:pPr>
            <a:r>
              <a:rPr b="1" lang="en" sz="2300">
                <a:solidFill>
                  <a:srgbClr val="FFFFFF"/>
                </a:solidFill>
              </a:rPr>
              <a:t>Only ask leading questions (have a yes/no answer) </a:t>
            </a:r>
            <a:endParaRPr b="1" sz="2300">
              <a:solidFill>
                <a:srgbClr val="FFFFFF"/>
              </a:solidFill>
            </a:endParaRPr>
          </a:p>
          <a:p>
            <a:pPr indent="0" lvl="0" marL="0" rtl="0" algn="l">
              <a:lnSpc>
                <a:spcPct val="100000"/>
              </a:lnSpc>
              <a:spcBef>
                <a:spcPts val="1200"/>
              </a:spcBef>
              <a:spcAft>
                <a:spcPts val="0"/>
              </a:spcAft>
              <a:buNone/>
            </a:pPr>
            <a:r>
              <a:t/>
            </a:r>
            <a:endParaRPr b="1" sz="10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Only ask questions favoring your side!</a:t>
            </a:r>
            <a:endParaRPr b="1" sz="2300">
              <a:solidFill>
                <a:srgbClr val="FFFFFF"/>
              </a:solidFill>
            </a:endParaRPr>
          </a:p>
          <a:p>
            <a:pPr indent="0" lvl="0" marL="0" rtl="0" algn="l">
              <a:spcBef>
                <a:spcPts val="1200"/>
              </a:spcBef>
              <a:spcAft>
                <a:spcPts val="0"/>
              </a:spcAft>
              <a:buNone/>
            </a:pPr>
            <a:r>
              <a:t/>
            </a:r>
            <a:endParaRPr b="1" sz="100">
              <a:solidFill>
                <a:srgbClr val="FFFFFF"/>
              </a:solidFill>
            </a:endParaRPr>
          </a:p>
          <a:p>
            <a:pPr indent="0" lvl="0" marL="0" rtl="0" algn="l">
              <a:spcBef>
                <a:spcPts val="1200"/>
              </a:spcBef>
              <a:spcAft>
                <a:spcPts val="0"/>
              </a:spcAft>
              <a:buNone/>
            </a:pPr>
            <a:r>
              <a:rPr b="1" lang="en" sz="2300" u="sng">
                <a:solidFill>
                  <a:srgbClr val="FFFFFF"/>
                </a:solidFill>
              </a:rPr>
              <a:t>Witnesses</a:t>
            </a:r>
            <a:r>
              <a:rPr b="1" lang="en" sz="2300">
                <a:solidFill>
                  <a:srgbClr val="FFFFFF"/>
                </a:solidFill>
              </a:rPr>
              <a:t> </a:t>
            </a:r>
            <a:endParaRPr b="1" sz="2300">
              <a:solidFill>
                <a:srgbClr val="FFFFFF"/>
              </a:solidFill>
            </a:endParaRPr>
          </a:p>
          <a:p>
            <a:pPr indent="-341788" lvl="0" marL="457200" rtl="0" algn="l">
              <a:spcBef>
                <a:spcPts val="1200"/>
              </a:spcBef>
              <a:spcAft>
                <a:spcPts val="0"/>
              </a:spcAft>
              <a:buClr>
                <a:srgbClr val="FFFFFF"/>
              </a:buClr>
              <a:buSzPct val="100000"/>
              <a:buChar char="-"/>
            </a:pPr>
            <a:r>
              <a:rPr b="1" lang="en" sz="2300">
                <a:solidFill>
                  <a:srgbClr val="FFFFFF"/>
                </a:solidFill>
              </a:rPr>
              <a:t>You will NOT know the questions being asked     (KNOW YOUR STORY!)</a:t>
            </a:r>
            <a:endParaRPr b="1" sz="2300">
              <a:solidFill>
                <a:srgbClr val="FFFFFF"/>
              </a:solidFill>
            </a:endParaRPr>
          </a:p>
          <a:p>
            <a:pPr indent="0" lvl="0" marL="0" rtl="0" algn="l">
              <a:lnSpc>
                <a:spcPct val="100000"/>
              </a:lnSpc>
              <a:spcBef>
                <a:spcPts val="1200"/>
              </a:spcBef>
              <a:spcAft>
                <a:spcPts val="0"/>
              </a:spcAft>
              <a:buNone/>
            </a:pPr>
            <a:r>
              <a:t/>
            </a:r>
            <a:endParaRPr b="1" sz="15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You will likely only be giving yes/no answers</a:t>
            </a:r>
            <a:endParaRPr b="1" sz="230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59"/>
          <p:cNvSpPr txBox="1"/>
          <p:nvPr>
            <p:ph type="title"/>
          </p:nvPr>
        </p:nvSpPr>
        <p:spPr>
          <a:xfrm>
            <a:off x="311700" y="195675"/>
            <a:ext cx="8520600" cy="12825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Closing Statement Template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04" name="Google Shape;304;p59"/>
          <p:cNvSpPr txBox="1"/>
          <p:nvPr>
            <p:ph idx="4294967295" type="body"/>
          </p:nvPr>
        </p:nvSpPr>
        <p:spPr>
          <a:xfrm>
            <a:off x="255150" y="1017800"/>
            <a:ext cx="8633700" cy="4014300"/>
          </a:xfrm>
          <a:prstGeom prst="rect">
            <a:avLst/>
          </a:prstGeom>
        </p:spPr>
        <p:txBody>
          <a:bodyPr anchorCtr="0" anchor="t" bIns="91425" lIns="91425" spcFirstLastPara="1" rIns="91425" wrap="square" tIns="91425">
            <a:normAutofit/>
          </a:bodyPr>
          <a:lstStyle/>
          <a:p>
            <a:pPr indent="457200" lvl="0" marL="0" rtl="0" algn="l">
              <a:spcBef>
                <a:spcPts val="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Here is a summary of what you heard from the witnesses today: </a:t>
            </a:r>
            <a:r>
              <a:rPr lang="en" sz="2000" u="sng">
                <a:solidFill>
                  <a:srgbClr val="000000"/>
                </a:solidFill>
              </a:rPr>
              <a:t>WITNESS SUMMARY [FAVORING YOUR SIDE].</a:t>
            </a:r>
            <a:endParaRPr sz="2000">
              <a:solidFill>
                <a:srgbClr val="000000"/>
              </a:solidFill>
            </a:endParaRPr>
          </a:p>
          <a:p>
            <a:pPr indent="457200" lvl="0" marL="0" rtl="0" algn="l">
              <a:lnSpc>
                <a:spcPct val="100000"/>
              </a:lnSpc>
              <a:spcBef>
                <a:spcPts val="1200"/>
              </a:spcBef>
              <a:spcAft>
                <a:spcPts val="0"/>
              </a:spcAft>
              <a:buNone/>
            </a:pPr>
            <a:r>
              <a:rPr lang="en" sz="2000">
                <a:solidFill>
                  <a:srgbClr val="000000"/>
                </a:solidFill>
              </a:rPr>
              <a:t>As you can see from our witnesses, our side is correct </a:t>
            </a:r>
            <a:endParaRPr sz="2000">
              <a:solidFill>
                <a:srgbClr val="000000"/>
              </a:solidFill>
            </a:endParaRPr>
          </a:p>
          <a:p>
            <a:pPr indent="0" lvl="0" marL="0" rtl="0" algn="l">
              <a:lnSpc>
                <a:spcPct val="100000"/>
              </a:lnSpc>
              <a:spcBef>
                <a:spcPts val="0"/>
              </a:spcBef>
              <a:spcAft>
                <a:spcPts val="0"/>
              </a:spcAft>
              <a:buNone/>
            </a:pPr>
            <a:r>
              <a:rPr lang="en" sz="2000">
                <a:solidFill>
                  <a:srgbClr val="000000"/>
                </a:solidFill>
              </a:rPr>
              <a:t>because  </a:t>
            </a:r>
            <a:r>
              <a:rPr lang="en" sz="2000" u="sng">
                <a:solidFill>
                  <a:srgbClr val="000000"/>
                </a:solidFill>
              </a:rPr>
              <a:t>VERY BRIEF SUPPORTING REASONS.</a:t>
            </a:r>
            <a:endParaRPr sz="2000" u="sng">
              <a:solidFill>
                <a:srgbClr val="000000"/>
              </a:solidFill>
            </a:endParaRPr>
          </a:p>
          <a:p>
            <a:pPr indent="0" lvl="0" marL="0" rtl="0" algn="l">
              <a:lnSpc>
                <a:spcPct val="100000"/>
              </a:lnSpc>
              <a:spcBef>
                <a:spcPts val="0"/>
              </a:spcBef>
              <a:spcAft>
                <a:spcPts val="0"/>
              </a:spcAft>
              <a:buNone/>
            </a:pPr>
            <a:r>
              <a:t/>
            </a:r>
            <a:endParaRPr sz="1000" u="sng">
              <a:solidFill>
                <a:srgbClr val="000000"/>
              </a:solidFill>
            </a:endParaRPr>
          </a:p>
          <a:p>
            <a:pPr indent="457200" lvl="0" marL="0" rtl="0" algn="l">
              <a:spcBef>
                <a:spcPts val="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60"/>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8000"/>
              <a:t>NEXT YEAR</a:t>
            </a:r>
            <a:endParaRPr sz="8000"/>
          </a:p>
        </p:txBody>
      </p:sp>
      <p:sp>
        <p:nvSpPr>
          <p:cNvPr id="310" name="Google Shape;310;p60"/>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400050" lvl="0" marL="457200" rtl="0" algn="l">
              <a:spcBef>
                <a:spcPts val="0"/>
              </a:spcBef>
              <a:spcAft>
                <a:spcPts val="0"/>
              </a:spcAft>
              <a:buClr>
                <a:srgbClr val="000000"/>
              </a:buClr>
              <a:buSzPts val="2700"/>
              <a:buChar char="●"/>
            </a:pPr>
            <a:r>
              <a:rPr lang="en" sz="2700">
                <a:solidFill>
                  <a:srgbClr val="000000"/>
                </a:solidFill>
              </a:rPr>
              <a:t>Mock Trial will return!</a:t>
            </a:r>
            <a:endParaRPr sz="2700">
              <a:solidFill>
                <a:srgbClr val="000000"/>
              </a:solidFill>
            </a:endParaRPr>
          </a:p>
          <a:p>
            <a:pPr indent="-400050" lvl="0" marL="457200" rtl="0" algn="l">
              <a:spcBef>
                <a:spcPts val="0"/>
              </a:spcBef>
              <a:spcAft>
                <a:spcPts val="0"/>
              </a:spcAft>
              <a:buClr>
                <a:srgbClr val="000000"/>
              </a:buClr>
              <a:buSzPts val="2700"/>
              <a:buChar char="●"/>
            </a:pPr>
            <a:r>
              <a:rPr lang="en" sz="2700">
                <a:solidFill>
                  <a:srgbClr val="000000"/>
                </a:solidFill>
              </a:rPr>
              <a:t>Write down your email if you haven’t already</a:t>
            </a:r>
            <a:endParaRPr sz="2700">
              <a:solidFill>
                <a:srgbClr val="000000"/>
              </a:solidFill>
            </a:endParaRPr>
          </a:p>
          <a:p>
            <a:pPr indent="-400050" lvl="0" marL="457200" rtl="0" algn="l">
              <a:spcBef>
                <a:spcPts val="0"/>
              </a:spcBef>
              <a:spcAft>
                <a:spcPts val="0"/>
              </a:spcAft>
              <a:buClr>
                <a:srgbClr val="000000"/>
              </a:buClr>
              <a:buSzPts val="2700"/>
              <a:buChar char="●"/>
            </a:pPr>
            <a:r>
              <a:rPr b="1" lang="en" sz="2700">
                <a:solidFill>
                  <a:srgbClr val="000000"/>
                </a:solidFill>
              </a:rPr>
              <a:t>Regional competition in November (states in February)</a:t>
            </a:r>
            <a:endParaRPr sz="27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AD1DC"/>
        </a:solidFill>
      </p:bgPr>
    </p:bg>
    <p:spTree>
      <p:nvGrpSpPr>
        <p:cNvPr id="219" name="Shape 219"/>
        <p:cNvGrpSpPr/>
        <p:nvPr/>
      </p:nvGrpSpPr>
      <p:grpSpPr>
        <a:xfrm>
          <a:off x="0" y="0"/>
          <a:ext cx="0" cy="0"/>
          <a:chOff x="0" y="0"/>
          <a:chExt cx="0" cy="0"/>
        </a:xfrm>
      </p:grpSpPr>
      <p:sp>
        <p:nvSpPr>
          <p:cNvPr id="220" name="Google Shape;220;p46"/>
          <p:cNvSpPr txBox="1"/>
          <p:nvPr>
            <p:ph type="title"/>
          </p:nvPr>
        </p:nvSpPr>
        <p:spPr>
          <a:xfrm>
            <a:off x="311725" y="500925"/>
            <a:ext cx="3706500" cy="128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600"/>
              <a:t>Different Types of Objections</a:t>
            </a:r>
            <a:endParaRPr sz="4600"/>
          </a:p>
        </p:txBody>
      </p:sp>
      <p:sp>
        <p:nvSpPr>
          <p:cNvPr id="221" name="Google Shape;221;p46"/>
          <p:cNvSpPr txBox="1"/>
          <p:nvPr>
            <p:ph idx="1" type="body"/>
          </p:nvPr>
        </p:nvSpPr>
        <p:spPr>
          <a:xfrm>
            <a:off x="4416700" y="377375"/>
            <a:ext cx="4500600" cy="44307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b="1" lang="en" sz="2100" u="sng">
                <a:solidFill>
                  <a:srgbClr val="000000"/>
                </a:solidFill>
              </a:rPr>
              <a:t>Let’s cover a few objections</a:t>
            </a:r>
            <a:endParaRPr b="1" sz="2100" u="sng">
              <a:solidFill>
                <a:srgbClr val="000000"/>
              </a:solidFill>
            </a:endParaRPr>
          </a:p>
          <a:p>
            <a:pPr indent="-355600" lvl="0" marL="457200" rtl="0" algn="l">
              <a:spcBef>
                <a:spcPts val="1200"/>
              </a:spcBef>
              <a:spcAft>
                <a:spcPts val="0"/>
              </a:spcAft>
              <a:buClr>
                <a:srgbClr val="000000"/>
              </a:buClr>
              <a:buSzPts val="2000"/>
              <a:buChar char="●"/>
            </a:pPr>
            <a:r>
              <a:rPr b="1" lang="en" sz="2000">
                <a:solidFill>
                  <a:srgbClr val="000000"/>
                </a:solidFill>
              </a:rPr>
              <a:t>Leading: </a:t>
            </a:r>
            <a:r>
              <a:rPr lang="en" sz="2000">
                <a:solidFill>
                  <a:srgbClr val="000000"/>
                </a:solidFill>
              </a:rPr>
              <a:t>Implies a yes/no answer (not allowed on direct)</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Speculation: </a:t>
            </a:r>
            <a:r>
              <a:rPr lang="en" sz="2000">
                <a:solidFill>
                  <a:srgbClr val="000000"/>
                </a:solidFill>
              </a:rPr>
              <a:t>When a question asks the witness to answer something they don’t know</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Relevance: </a:t>
            </a:r>
            <a:r>
              <a:rPr lang="en" sz="2000">
                <a:solidFill>
                  <a:srgbClr val="000000"/>
                </a:solidFill>
              </a:rPr>
              <a:t>When a question is not related to the case</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Hearsay: </a:t>
            </a:r>
            <a:r>
              <a:rPr lang="en" sz="2000">
                <a:solidFill>
                  <a:srgbClr val="000000"/>
                </a:solidFill>
              </a:rPr>
              <a:t>When the witness talks about something they heard out of court but have no personal knowledge of</a:t>
            </a:r>
            <a:endParaRPr sz="2000">
              <a:solidFill>
                <a:srgbClr val="000000"/>
              </a:solidFill>
            </a:endParaRPr>
          </a:p>
        </p:txBody>
      </p:sp>
      <p:sp>
        <p:nvSpPr>
          <p:cNvPr id="222" name="Google Shape;222;p46"/>
          <p:cNvSpPr txBox="1"/>
          <p:nvPr/>
        </p:nvSpPr>
        <p:spPr>
          <a:xfrm>
            <a:off x="126475" y="2805550"/>
            <a:ext cx="4077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latin typeface="Merriweather"/>
                <a:ea typeface="Merriweather"/>
                <a:cs typeface="Merriweather"/>
                <a:sym typeface="Merriweather"/>
              </a:rPr>
              <a:t>Why Is The Question Wrong?</a:t>
            </a:r>
            <a:endParaRPr b="1" sz="2000">
              <a:latin typeface="Merriweather"/>
              <a:ea typeface="Merriweather"/>
              <a:cs typeface="Merriweather"/>
              <a:sym typeface="Merriweath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7"/>
          <p:cNvSpPr txBox="1"/>
          <p:nvPr>
            <p:ph idx="1" type="body"/>
          </p:nvPr>
        </p:nvSpPr>
        <p:spPr>
          <a:xfrm>
            <a:off x="0" y="0"/>
            <a:ext cx="8915400" cy="4114800"/>
          </a:xfrm>
          <a:prstGeom prst="rect">
            <a:avLst/>
          </a:prstGeom>
          <a:noFill/>
          <a:ln>
            <a:noFill/>
          </a:ln>
        </p:spPr>
        <p:txBody>
          <a:bodyPr anchorCtr="0" anchor="t" bIns="45700" lIns="91425" spcFirstLastPara="1" rIns="91425" wrap="square" tIns="45700">
            <a:noAutofit/>
          </a:bodyPr>
          <a:lstStyle/>
          <a:p>
            <a:pPr indent="-274320" lvl="0" marL="274320" rtl="0" algn="l">
              <a:spcBef>
                <a:spcPts val="520"/>
              </a:spcBef>
              <a:spcAft>
                <a:spcPts val="0"/>
              </a:spcAft>
              <a:buClr>
                <a:schemeClr val="accent3"/>
              </a:buClr>
              <a:buFont typeface="Arial"/>
              <a:buNone/>
            </a:pPr>
            <a:r>
              <a:rPr lang="en" sz="2250" u="sng"/>
              <a:t>Crossing Attorney</a:t>
            </a:r>
            <a:r>
              <a:rPr lang="en" sz="2250"/>
              <a:t>: Do you think this pastry salesman was the Unabomber?</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Objection. __________________</a:t>
            </a:r>
            <a:endParaRPr sz="2250" u="sng"/>
          </a:p>
          <a:p>
            <a:pPr indent="-274320" lvl="0" marL="274320" marR="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rPr lang="en" sz="2250" u="sng"/>
              <a:t>Crossing Attorney</a:t>
            </a:r>
            <a:r>
              <a:rPr lang="en" sz="2250"/>
              <a:t>: Now, Miss Bass, what color were these pastries?</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Objection. __________________</a:t>
            </a:r>
            <a:endParaRPr sz="2250"/>
          </a:p>
          <a:p>
            <a:pPr indent="-274320" lvl="0" marL="27432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And what, if anything, did this salesman say?</a:t>
            </a:r>
            <a:endParaRPr sz="2250"/>
          </a:p>
          <a:p>
            <a:pPr indent="-274320" lvl="0" marL="274320" rtl="0" algn="l">
              <a:spcBef>
                <a:spcPts val="520"/>
              </a:spcBef>
              <a:spcAft>
                <a:spcPts val="0"/>
              </a:spcAft>
              <a:buClr>
                <a:schemeClr val="accent3"/>
              </a:buClr>
              <a:buFont typeface="Arial"/>
              <a:buNone/>
            </a:pPr>
            <a:r>
              <a:rPr lang="en" sz="2250" u="sng"/>
              <a:t>Crossing Attorney</a:t>
            </a:r>
            <a:r>
              <a:rPr lang="en" sz="2250"/>
              <a:t>: Objection. __________________</a:t>
            </a:r>
            <a:endParaRPr sz="2250"/>
          </a:p>
          <a:p>
            <a:pPr indent="-274320" lvl="0" marL="27432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Rankin, you said the pastries tasted bad, right?</a:t>
            </a:r>
            <a:endParaRPr sz="2250"/>
          </a:p>
          <a:p>
            <a:pPr indent="-274320" lvl="0" marL="274320" rtl="0" algn="l">
              <a:spcBef>
                <a:spcPts val="520"/>
              </a:spcBef>
              <a:spcAft>
                <a:spcPts val="0"/>
              </a:spcAft>
              <a:buClr>
                <a:schemeClr val="accent3"/>
              </a:buClr>
              <a:buFont typeface="Arial"/>
              <a:buNone/>
            </a:pPr>
            <a:r>
              <a:rPr lang="en" sz="2250" u="sng"/>
              <a:t>Crossing Attorney</a:t>
            </a:r>
            <a:r>
              <a:rPr lang="en" sz="2250"/>
              <a:t>: Objection. ___________________</a:t>
            </a:r>
            <a:endParaRPr sz="2250"/>
          </a:p>
          <a:p>
            <a:pPr indent="-274320" lvl="0" marL="27432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t/>
            </a:r>
            <a:endParaRPr sz="2250"/>
          </a:p>
        </p:txBody>
      </p:sp>
    </p:spTree>
  </p:cSld>
  <p:clrMapOvr>
    <a:masterClrMapping/>
  </p:clrMapOvr>
  <p:transition>
    <p:push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8"/>
          <p:cNvSpPr txBox="1"/>
          <p:nvPr>
            <p:ph idx="1" type="body"/>
          </p:nvPr>
        </p:nvSpPr>
        <p:spPr>
          <a:xfrm>
            <a:off x="0" y="0"/>
            <a:ext cx="8915400" cy="4114800"/>
          </a:xfrm>
          <a:prstGeom prst="rect">
            <a:avLst/>
          </a:prstGeom>
          <a:noFill/>
          <a:ln>
            <a:noFill/>
          </a:ln>
        </p:spPr>
        <p:txBody>
          <a:bodyPr anchorCtr="0" anchor="t" bIns="45700" lIns="91425" spcFirstLastPara="1" rIns="91425" wrap="square" tIns="45700">
            <a:noAutofit/>
          </a:bodyPr>
          <a:lstStyle/>
          <a:p>
            <a:pPr indent="-274320" lvl="0" marL="274320" rtl="0" algn="l">
              <a:spcBef>
                <a:spcPts val="520"/>
              </a:spcBef>
              <a:spcAft>
                <a:spcPts val="0"/>
              </a:spcAft>
              <a:buClr>
                <a:schemeClr val="accent3"/>
              </a:buClr>
              <a:buFont typeface="Arial"/>
              <a:buNone/>
            </a:pPr>
            <a:r>
              <a:rPr lang="en" sz="2250" u="sng"/>
              <a:t>Crossing Attorney</a:t>
            </a:r>
            <a:r>
              <a:rPr lang="en" sz="2250"/>
              <a:t>: Do you think this pastry salesman was the Unabomber?</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Objection. </a:t>
            </a:r>
            <a:r>
              <a:rPr b="1" lang="en" sz="2250"/>
              <a:t>Speculation.</a:t>
            </a:r>
            <a:endParaRPr b="1" sz="2250" u="sng"/>
          </a:p>
          <a:p>
            <a:pPr indent="-274320" lvl="0" marL="274320" marR="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rPr lang="en" sz="2250" u="sng"/>
              <a:t>Crossing Attorney</a:t>
            </a:r>
            <a:r>
              <a:rPr lang="en" sz="2250"/>
              <a:t>: Now, Miss Bass, what color were these pastries?</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Objection. </a:t>
            </a:r>
            <a:r>
              <a:rPr b="1" lang="en" sz="2250"/>
              <a:t>Relevance.</a:t>
            </a:r>
            <a:endParaRPr b="1" sz="2250"/>
          </a:p>
          <a:p>
            <a:pPr indent="-274320" lvl="0" marL="27432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And what, if anything, did this salesman say?</a:t>
            </a:r>
            <a:endParaRPr sz="2250"/>
          </a:p>
          <a:p>
            <a:pPr indent="-274320" lvl="0" marL="274320" rtl="0" algn="l">
              <a:spcBef>
                <a:spcPts val="520"/>
              </a:spcBef>
              <a:spcAft>
                <a:spcPts val="0"/>
              </a:spcAft>
              <a:buClr>
                <a:schemeClr val="accent3"/>
              </a:buClr>
              <a:buFont typeface="Arial"/>
              <a:buNone/>
            </a:pPr>
            <a:r>
              <a:rPr lang="en" sz="2250" u="sng"/>
              <a:t>Crossing Attorney</a:t>
            </a:r>
            <a:r>
              <a:rPr lang="en" sz="2250"/>
              <a:t>: Objection. </a:t>
            </a:r>
            <a:r>
              <a:rPr b="1" lang="en" sz="2250"/>
              <a:t>Hearsay.</a:t>
            </a:r>
            <a:endParaRPr b="1" sz="2250"/>
          </a:p>
          <a:p>
            <a:pPr indent="-274320" lvl="0" marL="27432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rPr lang="en" sz="2250" u="sng"/>
              <a:t>Directing Attorney</a:t>
            </a:r>
            <a:r>
              <a:rPr lang="en" sz="2250"/>
              <a:t>: Rankin, you said the pastries tasted bad, right?</a:t>
            </a:r>
            <a:endParaRPr sz="2250"/>
          </a:p>
          <a:p>
            <a:pPr indent="-274320" lvl="0" marL="274320" rtl="0" algn="l">
              <a:spcBef>
                <a:spcPts val="520"/>
              </a:spcBef>
              <a:spcAft>
                <a:spcPts val="0"/>
              </a:spcAft>
              <a:buClr>
                <a:schemeClr val="accent3"/>
              </a:buClr>
              <a:buFont typeface="Arial"/>
              <a:buNone/>
            </a:pPr>
            <a:r>
              <a:rPr lang="en" sz="2250" u="sng"/>
              <a:t>Crossing Attorney</a:t>
            </a:r>
            <a:r>
              <a:rPr lang="en" sz="2250"/>
              <a:t>: Objection. </a:t>
            </a:r>
            <a:r>
              <a:rPr b="1" lang="en" sz="2250"/>
              <a:t>Leading.</a:t>
            </a:r>
            <a:endParaRPr b="1" sz="2250"/>
          </a:p>
          <a:p>
            <a:pPr indent="-274320" lvl="0" marL="274320" rtl="0" algn="l">
              <a:spcBef>
                <a:spcPts val="520"/>
              </a:spcBef>
              <a:spcAft>
                <a:spcPts val="0"/>
              </a:spcAft>
              <a:buClr>
                <a:schemeClr val="accent3"/>
              </a:buClr>
              <a:buFont typeface="Arial"/>
              <a:buNone/>
            </a:pPr>
            <a:r>
              <a:t/>
            </a:r>
            <a:endParaRPr sz="2250"/>
          </a:p>
          <a:p>
            <a:pPr indent="-274320" lvl="0" marL="274320" rtl="0" algn="l">
              <a:spcBef>
                <a:spcPts val="520"/>
              </a:spcBef>
              <a:spcAft>
                <a:spcPts val="0"/>
              </a:spcAft>
              <a:buClr>
                <a:schemeClr val="accent3"/>
              </a:buClr>
              <a:buFont typeface="Arial"/>
              <a:buNone/>
            </a:pPr>
            <a:r>
              <a:t/>
            </a:r>
            <a:endParaRPr sz="2250"/>
          </a:p>
        </p:txBody>
      </p:sp>
    </p:spTree>
  </p:cSld>
  <p:clrMapOvr>
    <a:masterClrMapping/>
  </p:clrMapOvr>
  <p:transition>
    <p:push dir="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9DAF8"/>
        </a:solidFill>
      </p:bgPr>
    </p:bg>
    <p:spTree>
      <p:nvGrpSpPr>
        <p:cNvPr id="236" name="Shape 236"/>
        <p:cNvGrpSpPr/>
        <p:nvPr/>
      </p:nvGrpSpPr>
      <p:grpSpPr>
        <a:xfrm>
          <a:off x="0" y="0"/>
          <a:ext cx="0" cy="0"/>
          <a:chOff x="0" y="0"/>
          <a:chExt cx="0" cy="0"/>
        </a:xfrm>
      </p:grpSpPr>
      <p:sp>
        <p:nvSpPr>
          <p:cNvPr id="237" name="Google Shape;237;p49"/>
          <p:cNvSpPr txBox="1"/>
          <p:nvPr/>
        </p:nvSpPr>
        <p:spPr>
          <a:xfrm>
            <a:off x="729450" y="608450"/>
            <a:ext cx="7688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00000"/>
                </a:solidFill>
                <a:highlight>
                  <a:srgbClr val="F8E71C"/>
                </a:highlight>
                <a:latin typeface="Oswald"/>
                <a:ea typeface="Oswald"/>
                <a:cs typeface="Oswald"/>
                <a:sym typeface="Oswald"/>
              </a:rPr>
              <a:t>Mock Trial Structure</a:t>
            </a:r>
            <a:endParaRPr sz="3000">
              <a:solidFill>
                <a:srgbClr val="000000"/>
              </a:solidFill>
              <a:highlight>
                <a:srgbClr val="F8E71C"/>
              </a:highlight>
              <a:latin typeface="Oswald"/>
              <a:ea typeface="Oswald"/>
              <a:cs typeface="Oswald"/>
              <a:sym typeface="Oswald"/>
            </a:endParaRPr>
          </a:p>
        </p:txBody>
      </p:sp>
      <p:sp>
        <p:nvSpPr>
          <p:cNvPr id="238" name="Google Shape;238;p49"/>
          <p:cNvSpPr txBox="1"/>
          <p:nvPr/>
        </p:nvSpPr>
        <p:spPr>
          <a:xfrm>
            <a:off x="729450" y="1659225"/>
            <a:ext cx="7688700" cy="2261100"/>
          </a:xfrm>
          <a:prstGeom prst="rect">
            <a:avLst/>
          </a:prstGeom>
          <a:noFill/>
          <a:ln>
            <a:noFill/>
          </a:ln>
        </p:spPr>
        <p:txBody>
          <a:bodyPr anchorCtr="0" anchor="t" bIns="91425" lIns="91425" spcFirstLastPara="1" rIns="91425" wrap="square" tIns="91425">
            <a:noAutofit/>
          </a:bodyPr>
          <a:lstStyle/>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Opening statements</a:t>
            </a:r>
            <a:r>
              <a:rPr lang="en" sz="2400">
                <a:latin typeface="Playfair Display"/>
                <a:ea typeface="Playfair Display"/>
                <a:cs typeface="Playfair Display"/>
                <a:sym typeface="Playfair Display"/>
              </a:rPr>
              <a:t> </a:t>
            </a:r>
            <a:endParaRPr sz="2400">
              <a:latin typeface="Playfair Display"/>
              <a:ea typeface="Playfair Display"/>
              <a:cs typeface="Playfair Display"/>
              <a:sym typeface="Playfair Display"/>
            </a:endParaRPr>
          </a:p>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Direct &amp; Cross Examinations</a:t>
            </a:r>
            <a:r>
              <a:rPr lang="en" sz="2400">
                <a:latin typeface="Playfair Display"/>
                <a:ea typeface="Playfair Display"/>
                <a:cs typeface="Playfair Display"/>
                <a:sym typeface="Playfair Display"/>
              </a:rPr>
              <a:t> </a:t>
            </a:r>
            <a:endParaRPr sz="2400">
              <a:latin typeface="Playfair Display"/>
              <a:ea typeface="Playfair Display"/>
              <a:cs typeface="Playfair Display"/>
              <a:sym typeface="Playfair Display"/>
            </a:endParaRPr>
          </a:p>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Closing Arguments</a:t>
            </a:r>
            <a:endParaRPr sz="2400">
              <a:latin typeface="Playfair Display"/>
              <a:ea typeface="Playfair Display"/>
              <a:cs typeface="Playfair Display"/>
              <a:sym typeface="Playfair Display"/>
            </a:endParaRPr>
          </a:p>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Jury Deliberation &amp; Results</a:t>
            </a:r>
            <a:endParaRPr b="1" sz="2400">
              <a:latin typeface="Playfair Display"/>
              <a:ea typeface="Playfair Display"/>
              <a:cs typeface="Playfair Display"/>
              <a:sym typeface="Playfair Display"/>
            </a:endParaRPr>
          </a:p>
        </p:txBody>
      </p:sp>
      <p:pic>
        <p:nvPicPr>
          <p:cNvPr id="239" name="Google Shape;239;p49"/>
          <p:cNvPicPr preferRelativeResize="0"/>
          <p:nvPr/>
        </p:nvPicPr>
        <p:blipFill rotWithShape="1">
          <a:blip r:embed="rId3">
            <a:alphaModFix/>
          </a:blip>
          <a:srcRect b="0" l="37331" r="0" t="0"/>
          <a:stretch/>
        </p:blipFill>
        <p:spPr>
          <a:xfrm>
            <a:off x="5755620" y="845900"/>
            <a:ext cx="3226000" cy="3643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243" name="Shape 243"/>
        <p:cNvGrpSpPr/>
        <p:nvPr/>
      </p:nvGrpSpPr>
      <p:grpSpPr>
        <a:xfrm>
          <a:off x="0" y="0"/>
          <a:ext cx="0" cy="0"/>
          <a:chOff x="0" y="0"/>
          <a:chExt cx="0" cy="0"/>
        </a:xfrm>
      </p:grpSpPr>
      <p:sp>
        <p:nvSpPr>
          <p:cNvPr id="244" name="Google Shape;244;p5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Redirect</a:t>
            </a:r>
            <a:endParaRPr/>
          </a:p>
        </p:txBody>
      </p:sp>
      <p:sp>
        <p:nvSpPr>
          <p:cNvPr id="245" name="Google Shape;245;p50"/>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a:t>Opening statements </a:t>
            </a:r>
            <a:endParaRPr/>
          </a:p>
          <a:p>
            <a:pPr indent="0" lvl="0" marL="0" rtl="0" algn="l">
              <a:spcBef>
                <a:spcPts val="600"/>
              </a:spcBef>
              <a:spcAft>
                <a:spcPts val="0"/>
              </a:spcAft>
              <a:buNone/>
            </a:pPr>
            <a:r>
              <a:rPr lang="en"/>
              <a:t>Direct </a:t>
            </a:r>
            <a:r>
              <a:rPr lang="en"/>
              <a:t>Examination</a:t>
            </a:r>
            <a:endParaRPr/>
          </a:p>
          <a:p>
            <a:pPr indent="0" lvl="0" marL="0" rtl="0" algn="l">
              <a:spcBef>
                <a:spcPts val="600"/>
              </a:spcBef>
              <a:spcAft>
                <a:spcPts val="0"/>
              </a:spcAft>
              <a:buNone/>
            </a:pPr>
            <a:r>
              <a:rPr lang="en"/>
              <a:t>Cross </a:t>
            </a:r>
            <a:r>
              <a:rPr lang="en"/>
              <a:t>Examination</a:t>
            </a:r>
            <a:endParaRPr/>
          </a:p>
          <a:p>
            <a:pPr indent="0" lvl="0" marL="0" rtl="0" algn="l">
              <a:spcBef>
                <a:spcPts val="600"/>
              </a:spcBef>
              <a:spcAft>
                <a:spcPts val="0"/>
              </a:spcAft>
              <a:buClr>
                <a:schemeClr val="dk1"/>
              </a:buClr>
              <a:buSzPts val="1100"/>
              <a:buFont typeface="Arial"/>
              <a:buNone/>
            </a:pPr>
            <a:r>
              <a:rPr b="1" lang="en"/>
              <a:t>Redirect Examination</a:t>
            </a:r>
            <a:endParaRPr b="1"/>
          </a:p>
          <a:p>
            <a:pPr indent="0" lvl="0" marL="0" rtl="0" algn="l">
              <a:spcBef>
                <a:spcPts val="600"/>
              </a:spcBef>
              <a:spcAft>
                <a:spcPts val="0"/>
              </a:spcAft>
              <a:buClr>
                <a:schemeClr val="dk1"/>
              </a:buClr>
              <a:buSzPts val="1100"/>
              <a:buFont typeface="Arial"/>
              <a:buNone/>
            </a:pPr>
            <a:r>
              <a:rPr lang="en"/>
              <a:t>Closing Arguments</a:t>
            </a:r>
            <a:endParaRPr/>
          </a:p>
          <a:p>
            <a:pPr indent="0" lvl="0" marL="0" rtl="0" algn="l">
              <a:spcBef>
                <a:spcPts val="600"/>
              </a:spcBef>
              <a:spcAft>
                <a:spcPts val="0"/>
              </a:spcAft>
              <a:buNone/>
            </a:pPr>
            <a:r>
              <a:rPr lang="en"/>
              <a:t>Jury Deliberation &amp; Results</a:t>
            </a:r>
            <a:endParaRPr/>
          </a:p>
        </p:txBody>
      </p:sp>
      <p:pic>
        <p:nvPicPr>
          <p:cNvPr id="246" name="Google Shape;246;p50"/>
          <p:cNvPicPr preferRelativeResize="0"/>
          <p:nvPr/>
        </p:nvPicPr>
        <p:blipFill rotWithShape="1">
          <a:blip r:embed="rId3">
            <a:alphaModFix/>
          </a:blip>
          <a:srcRect b="0" l="43879" r="10086" t="0"/>
          <a:stretch/>
        </p:blipFill>
        <p:spPr>
          <a:xfrm>
            <a:off x="5720250" y="829488"/>
            <a:ext cx="3090825" cy="3838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FA8DC"/>
        </a:solidFill>
      </p:bgPr>
    </p:bg>
    <p:spTree>
      <p:nvGrpSpPr>
        <p:cNvPr id="250" name="Shape 250"/>
        <p:cNvGrpSpPr/>
        <p:nvPr/>
      </p:nvGrpSpPr>
      <p:grpSpPr>
        <a:xfrm>
          <a:off x="0" y="0"/>
          <a:ext cx="0" cy="0"/>
          <a:chOff x="0" y="0"/>
          <a:chExt cx="0" cy="0"/>
        </a:xfrm>
      </p:grpSpPr>
      <p:sp>
        <p:nvSpPr>
          <p:cNvPr id="251" name="Google Shape;251;p5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Redirect Examination</a:t>
            </a:r>
            <a:endParaRPr/>
          </a:p>
        </p:txBody>
      </p:sp>
      <p:sp>
        <p:nvSpPr>
          <p:cNvPr id="252" name="Google Shape;252;p51"/>
          <p:cNvSpPr txBox="1"/>
          <p:nvPr>
            <p:ph idx="1" type="body"/>
          </p:nvPr>
        </p:nvSpPr>
        <p:spPr>
          <a:xfrm>
            <a:off x="457200" y="1200150"/>
            <a:ext cx="4114800" cy="3725700"/>
          </a:xfrm>
          <a:prstGeom prst="rect">
            <a:avLst/>
          </a:prstGeom>
        </p:spPr>
        <p:txBody>
          <a:bodyPr anchorCtr="0" anchor="t" bIns="91425" lIns="91425" spcFirstLastPara="1" rIns="91425" wrap="square" tIns="91425">
            <a:noAutofit/>
          </a:bodyPr>
          <a:lstStyle/>
          <a:p>
            <a:pPr indent="-387350" lvl="0" marL="457200" rtl="0" algn="l">
              <a:spcBef>
                <a:spcPts val="600"/>
              </a:spcBef>
              <a:spcAft>
                <a:spcPts val="0"/>
              </a:spcAft>
              <a:buSzPts val="2500"/>
              <a:buChar char="-"/>
            </a:pPr>
            <a:r>
              <a:rPr lang="en" sz="2500"/>
              <a:t>Direct examination attorney gets to ask questions again after cross examination</a:t>
            </a:r>
            <a:endParaRPr sz="2500"/>
          </a:p>
          <a:p>
            <a:pPr indent="0" lvl="0" marL="457200" rtl="0" algn="l">
              <a:spcBef>
                <a:spcPts val="600"/>
              </a:spcBef>
              <a:spcAft>
                <a:spcPts val="0"/>
              </a:spcAft>
              <a:buNone/>
            </a:pPr>
            <a:r>
              <a:t/>
            </a:r>
            <a:endParaRPr sz="500"/>
          </a:p>
          <a:p>
            <a:pPr indent="-387350" lvl="0" marL="457200" rtl="0" algn="l">
              <a:spcBef>
                <a:spcPts val="600"/>
              </a:spcBef>
              <a:spcAft>
                <a:spcPts val="0"/>
              </a:spcAft>
              <a:buSzPts val="2500"/>
              <a:buChar char="-"/>
            </a:pPr>
            <a:r>
              <a:rPr lang="en" sz="2500"/>
              <a:t>Used so that the witness gets the chance to refute what was said on cross</a:t>
            </a:r>
            <a:endParaRPr sz="2500"/>
          </a:p>
        </p:txBody>
      </p:sp>
      <p:pic>
        <p:nvPicPr>
          <p:cNvPr id="253" name="Google Shape;253;p51"/>
          <p:cNvPicPr preferRelativeResize="0"/>
          <p:nvPr/>
        </p:nvPicPr>
        <p:blipFill>
          <a:blip r:embed="rId3">
            <a:alphaModFix/>
          </a:blip>
          <a:stretch>
            <a:fillRect/>
          </a:stretch>
        </p:blipFill>
        <p:spPr>
          <a:xfrm>
            <a:off x="5524200" y="1496425"/>
            <a:ext cx="2944775" cy="3015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52"/>
          <p:cNvSpPr txBox="1"/>
          <p:nvPr>
            <p:ph type="title"/>
          </p:nvPr>
        </p:nvSpPr>
        <p:spPr>
          <a:xfrm>
            <a:off x="452850" y="1021825"/>
            <a:ext cx="8238300" cy="33147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sz="8000"/>
              <a:t>CASE TIME!!!!!!</a:t>
            </a:r>
            <a:endParaRPr sz="8000"/>
          </a:p>
          <a:p>
            <a:pPr indent="0" lvl="0" marL="0" rtl="0" algn="ctr">
              <a:spcBef>
                <a:spcPts val="0"/>
              </a:spcBef>
              <a:spcAft>
                <a:spcPts val="0"/>
              </a:spcAft>
              <a:buNone/>
            </a:pPr>
            <a:r>
              <a:rPr b="1" lang="en" sz="3850"/>
              <a:t>[Today’s Case Will Be Slightly Harder]</a:t>
            </a:r>
            <a:endParaRPr b="1" sz="3850"/>
          </a:p>
          <a:p>
            <a:pPr indent="0" lvl="0" marL="457200" rtl="0" algn="l">
              <a:spcBef>
                <a:spcPts val="0"/>
              </a:spcBef>
              <a:spcAft>
                <a:spcPts val="0"/>
              </a:spcAft>
              <a:buNone/>
            </a:pPr>
            <a:r>
              <a:t/>
            </a:r>
            <a:endParaRPr sz="5000"/>
          </a:p>
          <a:p>
            <a:pPr indent="0" lvl="0" marL="457200" rtl="0" algn="ctr">
              <a:spcBef>
                <a:spcPts val="0"/>
              </a:spcBef>
              <a:spcAft>
                <a:spcPts val="0"/>
              </a:spcAft>
              <a:buNone/>
            </a:pPr>
            <a:r>
              <a:rPr lang="en" sz="5000"/>
              <a:t>Get into 2 groups</a:t>
            </a:r>
            <a:endParaRPr sz="5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53"/>
          <p:cNvSpPr txBox="1"/>
          <p:nvPr>
            <p:ph type="title"/>
          </p:nvPr>
        </p:nvSpPr>
        <p:spPr>
          <a:xfrm>
            <a:off x="265500" y="195525"/>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Each Group Should Have</a:t>
            </a:r>
            <a:endParaRPr/>
          </a:p>
        </p:txBody>
      </p:sp>
      <p:sp>
        <p:nvSpPr>
          <p:cNvPr id="264" name="Google Shape;264;p53"/>
          <p:cNvSpPr txBox="1"/>
          <p:nvPr>
            <p:ph idx="1" type="subTitle"/>
          </p:nvPr>
        </p:nvSpPr>
        <p:spPr>
          <a:xfrm>
            <a:off x="265500" y="2106800"/>
            <a:ext cx="4045200" cy="2807700"/>
          </a:xfrm>
          <a:prstGeom prst="rect">
            <a:avLst/>
          </a:prstGeom>
        </p:spPr>
        <p:txBody>
          <a:bodyPr anchorCtr="0" anchor="t" bIns="91425" lIns="91425" spcFirstLastPara="1" rIns="91425" wrap="square" tIns="91425">
            <a:normAutofit lnSpcReduction="10000"/>
          </a:bodyPr>
          <a:lstStyle/>
          <a:p>
            <a:pPr indent="-406400" lvl="0" marL="457200" rtl="0" algn="ctr">
              <a:spcBef>
                <a:spcPts val="0"/>
              </a:spcBef>
              <a:spcAft>
                <a:spcPts val="0"/>
              </a:spcAft>
              <a:buClr>
                <a:srgbClr val="000000"/>
              </a:buClr>
              <a:buSzPts val="2800"/>
              <a:buChar char="●"/>
            </a:pPr>
            <a:r>
              <a:rPr lang="en" sz="2800">
                <a:solidFill>
                  <a:srgbClr val="000000"/>
                </a:solidFill>
              </a:rPr>
              <a:t>1 “Opener”</a:t>
            </a:r>
            <a:endParaRPr sz="2800">
              <a:solidFill>
                <a:srgbClr val="000000"/>
              </a:solidFill>
            </a:endParaRPr>
          </a:p>
          <a:p>
            <a:pPr indent="-406400" lvl="0" marL="457200" rtl="0" algn="ctr">
              <a:spcBef>
                <a:spcPts val="1000"/>
              </a:spcBef>
              <a:spcAft>
                <a:spcPts val="0"/>
              </a:spcAft>
              <a:buClr>
                <a:srgbClr val="000000"/>
              </a:buClr>
              <a:buSzPts val="2800"/>
              <a:buChar char="●"/>
            </a:pPr>
            <a:r>
              <a:rPr lang="en" sz="2800">
                <a:solidFill>
                  <a:srgbClr val="000000"/>
                </a:solidFill>
              </a:rPr>
              <a:t>1 Lawyer</a:t>
            </a:r>
            <a:endParaRPr sz="2800">
              <a:solidFill>
                <a:srgbClr val="000000"/>
              </a:solidFill>
            </a:endParaRPr>
          </a:p>
          <a:p>
            <a:pPr indent="0" lvl="0" marL="457200" rtl="0" algn="ctr">
              <a:spcBef>
                <a:spcPts val="1000"/>
              </a:spcBef>
              <a:spcAft>
                <a:spcPts val="0"/>
              </a:spcAft>
              <a:buNone/>
            </a:pPr>
            <a:r>
              <a:rPr lang="en" sz="2800">
                <a:solidFill>
                  <a:srgbClr val="000000"/>
                </a:solidFill>
              </a:rPr>
              <a:t>(Direct/Cross)</a:t>
            </a:r>
            <a:endParaRPr sz="2800">
              <a:solidFill>
                <a:srgbClr val="000000"/>
              </a:solidFill>
            </a:endParaRPr>
          </a:p>
          <a:p>
            <a:pPr indent="-406400" lvl="0" marL="457200" rtl="0" algn="ctr">
              <a:spcBef>
                <a:spcPts val="1000"/>
              </a:spcBef>
              <a:spcAft>
                <a:spcPts val="0"/>
              </a:spcAft>
              <a:buClr>
                <a:srgbClr val="000000"/>
              </a:buClr>
              <a:buSzPts val="2800"/>
              <a:buChar char="●"/>
            </a:pPr>
            <a:r>
              <a:rPr lang="en" sz="2800">
                <a:solidFill>
                  <a:srgbClr val="000000"/>
                </a:solidFill>
              </a:rPr>
              <a:t>1 Witness</a:t>
            </a:r>
            <a:endParaRPr sz="2800">
              <a:solidFill>
                <a:srgbClr val="000000"/>
              </a:solidFill>
            </a:endParaRPr>
          </a:p>
          <a:p>
            <a:pPr indent="-406400" lvl="0" marL="457200" rtl="0" algn="ctr">
              <a:spcBef>
                <a:spcPts val="1000"/>
              </a:spcBef>
              <a:spcAft>
                <a:spcPts val="1000"/>
              </a:spcAft>
              <a:buClr>
                <a:srgbClr val="000000"/>
              </a:buClr>
              <a:buSzPts val="2800"/>
              <a:buChar char="●"/>
            </a:pPr>
            <a:r>
              <a:rPr lang="en" sz="2800">
                <a:solidFill>
                  <a:srgbClr val="000000"/>
                </a:solidFill>
              </a:rPr>
              <a:t>1 “Closer”</a:t>
            </a:r>
            <a:endParaRPr sz="2800">
              <a:solidFill>
                <a:srgbClr val="000000"/>
              </a:solidFill>
            </a:endParaRPr>
          </a:p>
        </p:txBody>
      </p:sp>
      <p:sp>
        <p:nvSpPr>
          <p:cNvPr id="265" name="Google Shape;265;p53"/>
          <p:cNvSpPr txBox="1"/>
          <p:nvPr>
            <p:ph type="title"/>
          </p:nvPr>
        </p:nvSpPr>
        <p:spPr>
          <a:xfrm>
            <a:off x="4912575" y="195525"/>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rgbClr val="000000"/>
                </a:solidFill>
              </a:rPr>
              <a:t>We Need</a:t>
            </a:r>
            <a:endParaRPr>
              <a:solidFill>
                <a:srgbClr val="000000"/>
              </a:solidFill>
            </a:endParaRPr>
          </a:p>
        </p:txBody>
      </p:sp>
      <p:sp>
        <p:nvSpPr>
          <p:cNvPr id="266" name="Google Shape;266;p53"/>
          <p:cNvSpPr txBox="1"/>
          <p:nvPr>
            <p:ph idx="2" type="body"/>
          </p:nvPr>
        </p:nvSpPr>
        <p:spPr>
          <a:xfrm>
            <a:off x="4912575" y="2106799"/>
            <a:ext cx="4045200" cy="1931400"/>
          </a:xfrm>
          <a:prstGeom prst="rect">
            <a:avLst/>
          </a:prstGeom>
        </p:spPr>
        <p:txBody>
          <a:bodyPr anchorCtr="0" anchor="ctr" bIns="91425" lIns="91425" spcFirstLastPara="1" rIns="91425" wrap="square" tIns="91425">
            <a:normAutofit/>
          </a:bodyPr>
          <a:lstStyle/>
          <a:p>
            <a:pPr indent="-406400" lvl="0" marL="457200" rtl="0" algn="l">
              <a:spcBef>
                <a:spcPts val="0"/>
              </a:spcBef>
              <a:spcAft>
                <a:spcPts val="0"/>
              </a:spcAft>
              <a:buClr>
                <a:srgbClr val="000000"/>
              </a:buClr>
              <a:buSzPts val="2800"/>
              <a:buChar char="●"/>
            </a:pPr>
            <a:r>
              <a:rPr lang="en" sz="2800">
                <a:solidFill>
                  <a:srgbClr val="000000"/>
                </a:solidFill>
              </a:rPr>
              <a:t>1-2 Jury Members</a:t>
            </a:r>
            <a:endParaRPr sz="2800">
              <a:solidFill>
                <a:srgbClr val="000000"/>
              </a:solidFill>
            </a:endParaRPr>
          </a:p>
          <a:p>
            <a:pPr indent="-406400" lvl="0" marL="457200" rtl="0" algn="l">
              <a:spcBef>
                <a:spcPts val="0"/>
              </a:spcBef>
              <a:spcAft>
                <a:spcPts val="0"/>
              </a:spcAft>
              <a:buClr>
                <a:srgbClr val="000000"/>
              </a:buClr>
              <a:buSzPts val="2800"/>
              <a:buChar char="●"/>
            </a:pPr>
            <a:r>
              <a:rPr lang="en" sz="2800">
                <a:solidFill>
                  <a:srgbClr val="000000"/>
                </a:solidFill>
              </a:rPr>
              <a:t>1 Bailiff</a:t>
            </a:r>
            <a:endParaRPr sz="2800">
              <a:solidFill>
                <a:srgbClr val="00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1AFD1"/>
      </a:accent4>
      <a:accent5>
        <a:srgbClr val="0F9D58"/>
      </a:accent5>
      <a:accent6>
        <a:srgbClr val="9C27B0"/>
      </a:accent6>
      <a:hlink>
        <a:srgbClr val="0F9D58"/>
      </a:hlink>
      <a:folHlink>
        <a:srgbClr val="0F9D5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