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Lst>
  <p:sldSz cy="5143500" cx="9144000"/>
  <p:notesSz cx="6858000" cy="9144000"/>
  <p:embeddedFontLst>
    <p:embeddedFont>
      <p:font typeface="Roboto"/>
      <p:regular r:id="rId27"/>
      <p:bold r:id="rId28"/>
      <p:italic r:id="rId29"/>
      <p:boldItalic r:id="rId30"/>
    </p:embeddedFont>
    <p:embeddedFont>
      <p:font typeface="Playfair Display"/>
      <p:regular r:id="rId31"/>
      <p:bold r:id="rId32"/>
      <p:italic r:id="rId33"/>
      <p:boldItalic r:id="rId34"/>
    </p:embeddedFont>
    <p:embeddedFont>
      <p:font typeface="Oswald"/>
      <p:regular r:id="rId35"/>
      <p:bold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font" Target="fonts/Roboto-bold.fntdata"/><Relationship Id="rId27" Type="http://schemas.openxmlformats.org/officeDocument/2006/relationships/font" Target="fonts/Roboto-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oboto-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PlayfairDisplay-regular.fntdata"/><Relationship Id="rId30" Type="http://schemas.openxmlformats.org/officeDocument/2006/relationships/font" Target="fonts/Roboto-boldItalic.fntdata"/><Relationship Id="rId11" Type="http://schemas.openxmlformats.org/officeDocument/2006/relationships/slide" Target="slides/slide6.xml"/><Relationship Id="rId33" Type="http://schemas.openxmlformats.org/officeDocument/2006/relationships/font" Target="fonts/PlayfairDisplay-italic.fntdata"/><Relationship Id="rId10" Type="http://schemas.openxmlformats.org/officeDocument/2006/relationships/slide" Target="slides/slide5.xml"/><Relationship Id="rId32" Type="http://schemas.openxmlformats.org/officeDocument/2006/relationships/font" Target="fonts/PlayfairDisplay-bold.fntdata"/><Relationship Id="rId13" Type="http://schemas.openxmlformats.org/officeDocument/2006/relationships/slide" Target="slides/slide8.xml"/><Relationship Id="rId35" Type="http://schemas.openxmlformats.org/officeDocument/2006/relationships/font" Target="fonts/Oswald-regular.fntdata"/><Relationship Id="rId12" Type="http://schemas.openxmlformats.org/officeDocument/2006/relationships/slide" Target="slides/slide7.xml"/><Relationship Id="rId34" Type="http://schemas.openxmlformats.org/officeDocument/2006/relationships/font" Target="fonts/PlayfairDisplay-boldItalic.fntdata"/><Relationship Id="rId15" Type="http://schemas.openxmlformats.org/officeDocument/2006/relationships/slide" Target="slides/slide10.xml"/><Relationship Id="rId14" Type="http://schemas.openxmlformats.org/officeDocument/2006/relationships/slide" Target="slides/slide9.xml"/><Relationship Id="rId36" Type="http://schemas.openxmlformats.org/officeDocument/2006/relationships/font" Target="fonts/Oswald-bold.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22d1afbf1d0_0_1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22d1afbf1d0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2 mins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22d1afbf1d0_0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22d1afbf1d0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2 minute</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22d1afbf1d0_0_1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22d1afbf1d0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2 min</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22d1afbf1d0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22d1afbf1d0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3 mins</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22d02863f77_0_4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22d02863f77_0_4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5 mins</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22d1afbf1d0_0_1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22d1afbf1d0_0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22d02863f77_0_4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22d02863f77_0_4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22d02863f77_0_4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22d02863f77_0_4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22d02863f77_0_4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22d02863f77_0_4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22d1afbf1d0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22d1afbf1d0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22d02863f77_0_4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22d02863f77_0_4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1 min</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22d1afbf1d0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22d1afbf1d0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22d02863f77_0_4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22d02863f77_0_4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2d1afbf1d0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2d1afbf1d0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2 min</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22d1afbf1d0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22d1afbf1d0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1</a:t>
            </a:r>
            <a:r>
              <a:rPr lang="en"/>
              <a:t> min</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22d02863f77_0_4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22d02863f77_0_4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1 minute</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22d1afbf1d0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22d1afbf1d0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1 minute</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22d1afbf1d0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22d1afbf1d0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3 mins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22d1afbf1d0_0_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22d1afbf1d0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3 mins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22d1afbf1d0_0_1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22d1afbf1d0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2 mins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grpSp>
        <p:nvGrpSpPr>
          <p:cNvPr id="10" name="Google Shape;10;p2"/>
          <p:cNvGrpSpPr/>
          <p:nvPr/>
        </p:nvGrpSpPr>
        <p:grpSpPr>
          <a:xfrm>
            <a:off x="6098378" y="5"/>
            <a:ext cx="3045625" cy="2030570"/>
            <a:chOff x="6098378" y="5"/>
            <a:chExt cx="3045625" cy="2030570"/>
          </a:xfrm>
        </p:grpSpPr>
        <p:sp>
          <p:nvSpPr>
            <p:cNvPr id="11" name="Google Shape;11;p2"/>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 name="Google Shape;16;p2"/>
          <p:cNvSpPr txBox="1"/>
          <p:nvPr>
            <p:ph type="ctrTitle"/>
          </p:nvPr>
        </p:nvSpPr>
        <p:spPr>
          <a:xfrm>
            <a:off x="598100" y="1775222"/>
            <a:ext cx="8222100" cy="8388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p:txBody>
      </p:sp>
      <p:sp>
        <p:nvSpPr>
          <p:cNvPr id="17" name="Google Shape;17;p2"/>
          <p:cNvSpPr txBox="1"/>
          <p:nvPr>
            <p:ph idx="1" type="subTitle"/>
          </p:nvPr>
        </p:nvSpPr>
        <p:spPr>
          <a:xfrm>
            <a:off x="598088" y="2715913"/>
            <a:ext cx="8222100" cy="4329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2100"/>
              <a:buNone/>
              <a:defRPr sz="2100">
                <a:solidFill>
                  <a:schemeClr val="lt1"/>
                </a:solidFill>
              </a:defRPr>
            </a:lvl1pPr>
            <a:lvl2pPr lvl="1">
              <a:lnSpc>
                <a:spcPct val="100000"/>
              </a:lnSpc>
              <a:spcBef>
                <a:spcPts val="0"/>
              </a:spcBef>
              <a:spcAft>
                <a:spcPts val="0"/>
              </a:spcAft>
              <a:buClr>
                <a:schemeClr val="lt1"/>
              </a:buClr>
              <a:buSzPts val="2100"/>
              <a:buNone/>
              <a:defRPr sz="2100">
                <a:solidFill>
                  <a:schemeClr val="lt1"/>
                </a:solidFill>
              </a:defRPr>
            </a:lvl2pPr>
            <a:lvl3pPr lvl="2">
              <a:lnSpc>
                <a:spcPct val="100000"/>
              </a:lnSpc>
              <a:spcBef>
                <a:spcPts val="0"/>
              </a:spcBef>
              <a:spcAft>
                <a:spcPts val="0"/>
              </a:spcAft>
              <a:buClr>
                <a:schemeClr val="lt1"/>
              </a:buClr>
              <a:buSzPts val="2100"/>
              <a:buNone/>
              <a:defRPr sz="2100">
                <a:solidFill>
                  <a:schemeClr val="lt1"/>
                </a:solidFill>
              </a:defRPr>
            </a:lvl3pPr>
            <a:lvl4pPr lvl="3">
              <a:lnSpc>
                <a:spcPct val="100000"/>
              </a:lnSpc>
              <a:spcBef>
                <a:spcPts val="0"/>
              </a:spcBef>
              <a:spcAft>
                <a:spcPts val="0"/>
              </a:spcAft>
              <a:buClr>
                <a:schemeClr val="lt1"/>
              </a:buClr>
              <a:buSzPts val="2100"/>
              <a:buNone/>
              <a:defRPr sz="2100">
                <a:solidFill>
                  <a:schemeClr val="lt1"/>
                </a:solidFill>
              </a:defRPr>
            </a:lvl4pPr>
            <a:lvl5pPr lvl="4">
              <a:lnSpc>
                <a:spcPct val="100000"/>
              </a:lnSpc>
              <a:spcBef>
                <a:spcPts val="0"/>
              </a:spcBef>
              <a:spcAft>
                <a:spcPts val="0"/>
              </a:spcAft>
              <a:buClr>
                <a:schemeClr val="lt1"/>
              </a:buClr>
              <a:buSzPts val="2100"/>
              <a:buNone/>
              <a:defRPr sz="2100">
                <a:solidFill>
                  <a:schemeClr val="lt1"/>
                </a:solidFill>
              </a:defRPr>
            </a:lvl5pPr>
            <a:lvl6pPr lvl="5">
              <a:lnSpc>
                <a:spcPct val="100000"/>
              </a:lnSpc>
              <a:spcBef>
                <a:spcPts val="0"/>
              </a:spcBef>
              <a:spcAft>
                <a:spcPts val="0"/>
              </a:spcAft>
              <a:buClr>
                <a:schemeClr val="lt1"/>
              </a:buClr>
              <a:buSzPts val="2100"/>
              <a:buNone/>
              <a:defRPr sz="2100">
                <a:solidFill>
                  <a:schemeClr val="lt1"/>
                </a:solidFill>
              </a:defRPr>
            </a:lvl6pPr>
            <a:lvl7pPr lvl="6">
              <a:lnSpc>
                <a:spcPct val="100000"/>
              </a:lnSpc>
              <a:spcBef>
                <a:spcPts val="0"/>
              </a:spcBef>
              <a:spcAft>
                <a:spcPts val="0"/>
              </a:spcAft>
              <a:buClr>
                <a:schemeClr val="lt1"/>
              </a:buClr>
              <a:buSzPts val="2100"/>
              <a:buNone/>
              <a:defRPr sz="2100">
                <a:solidFill>
                  <a:schemeClr val="lt1"/>
                </a:solidFill>
              </a:defRPr>
            </a:lvl7pPr>
            <a:lvl8pPr lvl="7">
              <a:lnSpc>
                <a:spcPct val="100000"/>
              </a:lnSpc>
              <a:spcBef>
                <a:spcPts val="0"/>
              </a:spcBef>
              <a:spcAft>
                <a:spcPts val="0"/>
              </a:spcAft>
              <a:buClr>
                <a:schemeClr val="lt1"/>
              </a:buClr>
              <a:buSzPts val="2100"/>
              <a:buNone/>
              <a:defRPr sz="2100">
                <a:solidFill>
                  <a:schemeClr val="lt1"/>
                </a:solidFill>
              </a:defRPr>
            </a:lvl8pPr>
            <a:lvl9pPr lvl="8">
              <a:lnSpc>
                <a:spcPct val="100000"/>
              </a:lnSpc>
              <a:spcBef>
                <a:spcPts val="0"/>
              </a:spcBef>
              <a:spcAft>
                <a:spcPts val="0"/>
              </a:spcAft>
              <a:buClr>
                <a:schemeClr val="lt1"/>
              </a:buClr>
              <a:buSzPts val="2100"/>
              <a:buNone/>
              <a:defRPr sz="2100">
                <a:solidFill>
                  <a:schemeClr val="lt1"/>
                </a:solidFill>
              </a:defRPr>
            </a:lvl9pPr>
          </a:lstStyle>
          <a:p/>
        </p:txBody>
      </p:sp>
      <p:sp>
        <p:nvSpPr>
          <p:cNvPr id="18" name="Google Shape;18;p2"/>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69" name="Shape 69"/>
        <p:cNvGrpSpPr/>
        <p:nvPr/>
      </p:nvGrpSpPr>
      <p:grpSpPr>
        <a:xfrm>
          <a:off x="0" y="0"/>
          <a:ext cx="0" cy="0"/>
          <a:chOff x="0" y="0"/>
          <a:chExt cx="0" cy="0"/>
        </a:xfrm>
      </p:grpSpPr>
      <p:grpSp>
        <p:nvGrpSpPr>
          <p:cNvPr id="70" name="Google Shape;70;p11"/>
          <p:cNvGrpSpPr/>
          <p:nvPr/>
        </p:nvGrpSpPr>
        <p:grpSpPr>
          <a:xfrm>
            <a:off x="6098378" y="5"/>
            <a:ext cx="3045625" cy="2030570"/>
            <a:chOff x="6098378" y="5"/>
            <a:chExt cx="3045625" cy="2030570"/>
          </a:xfrm>
        </p:grpSpPr>
        <p:sp>
          <p:nvSpPr>
            <p:cNvPr id="71" name="Google Shape;71;p11"/>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11"/>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1"/>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11"/>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11"/>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6" name="Google Shape;76;p11"/>
          <p:cNvSpPr txBox="1"/>
          <p:nvPr>
            <p:ph hasCustomPrompt="1" type="title"/>
          </p:nvPr>
        </p:nvSpPr>
        <p:spPr>
          <a:xfrm>
            <a:off x="311700" y="1256050"/>
            <a:ext cx="8520600" cy="20307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lt1"/>
              </a:buClr>
              <a:buSzPts val="12000"/>
              <a:buNone/>
              <a:defRPr sz="12000">
                <a:solidFill>
                  <a:schemeClr val="lt1"/>
                </a:solidFill>
              </a:defRPr>
            </a:lvl1pPr>
            <a:lvl2pPr lvl="1" algn="ctr">
              <a:spcBef>
                <a:spcPts val="0"/>
              </a:spcBef>
              <a:spcAft>
                <a:spcPts val="0"/>
              </a:spcAft>
              <a:buClr>
                <a:schemeClr val="lt1"/>
              </a:buClr>
              <a:buSzPts val="12000"/>
              <a:buNone/>
              <a:defRPr sz="12000">
                <a:solidFill>
                  <a:schemeClr val="lt1"/>
                </a:solidFill>
              </a:defRPr>
            </a:lvl2pPr>
            <a:lvl3pPr lvl="2" algn="ctr">
              <a:spcBef>
                <a:spcPts val="0"/>
              </a:spcBef>
              <a:spcAft>
                <a:spcPts val="0"/>
              </a:spcAft>
              <a:buClr>
                <a:schemeClr val="lt1"/>
              </a:buClr>
              <a:buSzPts val="12000"/>
              <a:buNone/>
              <a:defRPr sz="12000">
                <a:solidFill>
                  <a:schemeClr val="lt1"/>
                </a:solidFill>
              </a:defRPr>
            </a:lvl3pPr>
            <a:lvl4pPr lvl="3" algn="ctr">
              <a:spcBef>
                <a:spcPts val="0"/>
              </a:spcBef>
              <a:spcAft>
                <a:spcPts val="0"/>
              </a:spcAft>
              <a:buClr>
                <a:schemeClr val="lt1"/>
              </a:buClr>
              <a:buSzPts val="12000"/>
              <a:buNone/>
              <a:defRPr sz="12000">
                <a:solidFill>
                  <a:schemeClr val="lt1"/>
                </a:solidFill>
              </a:defRPr>
            </a:lvl4pPr>
            <a:lvl5pPr lvl="4" algn="ctr">
              <a:spcBef>
                <a:spcPts val="0"/>
              </a:spcBef>
              <a:spcAft>
                <a:spcPts val="0"/>
              </a:spcAft>
              <a:buClr>
                <a:schemeClr val="lt1"/>
              </a:buClr>
              <a:buSzPts val="12000"/>
              <a:buNone/>
              <a:defRPr sz="12000">
                <a:solidFill>
                  <a:schemeClr val="lt1"/>
                </a:solidFill>
              </a:defRPr>
            </a:lvl5pPr>
            <a:lvl6pPr lvl="5" algn="ctr">
              <a:spcBef>
                <a:spcPts val="0"/>
              </a:spcBef>
              <a:spcAft>
                <a:spcPts val="0"/>
              </a:spcAft>
              <a:buClr>
                <a:schemeClr val="lt1"/>
              </a:buClr>
              <a:buSzPts val="12000"/>
              <a:buNone/>
              <a:defRPr sz="12000">
                <a:solidFill>
                  <a:schemeClr val="lt1"/>
                </a:solidFill>
              </a:defRPr>
            </a:lvl6pPr>
            <a:lvl7pPr lvl="6" algn="ctr">
              <a:spcBef>
                <a:spcPts val="0"/>
              </a:spcBef>
              <a:spcAft>
                <a:spcPts val="0"/>
              </a:spcAft>
              <a:buClr>
                <a:schemeClr val="lt1"/>
              </a:buClr>
              <a:buSzPts val="12000"/>
              <a:buNone/>
              <a:defRPr sz="12000">
                <a:solidFill>
                  <a:schemeClr val="lt1"/>
                </a:solidFill>
              </a:defRPr>
            </a:lvl7pPr>
            <a:lvl8pPr lvl="7" algn="ctr">
              <a:spcBef>
                <a:spcPts val="0"/>
              </a:spcBef>
              <a:spcAft>
                <a:spcPts val="0"/>
              </a:spcAft>
              <a:buClr>
                <a:schemeClr val="lt1"/>
              </a:buClr>
              <a:buSzPts val="12000"/>
              <a:buNone/>
              <a:defRPr sz="12000">
                <a:solidFill>
                  <a:schemeClr val="lt1"/>
                </a:solidFill>
              </a:defRPr>
            </a:lvl8pPr>
            <a:lvl9pPr lvl="8" algn="ctr">
              <a:spcBef>
                <a:spcPts val="0"/>
              </a:spcBef>
              <a:spcAft>
                <a:spcPts val="0"/>
              </a:spcAft>
              <a:buClr>
                <a:schemeClr val="lt1"/>
              </a:buClr>
              <a:buSzPts val="12000"/>
              <a:buNone/>
              <a:defRPr sz="12000">
                <a:solidFill>
                  <a:schemeClr val="lt1"/>
                </a:solidFill>
              </a:defRPr>
            </a:lvl9pPr>
          </a:lstStyle>
          <a:p>
            <a:r>
              <a:t>xx%</a:t>
            </a:r>
          </a:p>
        </p:txBody>
      </p:sp>
      <p:sp>
        <p:nvSpPr>
          <p:cNvPr id="77" name="Google Shape;77;p11"/>
          <p:cNvSpPr txBox="1"/>
          <p:nvPr>
            <p:ph idx="1" type="body"/>
          </p:nvPr>
        </p:nvSpPr>
        <p:spPr>
          <a:xfrm>
            <a:off x="311700" y="3369225"/>
            <a:ext cx="8520600" cy="12819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Clr>
                <a:schemeClr val="lt1"/>
              </a:buClr>
              <a:buSzPts val="1800"/>
              <a:buChar char="●"/>
              <a:defRPr>
                <a:solidFill>
                  <a:schemeClr val="lt1"/>
                </a:solidFill>
              </a:defRPr>
            </a:lvl1pPr>
            <a:lvl2pPr indent="-317500" lvl="1" marL="914400" algn="ctr">
              <a:spcBef>
                <a:spcPts val="0"/>
              </a:spcBef>
              <a:spcAft>
                <a:spcPts val="0"/>
              </a:spcAft>
              <a:buClr>
                <a:schemeClr val="lt1"/>
              </a:buClr>
              <a:buSzPts val="1400"/>
              <a:buChar char="○"/>
              <a:defRPr>
                <a:solidFill>
                  <a:schemeClr val="lt1"/>
                </a:solidFill>
              </a:defRPr>
            </a:lvl2pPr>
            <a:lvl3pPr indent="-317500" lvl="2" marL="1371600" algn="ctr">
              <a:spcBef>
                <a:spcPts val="0"/>
              </a:spcBef>
              <a:spcAft>
                <a:spcPts val="0"/>
              </a:spcAft>
              <a:buClr>
                <a:schemeClr val="lt1"/>
              </a:buClr>
              <a:buSzPts val="1400"/>
              <a:buChar char="■"/>
              <a:defRPr>
                <a:solidFill>
                  <a:schemeClr val="lt1"/>
                </a:solidFill>
              </a:defRPr>
            </a:lvl3pPr>
            <a:lvl4pPr indent="-317500" lvl="3" marL="1828800" algn="ctr">
              <a:spcBef>
                <a:spcPts val="0"/>
              </a:spcBef>
              <a:spcAft>
                <a:spcPts val="0"/>
              </a:spcAft>
              <a:buClr>
                <a:schemeClr val="lt1"/>
              </a:buClr>
              <a:buSzPts val="1400"/>
              <a:buChar char="●"/>
              <a:defRPr>
                <a:solidFill>
                  <a:schemeClr val="lt1"/>
                </a:solidFill>
              </a:defRPr>
            </a:lvl4pPr>
            <a:lvl5pPr indent="-317500" lvl="4" marL="2286000" algn="ctr">
              <a:spcBef>
                <a:spcPts val="0"/>
              </a:spcBef>
              <a:spcAft>
                <a:spcPts val="0"/>
              </a:spcAft>
              <a:buClr>
                <a:schemeClr val="lt1"/>
              </a:buClr>
              <a:buSzPts val="1400"/>
              <a:buChar char="○"/>
              <a:defRPr>
                <a:solidFill>
                  <a:schemeClr val="lt1"/>
                </a:solidFill>
              </a:defRPr>
            </a:lvl5pPr>
            <a:lvl6pPr indent="-317500" lvl="5" marL="2743200" algn="ctr">
              <a:spcBef>
                <a:spcPts val="0"/>
              </a:spcBef>
              <a:spcAft>
                <a:spcPts val="0"/>
              </a:spcAft>
              <a:buClr>
                <a:schemeClr val="lt1"/>
              </a:buClr>
              <a:buSzPts val="1400"/>
              <a:buChar char="■"/>
              <a:defRPr>
                <a:solidFill>
                  <a:schemeClr val="lt1"/>
                </a:solidFill>
              </a:defRPr>
            </a:lvl6pPr>
            <a:lvl7pPr indent="-317500" lvl="6" marL="3200400" algn="ctr">
              <a:spcBef>
                <a:spcPts val="0"/>
              </a:spcBef>
              <a:spcAft>
                <a:spcPts val="0"/>
              </a:spcAft>
              <a:buClr>
                <a:schemeClr val="lt1"/>
              </a:buClr>
              <a:buSzPts val="1400"/>
              <a:buChar char="●"/>
              <a:defRPr>
                <a:solidFill>
                  <a:schemeClr val="lt1"/>
                </a:solidFill>
              </a:defRPr>
            </a:lvl7pPr>
            <a:lvl8pPr indent="-317500" lvl="7" marL="3657600" algn="ctr">
              <a:spcBef>
                <a:spcPts val="0"/>
              </a:spcBef>
              <a:spcAft>
                <a:spcPts val="0"/>
              </a:spcAft>
              <a:buClr>
                <a:schemeClr val="lt1"/>
              </a:buClr>
              <a:buSzPts val="1400"/>
              <a:buChar char="○"/>
              <a:defRPr>
                <a:solidFill>
                  <a:schemeClr val="lt1"/>
                </a:solidFill>
              </a:defRPr>
            </a:lvl8pPr>
            <a:lvl9pPr indent="-317500" lvl="8" marL="4114800" algn="ctr">
              <a:spcBef>
                <a:spcPts val="0"/>
              </a:spcBef>
              <a:spcAft>
                <a:spcPts val="0"/>
              </a:spcAft>
              <a:buClr>
                <a:schemeClr val="lt1"/>
              </a:buClr>
              <a:buSzPts val="1400"/>
              <a:buChar char="■"/>
              <a:defRPr>
                <a:solidFill>
                  <a:schemeClr val="lt1"/>
                </a:solidFill>
              </a:defRPr>
            </a:lvl9pPr>
          </a:lstStyle>
          <a:p/>
        </p:txBody>
      </p:sp>
      <p:sp>
        <p:nvSpPr>
          <p:cNvPr id="78" name="Google Shape;78;p11"/>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9" name="Shape 79"/>
        <p:cNvGrpSpPr/>
        <p:nvPr/>
      </p:nvGrpSpPr>
      <p:grpSpPr>
        <a:xfrm>
          <a:off x="0" y="0"/>
          <a:ext cx="0" cy="0"/>
          <a:chOff x="0" y="0"/>
          <a:chExt cx="0" cy="0"/>
        </a:xfrm>
      </p:grpSpPr>
      <p:sp>
        <p:nvSpPr>
          <p:cNvPr id="80" name="Google Shape;80;p12"/>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9" name="Shape 19"/>
        <p:cNvGrpSpPr/>
        <p:nvPr/>
      </p:nvGrpSpPr>
      <p:grpSpPr>
        <a:xfrm>
          <a:off x="0" y="0"/>
          <a:ext cx="0" cy="0"/>
          <a:chOff x="0" y="0"/>
          <a:chExt cx="0" cy="0"/>
        </a:xfrm>
      </p:grpSpPr>
      <p:grpSp>
        <p:nvGrpSpPr>
          <p:cNvPr id="20" name="Google Shape;20;p3"/>
          <p:cNvGrpSpPr/>
          <p:nvPr/>
        </p:nvGrpSpPr>
        <p:grpSpPr>
          <a:xfrm>
            <a:off x="6098378" y="5"/>
            <a:ext cx="3045625" cy="2030570"/>
            <a:chOff x="6098378" y="5"/>
            <a:chExt cx="3045625" cy="2030570"/>
          </a:xfrm>
        </p:grpSpPr>
        <p:sp>
          <p:nvSpPr>
            <p:cNvPr id="21" name="Google Shape;21;p3"/>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3"/>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3"/>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6" name="Google Shape;26;p3"/>
          <p:cNvSpPr txBox="1"/>
          <p:nvPr>
            <p:ph type="title"/>
          </p:nvPr>
        </p:nvSpPr>
        <p:spPr>
          <a:xfrm>
            <a:off x="598100" y="2152347"/>
            <a:ext cx="8222100" cy="838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p:txBody>
      </p:sp>
      <p:sp>
        <p:nvSpPr>
          <p:cNvPr id="27" name="Google Shape;27;p3"/>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8" name="Shape 28"/>
        <p:cNvGrpSpPr/>
        <p:nvPr/>
      </p:nvGrpSpPr>
      <p:grpSpPr>
        <a:xfrm>
          <a:off x="0" y="0"/>
          <a:ext cx="0" cy="0"/>
          <a:chOff x="0" y="0"/>
          <a:chExt cx="0" cy="0"/>
        </a:xfrm>
      </p:grpSpPr>
      <p:grpSp>
        <p:nvGrpSpPr>
          <p:cNvPr id="29" name="Google Shape;29;p4"/>
          <p:cNvGrpSpPr/>
          <p:nvPr/>
        </p:nvGrpSpPr>
        <p:grpSpPr>
          <a:xfrm>
            <a:off x="0" y="3903669"/>
            <a:ext cx="9144000" cy="1239925"/>
            <a:chOff x="0" y="3903669"/>
            <a:chExt cx="9144000" cy="1239925"/>
          </a:xfrm>
        </p:grpSpPr>
        <p:sp>
          <p:nvSpPr>
            <p:cNvPr id="30" name="Google Shape;30;p4"/>
            <p:cNvSpPr/>
            <p:nvPr/>
          </p:nvSpPr>
          <p:spPr>
            <a:xfrm>
              <a:off x="8154895" y="3903669"/>
              <a:ext cx="989100" cy="9879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4"/>
            <p:cNvSpPr/>
            <p:nvPr/>
          </p:nvSpPr>
          <p:spPr>
            <a:xfrm flipH="1">
              <a:off x="6181163" y="3903669"/>
              <a:ext cx="989100" cy="9879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4"/>
            <p:cNvSpPr/>
            <p:nvPr/>
          </p:nvSpPr>
          <p:spPr>
            <a:xfrm>
              <a:off x="7170274" y="3903669"/>
              <a:ext cx="989100" cy="9879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4"/>
            <p:cNvSpPr/>
            <p:nvPr/>
          </p:nvSpPr>
          <p:spPr>
            <a:xfrm rot="10800000">
              <a:off x="8154757" y="3903682"/>
              <a:ext cx="989100" cy="9879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4"/>
            <p:cNvSpPr/>
            <p:nvPr/>
          </p:nvSpPr>
          <p:spPr>
            <a:xfrm>
              <a:off x="0" y="4891594"/>
              <a:ext cx="9144000" cy="2520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5" name="Google Shape;35;p4"/>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6" name="Google Shape;36;p4"/>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37" name="Google Shape;37;p4"/>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8" name="Shape 38"/>
        <p:cNvGrpSpPr/>
        <p:nvPr/>
      </p:nvGrpSpPr>
      <p:grpSpPr>
        <a:xfrm>
          <a:off x="0" y="0"/>
          <a:ext cx="0" cy="0"/>
          <a:chOff x="0" y="0"/>
          <a:chExt cx="0" cy="0"/>
        </a:xfrm>
      </p:grpSpPr>
      <p:sp>
        <p:nvSpPr>
          <p:cNvPr id="39" name="Google Shape;39;p5"/>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0" name="Google Shape;40;p5"/>
          <p:cNvSpPr txBox="1"/>
          <p:nvPr>
            <p:ph idx="1" type="body"/>
          </p:nvPr>
        </p:nvSpPr>
        <p:spPr>
          <a:xfrm>
            <a:off x="311700" y="1229975"/>
            <a:ext cx="3999900" cy="3339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1" name="Google Shape;41;p5"/>
          <p:cNvSpPr txBox="1"/>
          <p:nvPr>
            <p:ph idx="2" type="body"/>
          </p:nvPr>
        </p:nvSpPr>
        <p:spPr>
          <a:xfrm>
            <a:off x="4832400" y="1229975"/>
            <a:ext cx="3999900" cy="3339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2" name="Google Shape;42;p5"/>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3" name="Shape 43"/>
        <p:cNvGrpSpPr/>
        <p:nvPr/>
      </p:nvGrpSpPr>
      <p:grpSpPr>
        <a:xfrm>
          <a:off x="0" y="0"/>
          <a:ext cx="0" cy="0"/>
          <a:chOff x="0" y="0"/>
          <a:chExt cx="0" cy="0"/>
        </a:xfrm>
      </p:grpSpPr>
      <p:sp>
        <p:nvSpPr>
          <p:cNvPr id="44" name="Google Shape;44;p6"/>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5" name="Google Shape;45;p6"/>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6" name="Shape 46"/>
        <p:cNvGrpSpPr/>
        <p:nvPr/>
      </p:nvGrpSpPr>
      <p:grpSpPr>
        <a:xfrm>
          <a:off x="0" y="0"/>
          <a:ext cx="0" cy="0"/>
          <a:chOff x="0" y="0"/>
          <a:chExt cx="0" cy="0"/>
        </a:xfrm>
      </p:grpSpPr>
      <p:sp>
        <p:nvSpPr>
          <p:cNvPr id="47" name="Google Shape;47;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8" name="Google Shape;48;p7"/>
          <p:cNvSpPr txBox="1"/>
          <p:nvPr>
            <p:ph idx="1" type="body"/>
          </p:nvPr>
        </p:nvSpPr>
        <p:spPr>
          <a:xfrm>
            <a:off x="311700" y="1465804"/>
            <a:ext cx="2808000" cy="31032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9" name="Google Shape;49;p7"/>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4"/>
        </a:solidFill>
      </p:bgPr>
    </p:bg>
    <p:spTree>
      <p:nvGrpSpPr>
        <p:cNvPr id="50" name="Shape 50"/>
        <p:cNvGrpSpPr/>
        <p:nvPr/>
      </p:nvGrpSpPr>
      <p:grpSpPr>
        <a:xfrm>
          <a:off x="0" y="0"/>
          <a:ext cx="0" cy="0"/>
          <a:chOff x="0" y="0"/>
          <a:chExt cx="0" cy="0"/>
        </a:xfrm>
      </p:grpSpPr>
      <p:grpSp>
        <p:nvGrpSpPr>
          <p:cNvPr id="51" name="Google Shape;51;p8"/>
          <p:cNvGrpSpPr/>
          <p:nvPr/>
        </p:nvGrpSpPr>
        <p:grpSpPr>
          <a:xfrm>
            <a:off x="6098378" y="5"/>
            <a:ext cx="3045625" cy="2030570"/>
            <a:chOff x="6098378" y="5"/>
            <a:chExt cx="3045625" cy="2030570"/>
          </a:xfrm>
        </p:grpSpPr>
        <p:sp>
          <p:nvSpPr>
            <p:cNvPr id="52" name="Google Shape;52;p8"/>
            <p:cNvSpPr/>
            <p:nvPr/>
          </p:nvSpPr>
          <p:spPr>
            <a:xfrm>
              <a:off x="8128803" y="16"/>
              <a:ext cx="1015200" cy="1015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8"/>
            <p:cNvSpPr/>
            <p:nvPr/>
          </p:nvSpPr>
          <p:spPr>
            <a:xfrm flipH="1">
              <a:off x="7113463" y="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8"/>
            <p:cNvSpPr/>
            <p:nvPr/>
          </p:nvSpPr>
          <p:spPr>
            <a:xfrm flipH="1" rot="10800000">
              <a:off x="7113588" y="107"/>
              <a:ext cx="1015200" cy="10152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8"/>
            <p:cNvSpPr/>
            <p:nvPr/>
          </p:nvSpPr>
          <p:spPr>
            <a:xfrm rot="10800000">
              <a:off x="6098378" y="97"/>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8"/>
            <p:cNvSpPr/>
            <p:nvPr/>
          </p:nvSpPr>
          <p:spPr>
            <a:xfrm rot="10800000">
              <a:off x="8128789" y="101537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7" name="Google Shape;57;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58" name="Google Shape;58;p8"/>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59" name="Shape 59"/>
        <p:cNvGrpSpPr/>
        <p:nvPr/>
      </p:nvGrpSpPr>
      <p:grpSpPr>
        <a:xfrm>
          <a:off x="0" y="0"/>
          <a:ext cx="0" cy="0"/>
          <a:chOff x="0" y="0"/>
          <a:chExt cx="0" cy="0"/>
        </a:xfrm>
      </p:grpSpPr>
      <p:sp>
        <p:nvSpPr>
          <p:cNvPr id="60" name="Google Shape;60;p9"/>
          <p:cNvSpPr/>
          <p:nvPr/>
        </p:nvSpPr>
        <p:spPr>
          <a:xfrm>
            <a:off x="4572000" y="-17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1" name="Google Shape;6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62" name="Google Shape;62;p9"/>
          <p:cNvSpPr txBox="1"/>
          <p:nvPr>
            <p:ph type="title"/>
          </p:nvPr>
        </p:nvSpPr>
        <p:spPr>
          <a:xfrm>
            <a:off x="265500" y="1151100"/>
            <a:ext cx="4045200" cy="15645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63" name="Google Shape;63;p9"/>
          <p:cNvSpPr txBox="1"/>
          <p:nvPr>
            <p:ph idx="1" type="subTitle"/>
          </p:nvPr>
        </p:nvSpPr>
        <p:spPr>
          <a:xfrm>
            <a:off x="265500" y="2769001"/>
            <a:ext cx="4045200" cy="1269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64" name="Google Shape;64;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65" name="Google Shape;65;p9"/>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66" name="Shape 66"/>
        <p:cNvGrpSpPr/>
        <p:nvPr/>
      </p:nvGrpSpPr>
      <p:grpSpPr>
        <a:xfrm>
          <a:off x="0" y="0"/>
          <a:ext cx="0" cy="0"/>
          <a:chOff x="0" y="0"/>
          <a:chExt cx="0" cy="0"/>
        </a:xfrm>
      </p:grpSpPr>
      <p:sp>
        <p:nvSpPr>
          <p:cNvPr id="67" name="Google Shape;67;p10"/>
          <p:cNvSpPr txBox="1"/>
          <p:nvPr>
            <p:ph idx="1" type="body"/>
          </p:nvPr>
        </p:nvSpPr>
        <p:spPr>
          <a:xfrm>
            <a:off x="319500" y="423057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68" name="Google Shape;68;p10"/>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geometr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10000"/>
            <a:ext cx="8520600" cy="6078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1pPr>
            <a:lvl2pPr lvl="1">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2pPr>
            <a:lvl3pPr lvl="2">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3pPr>
            <a:lvl4pPr lvl="3">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4pPr>
            <a:lvl5pPr lvl="4">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5pPr>
            <a:lvl6pPr lvl="5">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6pPr>
            <a:lvl7pPr lvl="6">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7pPr>
            <a:lvl8pPr lvl="7">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8pPr>
            <a:lvl9pPr lvl="8">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9pPr>
          </a:lstStyle>
          <a:p/>
        </p:txBody>
      </p:sp>
      <p:sp>
        <p:nvSpPr>
          <p:cNvPr id="7" name="Google Shape;7;p1"/>
          <p:cNvSpPr txBox="1"/>
          <p:nvPr>
            <p:ph idx="1" type="body"/>
          </p:nvPr>
        </p:nvSpPr>
        <p:spPr>
          <a:xfrm>
            <a:off x="311700" y="1229875"/>
            <a:ext cx="8520600" cy="3339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indent="-317500" lvl="1" marL="9144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2pPr>
            <a:lvl3pPr indent="-317500" lvl="2" marL="13716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3pPr>
            <a:lvl4pPr indent="-317500" lvl="3" marL="18288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4pPr>
            <a:lvl5pPr indent="-317500" lvl="4" marL="22860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5pPr>
            <a:lvl6pPr indent="-317500" lvl="5" marL="27432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6pPr>
            <a:lvl7pPr indent="-317500" lvl="6" marL="32004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7pPr>
            <a:lvl8pPr indent="-317500" lvl="7" marL="36576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8pPr>
            <a:lvl9pPr indent="-317500" lvl="8" marL="41148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9pPr>
          </a:lstStyle>
          <a:p/>
        </p:txBody>
      </p:sp>
      <p:sp>
        <p:nvSpPr>
          <p:cNvPr id="8" name="Google Shape;8;p1"/>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1"/>
                </a:solidFill>
                <a:latin typeface="Roboto"/>
                <a:ea typeface="Roboto"/>
                <a:cs typeface="Roboto"/>
                <a:sym typeface="Roboto"/>
              </a:defRPr>
            </a:lvl1pPr>
            <a:lvl2pPr lvl="1" algn="r">
              <a:buNone/>
              <a:defRPr sz="1000">
                <a:solidFill>
                  <a:schemeClr val="lt1"/>
                </a:solidFill>
                <a:latin typeface="Roboto"/>
                <a:ea typeface="Roboto"/>
                <a:cs typeface="Roboto"/>
                <a:sym typeface="Roboto"/>
              </a:defRPr>
            </a:lvl2pPr>
            <a:lvl3pPr lvl="2" algn="r">
              <a:buNone/>
              <a:defRPr sz="1000">
                <a:solidFill>
                  <a:schemeClr val="lt1"/>
                </a:solidFill>
                <a:latin typeface="Roboto"/>
                <a:ea typeface="Roboto"/>
                <a:cs typeface="Roboto"/>
                <a:sym typeface="Roboto"/>
              </a:defRPr>
            </a:lvl3pPr>
            <a:lvl4pPr lvl="3" algn="r">
              <a:buNone/>
              <a:defRPr sz="1000">
                <a:solidFill>
                  <a:schemeClr val="lt1"/>
                </a:solidFill>
                <a:latin typeface="Roboto"/>
                <a:ea typeface="Roboto"/>
                <a:cs typeface="Roboto"/>
                <a:sym typeface="Roboto"/>
              </a:defRPr>
            </a:lvl4pPr>
            <a:lvl5pPr lvl="4" algn="r">
              <a:buNone/>
              <a:defRPr sz="1000">
                <a:solidFill>
                  <a:schemeClr val="lt1"/>
                </a:solidFill>
                <a:latin typeface="Roboto"/>
                <a:ea typeface="Roboto"/>
                <a:cs typeface="Roboto"/>
                <a:sym typeface="Roboto"/>
              </a:defRPr>
            </a:lvl5pPr>
            <a:lvl6pPr lvl="5" algn="r">
              <a:buNone/>
              <a:defRPr sz="1000">
                <a:solidFill>
                  <a:schemeClr val="lt1"/>
                </a:solidFill>
                <a:latin typeface="Roboto"/>
                <a:ea typeface="Roboto"/>
                <a:cs typeface="Roboto"/>
                <a:sym typeface="Roboto"/>
              </a:defRPr>
            </a:lvl6pPr>
            <a:lvl7pPr lvl="6" algn="r">
              <a:buNone/>
              <a:defRPr sz="1000">
                <a:solidFill>
                  <a:schemeClr val="lt1"/>
                </a:solidFill>
                <a:latin typeface="Roboto"/>
                <a:ea typeface="Roboto"/>
                <a:cs typeface="Roboto"/>
                <a:sym typeface="Roboto"/>
              </a:defRPr>
            </a:lvl7pPr>
            <a:lvl8pPr lvl="7" algn="r">
              <a:buNone/>
              <a:defRPr sz="1000">
                <a:solidFill>
                  <a:schemeClr val="lt1"/>
                </a:solidFill>
                <a:latin typeface="Roboto"/>
                <a:ea typeface="Roboto"/>
                <a:cs typeface="Roboto"/>
                <a:sym typeface="Roboto"/>
              </a:defRPr>
            </a:lvl8pPr>
            <a:lvl9pPr lvl="8" algn="r">
              <a:buNone/>
              <a:defRPr sz="1000">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hyperlink" Target="http://www.youtube.com/watch?v=T4CrofrMO-s" TargetMode="External"/><Relationship Id="rId4" Type="http://schemas.openxmlformats.org/officeDocument/2006/relationships/image" Target="../media/image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5.png"/><Relationship Id="rId4" Type="http://schemas.openxmlformats.org/officeDocument/2006/relationships/image" Target="../media/image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3"/>
          <p:cNvSpPr txBox="1"/>
          <p:nvPr>
            <p:ph type="ctrTitle"/>
          </p:nvPr>
        </p:nvSpPr>
        <p:spPr>
          <a:xfrm>
            <a:off x="917550" y="1689625"/>
            <a:ext cx="8520600" cy="12825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Welcome back to Mock trial!</a:t>
            </a:r>
            <a:endParaRPr/>
          </a:p>
        </p:txBody>
      </p:sp>
      <p:sp>
        <p:nvSpPr>
          <p:cNvPr id="86" name="Google Shape;86;p13"/>
          <p:cNvSpPr/>
          <p:nvPr/>
        </p:nvSpPr>
        <p:spPr>
          <a:xfrm>
            <a:off x="12375" y="4018350"/>
            <a:ext cx="9144000" cy="1125300"/>
          </a:xfrm>
          <a:prstGeom prst="rect">
            <a:avLst/>
          </a:prstGeom>
          <a:solidFill>
            <a:srgbClr val="FFD96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7" name="Google Shape;87;p13"/>
          <p:cNvPicPr preferRelativeResize="0"/>
          <p:nvPr/>
        </p:nvPicPr>
        <p:blipFill>
          <a:blip r:embed="rId3">
            <a:alphaModFix/>
          </a:blip>
          <a:stretch>
            <a:fillRect/>
          </a:stretch>
        </p:blipFill>
        <p:spPr>
          <a:xfrm>
            <a:off x="-173085" y="2897950"/>
            <a:ext cx="3126510" cy="2085349"/>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22"/>
          <p:cNvSpPr txBox="1"/>
          <p:nvPr>
            <p:ph type="ctrTitle"/>
          </p:nvPr>
        </p:nvSpPr>
        <p:spPr>
          <a:xfrm>
            <a:off x="460950" y="1283822"/>
            <a:ext cx="8222100" cy="8388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en"/>
              <a:t>Guess Whether these are </a:t>
            </a:r>
            <a:endParaRPr/>
          </a:p>
          <a:p>
            <a:pPr indent="0" lvl="0" marL="0" rtl="0" algn="l">
              <a:spcBef>
                <a:spcPts val="0"/>
              </a:spcBef>
              <a:spcAft>
                <a:spcPts val="0"/>
              </a:spcAft>
              <a:buNone/>
            </a:pPr>
            <a:r>
              <a:rPr lang="en"/>
              <a:t>Direct or Cross Examination</a:t>
            </a:r>
            <a:endParaRPr/>
          </a:p>
          <a:p>
            <a:pPr indent="0" lvl="0" marL="0" rtl="0" algn="l">
              <a:spcBef>
                <a:spcPts val="0"/>
              </a:spcBef>
              <a:spcAft>
                <a:spcPts val="0"/>
              </a:spcAft>
              <a:buNone/>
            </a:pPr>
            <a:r>
              <a:rPr lang="en"/>
              <a:t>Questions</a:t>
            </a:r>
            <a:endParaRPr/>
          </a:p>
        </p:txBody>
      </p:sp>
      <p:sp>
        <p:nvSpPr>
          <p:cNvPr id="146" name="Google Shape;146;p22"/>
          <p:cNvSpPr txBox="1"/>
          <p:nvPr>
            <p:ph idx="1" type="subTitle"/>
          </p:nvPr>
        </p:nvSpPr>
        <p:spPr>
          <a:xfrm>
            <a:off x="614475" y="2571753"/>
            <a:ext cx="8222100" cy="2571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600"/>
              <a:t>How did you feel after the accident? </a:t>
            </a:r>
            <a:r>
              <a:rPr b="1" lang="en" sz="2600"/>
              <a:t>Direct</a:t>
            </a:r>
            <a:endParaRPr b="1" sz="2600"/>
          </a:p>
          <a:p>
            <a:pPr indent="0" lvl="0" marL="0" rtl="0" algn="l">
              <a:spcBef>
                <a:spcPts val="0"/>
              </a:spcBef>
              <a:spcAft>
                <a:spcPts val="0"/>
              </a:spcAft>
              <a:buNone/>
            </a:pPr>
            <a:r>
              <a:t/>
            </a:r>
            <a:endParaRPr sz="2600"/>
          </a:p>
          <a:p>
            <a:pPr indent="0" lvl="0" marL="0" rtl="0" algn="l">
              <a:spcBef>
                <a:spcPts val="0"/>
              </a:spcBef>
              <a:spcAft>
                <a:spcPts val="0"/>
              </a:spcAft>
              <a:buNone/>
            </a:pPr>
            <a:r>
              <a:rPr lang="en" sz="2600"/>
              <a:t>Isn't it true that you owe the other party money? </a:t>
            </a:r>
            <a:r>
              <a:rPr b="1" lang="en" sz="2600"/>
              <a:t>Cross</a:t>
            </a:r>
            <a:endParaRPr b="1" sz="2600"/>
          </a:p>
          <a:p>
            <a:pPr indent="0" lvl="0" marL="0" rtl="0" algn="l">
              <a:spcBef>
                <a:spcPts val="0"/>
              </a:spcBef>
              <a:spcAft>
                <a:spcPts val="0"/>
              </a:spcAft>
              <a:buNone/>
            </a:pPr>
            <a:r>
              <a:t/>
            </a:r>
            <a:endParaRPr sz="2600"/>
          </a:p>
          <a:p>
            <a:pPr indent="0" lvl="0" marL="0" rtl="0" algn="l">
              <a:spcBef>
                <a:spcPts val="0"/>
              </a:spcBef>
              <a:spcAft>
                <a:spcPts val="0"/>
              </a:spcAft>
              <a:buNone/>
            </a:pPr>
            <a:r>
              <a:rPr lang="en" sz="2600"/>
              <a:t>Are you employed? </a:t>
            </a:r>
            <a:r>
              <a:rPr b="1" lang="en" sz="2600"/>
              <a:t>Special Case (Both)</a:t>
            </a:r>
            <a:endParaRPr b="1" sz="2600"/>
          </a:p>
          <a:p>
            <a:pPr indent="0" lvl="0" marL="0" rtl="0" algn="l">
              <a:spcBef>
                <a:spcPts val="0"/>
              </a:spcBef>
              <a:spcAft>
                <a:spcPts val="0"/>
              </a:spcAft>
              <a:buNone/>
            </a:pPr>
            <a:r>
              <a:t/>
            </a:r>
            <a:endParaRPr sz="26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23"/>
          <p:cNvSpPr txBox="1"/>
          <p:nvPr>
            <p:ph type="title"/>
          </p:nvPr>
        </p:nvSpPr>
        <p:spPr>
          <a:xfrm>
            <a:off x="-25" y="0"/>
            <a:ext cx="9144000" cy="95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3400"/>
              <a:t>Fun [But Not Too Realistic] Cross Examination</a:t>
            </a:r>
            <a:endParaRPr sz="3400"/>
          </a:p>
        </p:txBody>
      </p:sp>
      <p:pic>
        <p:nvPicPr>
          <p:cNvPr descr="In normal circumstances, this would have been one of the worst cross-examinations ever. Elle Woods (Reese Witherspoon) started out having no idea of what she was doing.  Instead of cross-examining the witness, she made a narration about Mens Rea.  This is clearly improper during cross-examination because the lawyer should be questioning the witness and not making any arguments whatsoever.  When she finally started her cross-examination, she was stuttering and repeating questions already asked.  This, however, made it as my 7th best movie cross-examination for the very simple reason that this scene is downright funny.  Here, we see that Elle Woods found her momentum when the witness mentioned getting a perm.  Incidentally, Ms. Woods was an expert in the topic.  Thus, she was able to discredit the witness and eventually elicit a confession by demonstrating inconsistencies between the witness’ testimony and the rules of hair care.&#10;&#10;Despite being made purely for laughs, there is still a lesson to be learned here.  As lawyers, it does not hurt to have knowledge on matters outside the law.  You never know when “useless trivia” may be useful in court.  I remember having proven that a witness is lying because of a seemingly “useless trivia”.  It was a criminal case for serious physical injuries.  The crime happened a year ago that time.  The accused’s defense was alibi.  According to him, when the crime happened, he was in this theme park, far from the crime scene.  During his testimony, he said that he remembered everything he rode, including a roller coaster ride therein called the Space Shuttle.  Unfortunately for him, I happen to know that the Space Shuttle ride had been the latest addition to that theme park and it was build just a few months before that court hearing.  Hence, it was simply impossible for him to ride it, as it was not yet in existence a year ago.  He was clearly lying and, because of this, was eventually convicted.  Just like Elle Woods proved in this scene, useless trivia can sometimes win the day for you." id="152" name="Google Shape;152;p23" title="Best Movie Cross Examination #7 - Legally Blonde">
            <a:hlinkClick r:id="rId3"/>
          </p:cNvPr>
          <p:cNvPicPr preferRelativeResize="0"/>
          <p:nvPr/>
        </p:nvPicPr>
        <p:blipFill>
          <a:blip r:embed="rId4">
            <a:alphaModFix/>
          </a:blip>
          <a:stretch>
            <a:fillRect/>
          </a:stretch>
        </p:blipFill>
        <p:spPr>
          <a:xfrm>
            <a:off x="876825" y="986438"/>
            <a:ext cx="7390350" cy="41570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2"/>
                                        </p:tgtEl>
                                        <p:attrNameLst>
                                          <p:attrName>style.visibility</p:attrName>
                                        </p:attrNameLst>
                                      </p:cBhvr>
                                      <p:to>
                                        <p:strVal val="visible"/>
                                      </p:to>
                                    </p:set>
                                    <p:animEffect filter="fade" transition="in">
                                      <p:cBhvr>
                                        <p:cTn dur="1000"/>
                                        <p:tgtEl>
                                          <p:spTgt spid="15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24"/>
          <p:cNvSpPr txBox="1"/>
          <p:nvPr>
            <p:ph type="title"/>
          </p:nvPr>
        </p:nvSpPr>
        <p:spPr>
          <a:xfrm>
            <a:off x="0" y="292025"/>
            <a:ext cx="8945400" cy="607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4400">
                <a:solidFill>
                  <a:srgbClr val="000000"/>
                </a:solidFill>
                <a:highlight>
                  <a:srgbClr val="FFFF00"/>
                </a:highlight>
              </a:rPr>
              <a:t>Practice!</a:t>
            </a:r>
            <a:endParaRPr b="1" sz="4400">
              <a:solidFill>
                <a:srgbClr val="000000"/>
              </a:solidFill>
              <a:highlight>
                <a:srgbClr val="FFFF00"/>
              </a:highlight>
            </a:endParaRPr>
          </a:p>
          <a:p>
            <a:pPr indent="0" lvl="0" marL="0" rtl="0" algn="ctr">
              <a:spcBef>
                <a:spcPts val="0"/>
              </a:spcBef>
              <a:spcAft>
                <a:spcPts val="0"/>
              </a:spcAft>
              <a:buNone/>
            </a:pPr>
            <a:r>
              <a:rPr lang="en" sz="4400">
                <a:solidFill>
                  <a:srgbClr val="000000"/>
                </a:solidFill>
                <a:highlight>
                  <a:srgbClr val="FFFF00"/>
                </a:highlight>
              </a:rPr>
              <a:t>Stand up and get into two groups!</a:t>
            </a:r>
            <a:endParaRPr sz="4400">
              <a:solidFill>
                <a:srgbClr val="000000"/>
              </a:solidFill>
              <a:highlight>
                <a:srgbClr val="FFFF00"/>
              </a:highlight>
            </a:endParaRPr>
          </a:p>
          <a:p>
            <a:pPr indent="0" lvl="0" marL="0" rtl="0" algn="ctr">
              <a:spcBef>
                <a:spcPts val="0"/>
              </a:spcBef>
              <a:spcAft>
                <a:spcPts val="0"/>
              </a:spcAft>
              <a:buNone/>
            </a:pPr>
            <a:r>
              <a:t/>
            </a:r>
            <a:endParaRPr sz="4400">
              <a:solidFill>
                <a:srgbClr val="000000"/>
              </a:solidFill>
              <a:highlight>
                <a:srgbClr val="FFFF00"/>
              </a:highlight>
            </a:endParaRPr>
          </a:p>
          <a:p>
            <a:pPr indent="0" lvl="0" marL="0" rtl="0" algn="ctr">
              <a:spcBef>
                <a:spcPts val="0"/>
              </a:spcBef>
              <a:spcAft>
                <a:spcPts val="0"/>
              </a:spcAft>
              <a:buNone/>
            </a:pPr>
            <a:r>
              <a:t/>
            </a:r>
            <a:endParaRPr sz="4400">
              <a:solidFill>
                <a:srgbClr val="000000"/>
              </a:solidFill>
              <a:highlight>
                <a:srgbClr val="FFFF00"/>
              </a:highlight>
            </a:endParaRPr>
          </a:p>
        </p:txBody>
      </p:sp>
      <p:pic>
        <p:nvPicPr>
          <p:cNvPr id="158" name="Google Shape;158;p24"/>
          <p:cNvPicPr preferRelativeResize="0"/>
          <p:nvPr/>
        </p:nvPicPr>
        <p:blipFill rotWithShape="1">
          <a:blip r:embed="rId3">
            <a:alphaModFix/>
          </a:blip>
          <a:srcRect b="19150" l="0" r="0" t="17897"/>
          <a:stretch/>
        </p:blipFill>
        <p:spPr>
          <a:xfrm>
            <a:off x="602450" y="2107675"/>
            <a:ext cx="4164225" cy="2682481"/>
          </a:xfrm>
          <a:prstGeom prst="rect">
            <a:avLst/>
          </a:prstGeom>
          <a:noFill/>
          <a:ln>
            <a:noFill/>
          </a:ln>
        </p:spPr>
      </p:pic>
      <p:sp>
        <p:nvSpPr>
          <p:cNvPr id="159" name="Google Shape;159;p24"/>
          <p:cNvSpPr/>
          <p:nvPr/>
        </p:nvSpPr>
        <p:spPr>
          <a:xfrm>
            <a:off x="4810313" y="2702800"/>
            <a:ext cx="1269900" cy="1262700"/>
          </a:xfrm>
          <a:prstGeom prst="rightArrow">
            <a:avLst>
              <a:gd fmla="val 50000" name="adj1"/>
              <a:gd fmla="val 50000" name="adj2"/>
            </a:avLst>
          </a:prstGeom>
          <a:noFill/>
          <a:ln cap="flat" cmpd="sng" w="7620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a:highlight>
                <a:srgbClr val="000000"/>
              </a:highlight>
            </a:endParaRPr>
          </a:p>
        </p:txBody>
      </p:sp>
      <p:pic>
        <p:nvPicPr>
          <p:cNvPr id="160" name="Google Shape;160;p24"/>
          <p:cNvPicPr preferRelativeResize="0"/>
          <p:nvPr/>
        </p:nvPicPr>
        <p:blipFill rotWithShape="1">
          <a:blip r:embed="rId4">
            <a:alphaModFix/>
          </a:blip>
          <a:srcRect b="21688" l="0" r="33497" t="5531"/>
          <a:stretch/>
        </p:blipFill>
        <p:spPr>
          <a:xfrm>
            <a:off x="6123850" y="2107675"/>
            <a:ext cx="2219100" cy="2682476"/>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25"/>
          <p:cNvSpPr txBox="1"/>
          <p:nvPr>
            <p:ph type="title"/>
          </p:nvPr>
        </p:nvSpPr>
        <p:spPr>
          <a:xfrm>
            <a:off x="311700" y="0"/>
            <a:ext cx="8520600" cy="607800"/>
          </a:xfrm>
          <a:prstGeom prst="rect">
            <a:avLst/>
          </a:prstGeom>
        </p:spPr>
        <p:txBody>
          <a:bodyPr anchorCtr="0" anchor="t" bIns="91425" lIns="91425" spcFirstLastPara="1" rIns="91425" wrap="square" tIns="91425">
            <a:normAutofit fontScale="90000"/>
          </a:bodyPr>
          <a:lstStyle/>
          <a:p>
            <a:pPr indent="0" lvl="0" marL="0" rtl="0" algn="ctr">
              <a:lnSpc>
                <a:spcPct val="115000"/>
              </a:lnSpc>
              <a:spcBef>
                <a:spcPts val="0"/>
              </a:spcBef>
              <a:spcAft>
                <a:spcPts val="0"/>
              </a:spcAft>
              <a:buNone/>
            </a:pPr>
            <a:r>
              <a:rPr b="1" lang="en" sz="2900" u="sng">
                <a:solidFill>
                  <a:srgbClr val="000000"/>
                </a:solidFill>
                <a:latin typeface="Arial"/>
                <a:ea typeface="Arial"/>
                <a:cs typeface="Arial"/>
                <a:sym typeface="Arial"/>
              </a:rPr>
              <a:t>The case of the invisible stranger</a:t>
            </a:r>
            <a:endParaRPr b="1" sz="2900" u="sng">
              <a:solidFill>
                <a:srgbClr val="000000"/>
              </a:solidFill>
              <a:latin typeface="Arial"/>
              <a:ea typeface="Arial"/>
              <a:cs typeface="Arial"/>
              <a:sym typeface="Arial"/>
            </a:endParaRPr>
          </a:p>
          <a:p>
            <a:pPr indent="0" lvl="0" marL="0" rtl="0" algn="l">
              <a:spcBef>
                <a:spcPts val="0"/>
              </a:spcBef>
              <a:spcAft>
                <a:spcPts val="0"/>
              </a:spcAft>
              <a:buNone/>
            </a:pPr>
            <a:r>
              <a:t/>
            </a:r>
            <a:endParaRPr/>
          </a:p>
        </p:txBody>
      </p:sp>
      <p:sp>
        <p:nvSpPr>
          <p:cNvPr id="166" name="Google Shape;166;p25"/>
          <p:cNvSpPr txBox="1"/>
          <p:nvPr>
            <p:ph idx="4294967295" type="body"/>
          </p:nvPr>
        </p:nvSpPr>
        <p:spPr>
          <a:xfrm>
            <a:off x="0" y="607800"/>
            <a:ext cx="9144000" cy="3339000"/>
          </a:xfrm>
          <a:prstGeom prst="rect">
            <a:avLst/>
          </a:prstGeom>
        </p:spPr>
        <p:txBody>
          <a:bodyPr anchorCtr="0" anchor="t" bIns="91425" lIns="91425" spcFirstLastPara="1" rIns="91425" wrap="square" tIns="91425">
            <a:noAutofit/>
          </a:bodyPr>
          <a:lstStyle/>
          <a:p>
            <a:pPr indent="0" lvl="0" marL="0" rtl="0" algn="l">
              <a:lnSpc>
                <a:spcPct val="110000"/>
              </a:lnSpc>
              <a:spcBef>
                <a:spcPts val="0"/>
              </a:spcBef>
              <a:spcAft>
                <a:spcPts val="0"/>
              </a:spcAft>
              <a:buNone/>
            </a:pPr>
            <a:r>
              <a:rPr lang="en" sz="1900">
                <a:solidFill>
                  <a:srgbClr val="000000"/>
                </a:solidFill>
              </a:rPr>
              <a:t>On July 23, 2022, Elena Thompson went shopping with her friends. </a:t>
            </a:r>
            <a:endParaRPr sz="1900">
              <a:solidFill>
                <a:srgbClr val="000000"/>
              </a:solidFill>
            </a:endParaRPr>
          </a:p>
          <a:p>
            <a:pPr indent="0" lvl="0" marL="0" rtl="0" algn="l">
              <a:lnSpc>
                <a:spcPct val="110000"/>
              </a:lnSpc>
              <a:spcBef>
                <a:spcPts val="1200"/>
              </a:spcBef>
              <a:spcAft>
                <a:spcPts val="0"/>
              </a:spcAft>
              <a:buNone/>
            </a:pPr>
            <a:r>
              <a:rPr lang="en" sz="1900">
                <a:solidFill>
                  <a:srgbClr val="000000"/>
                </a:solidFill>
              </a:rPr>
              <a:t>Elena and her friends felt that a man was following them around the mall. Feeling uncomfortable, the girls left the mall. Elena got in her car and decided to drive home by herself. </a:t>
            </a:r>
            <a:endParaRPr sz="1900">
              <a:solidFill>
                <a:srgbClr val="000000"/>
              </a:solidFill>
            </a:endParaRPr>
          </a:p>
          <a:p>
            <a:pPr indent="0" lvl="0" marL="0" rtl="0" algn="l">
              <a:lnSpc>
                <a:spcPct val="110000"/>
              </a:lnSpc>
              <a:spcBef>
                <a:spcPts val="1200"/>
              </a:spcBef>
              <a:spcAft>
                <a:spcPts val="0"/>
              </a:spcAft>
              <a:buNone/>
            </a:pPr>
            <a:r>
              <a:rPr lang="en" sz="1900">
                <a:solidFill>
                  <a:srgbClr val="000000"/>
                </a:solidFill>
              </a:rPr>
              <a:t>As she drove out of the parking lot, Elena thought she saw a car behind her with the same man from the mall. A few miles later she still saw the same car in her rearview mirror. Elena dialed 911 but before she could press send, she ran a red light and hit another car.</a:t>
            </a:r>
            <a:endParaRPr sz="1900">
              <a:solidFill>
                <a:srgbClr val="000000"/>
              </a:solidFill>
            </a:endParaRPr>
          </a:p>
          <a:p>
            <a:pPr indent="0" lvl="0" marL="0" rtl="0" algn="l">
              <a:lnSpc>
                <a:spcPct val="110000"/>
              </a:lnSpc>
              <a:spcBef>
                <a:spcPts val="1200"/>
              </a:spcBef>
              <a:spcAft>
                <a:spcPts val="0"/>
              </a:spcAft>
              <a:buNone/>
            </a:pPr>
            <a:r>
              <a:rPr lang="en" sz="1900">
                <a:solidFill>
                  <a:srgbClr val="000000"/>
                </a:solidFill>
              </a:rPr>
              <a:t>When the police arrived, the driver of other car told the police that Elena was on her cell phone upon impact. Elena mentioned the man but the officer could not find anyone matching his description at the scene or on </a:t>
            </a:r>
            <a:r>
              <a:rPr lang="en" sz="1900">
                <a:solidFill>
                  <a:srgbClr val="000000"/>
                </a:solidFill>
              </a:rPr>
              <a:t>traffic</a:t>
            </a:r>
            <a:r>
              <a:rPr lang="en" sz="1900">
                <a:solidFill>
                  <a:srgbClr val="000000"/>
                </a:solidFill>
              </a:rPr>
              <a:t> footage. </a:t>
            </a:r>
            <a:endParaRPr sz="1900">
              <a:solidFill>
                <a:srgbClr val="000000"/>
              </a:solidFill>
            </a:endParaRPr>
          </a:p>
          <a:p>
            <a:pPr indent="0" lvl="0" marL="0" rtl="0" algn="l">
              <a:lnSpc>
                <a:spcPct val="110000"/>
              </a:lnSpc>
              <a:spcBef>
                <a:spcPts val="1200"/>
              </a:spcBef>
              <a:spcAft>
                <a:spcPts val="1200"/>
              </a:spcAft>
              <a:buNone/>
            </a:pPr>
            <a:r>
              <a:rPr lang="en" sz="1900">
                <a:solidFill>
                  <a:srgbClr val="000000"/>
                </a:solidFill>
              </a:rPr>
              <a:t>Elena was charged with using a cell phone while driving and reckless driving. </a:t>
            </a:r>
            <a:endParaRPr sz="1900">
              <a:solidFill>
                <a:srgbClr val="00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70" name="Shape 170"/>
        <p:cNvGrpSpPr/>
        <p:nvPr/>
      </p:nvGrpSpPr>
      <p:grpSpPr>
        <a:xfrm>
          <a:off x="0" y="0"/>
          <a:ext cx="0" cy="0"/>
          <a:chOff x="0" y="0"/>
          <a:chExt cx="0" cy="0"/>
        </a:xfrm>
      </p:grpSpPr>
      <p:sp>
        <p:nvSpPr>
          <p:cNvPr id="171" name="Google Shape;171;p26"/>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How do You Write Your Opening Statement?</a:t>
            </a:r>
            <a:endParaRPr/>
          </a:p>
        </p:txBody>
      </p:sp>
      <p:sp>
        <p:nvSpPr>
          <p:cNvPr id="172" name="Google Shape;172;p26"/>
          <p:cNvSpPr txBox="1"/>
          <p:nvPr>
            <p:ph idx="1" type="body"/>
          </p:nvPr>
        </p:nvSpPr>
        <p:spPr>
          <a:xfrm>
            <a:off x="255150" y="1147975"/>
            <a:ext cx="8633700" cy="3900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2000">
                <a:solidFill>
                  <a:srgbClr val="000000"/>
                </a:solidFill>
              </a:rPr>
              <a:t>Template:</a:t>
            </a:r>
            <a:endParaRPr b="1" sz="2000">
              <a:solidFill>
                <a:srgbClr val="000000"/>
              </a:solidFill>
            </a:endParaRPr>
          </a:p>
          <a:p>
            <a:pPr indent="457200" lvl="0" marL="0" rtl="0" algn="l">
              <a:spcBef>
                <a:spcPts val="1200"/>
              </a:spcBef>
              <a:spcAft>
                <a:spcPts val="0"/>
              </a:spcAft>
              <a:buNone/>
            </a:pPr>
            <a:r>
              <a:rPr lang="en" sz="2000">
                <a:solidFill>
                  <a:srgbClr val="000000"/>
                </a:solidFill>
              </a:rPr>
              <a:t>Ladies and gentlemen of the jury, </a:t>
            </a:r>
            <a:endParaRPr sz="2000">
              <a:solidFill>
                <a:srgbClr val="000000"/>
              </a:solidFill>
            </a:endParaRPr>
          </a:p>
          <a:p>
            <a:pPr indent="457200" lvl="0" marL="0" rtl="0" algn="l">
              <a:spcBef>
                <a:spcPts val="1200"/>
              </a:spcBef>
              <a:spcAft>
                <a:spcPts val="0"/>
              </a:spcAft>
              <a:buNone/>
            </a:pPr>
            <a:r>
              <a:rPr lang="en" sz="2000">
                <a:solidFill>
                  <a:srgbClr val="000000"/>
                </a:solidFill>
              </a:rPr>
              <a:t>M</a:t>
            </a:r>
            <a:r>
              <a:rPr lang="en" sz="2000">
                <a:solidFill>
                  <a:srgbClr val="000000"/>
                </a:solidFill>
              </a:rPr>
              <a:t>y name is </a:t>
            </a:r>
            <a:r>
              <a:rPr lang="en" sz="2000" u="sng">
                <a:solidFill>
                  <a:srgbClr val="000000"/>
                </a:solidFill>
              </a:rPr>
              <a:t>NAME</a:t>
            </a:r>
            <a:r>
              <a:rPr lang="en" sz="2000">
                <a:solidFill>
                  <a:srgbClr val="000000"/>
                </a:solidFill>
              </a:rPr>
              <a:t> and I am asking you to rule in favor of </a:t>
            </a:r>
            <a:r>
              <a:rPr lang="en" sz="2000" u="sng">
                <a:solidFill>
                  <a:srgbClr val="000000"/>
                </a:solidFill>
              </a:rPr>
              <a:t>YOUR SIDE’S MAIN ARGUMENT.</a:t>
            </a:r>
            <a:endParaRPr sz="2000" u="sng">
              <a:solidFill>
                <a:srgbClr val="000000"/>
              </a:solidFill>
            </a:endParaRPr>
          </a:p>
          <a:p>
            <a:pPr indent="457200" lvl="0" marL="0" rtl="0" algn="l">
              <a:spcBef>
                <a:spcPts val="1200"/>
              </a:spcBef>
              <a:spcAft>
                <a:spcPts val="0"/>
              </a:spcAft>
              <a:buNone/>
            </a:pPr>
            <a:r>
              <a:rPr lang="en" sz="2000">
                <a:solidFill>
                  <a:srgbClr val="000000"/>
                </a:solidFill>
              </a:rPr>
              <a:t>This case is about </a:t>
            </a:r>
            <a:r>
              <a:rPr lang="en" sz="2000" u="sng">
                <a:solidFill>
                  <a:srgbClr val="000000"/>
                </a:solidFill>
              </a:rPr>
              <a:t>VERY SMALL SUMMARY OF THE CASE.</a:t>
            </a:r>
            <a:endParaRPr sz="2000">
              <a:solidFill>
                <a:srgbClr val="000000"/>
              </a:solidFill>
            </a:endParaRPr>
          </a:p>
          <a:p>
            <a:pPr indent="457200" lvl="0" marL="0" rtl="0" algn="l">
              <a:spcBef>
                <a:spcPts val="1200"/>
              </a:spcBef>
              <a:spcAft>
                <a:spcPts val="0"/>
              </a:spcAft>
              <a:buNone/>
            </a:pPr>
            <a:r>
              <a:rPr lang="en" sz="2000">
                <a:solidFill>
                  <a:srgbClr val="000000"/>
                </a:solidFill>
              </a:rPr>
              <a:t>The reason our side is correct is because </a:t>
            </a:r>
            <a:r>
              <a:rPr lang="en" sz="2000" u="sng">
                <a:solidFill>
                  <a:srgbClr val="000000"/>
                </a:solidFill>
              </a:rPr>
              <a:t>1-2 BRIEF SUPPORTING REASONS.</a:t>
            </a:r>
            <a:endParaRPr sz="2000" u="sng">
              <a:solidFill>
                <a:srgbClr val="000000"/>
              </a:solidFill>
            </a:endParaRPr>
          </a:p>
          <a:p>
            <a:pPr indent="457200" lvl="0" marL="0" rtl="0" algn="l">
              <a:spcBef>
                <a:spcPts val="1200"/>
              </a:spcBef>
              <a:spcAft>
                <a:spcPts val="1200"/>
              </a:spcAft>
              <a:buNone/>
            </a:pPr>
            <a:r>
              <a:rPr lang="en" sz="2000">
                <a:solidFill>
                  <a:srgbClr val="000000"/>
                </a:solidFill>
              </a:rPr>
              <a:t>Thank you for your time.</a:t>
            </a:r>
            <a:endParaRPr sz="2000">
              <a:solidFill>
                <a:srgbClr val="000000"/>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2">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2">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2">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2">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2">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2">
                                            <p:txEl>
                                              <p:pRg end="5" st="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27"/>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For The Witness</a:t>
            </a:r>
            <a:endParaRPr/>
          </a:p>
        </p:txBody>
      </p:sp>
      <p:sp>
        <p:nvSpPr>
          <p:cNvPr id="178" name="Google Shape;178;p27"/>
          <p:cNvSpPr txBox="1"/>
          <p:nvPr>
            <p:ph idx="1" type="body"/>
          </p:nvPr>
        </p:nvSpPr>
        <p:spPr>
          <a:xfrm>
            <a:off x="311700" y="1229875"/>
            <a:ext cx="8520600" cy="3339000"/>
          </a:xfrm>
          <a:prstGeom prst="rect">
            <a:avLst/>
          </a:prstGeom>
        </p:spPr>
        <p:txBody>
          <a:bodyPr anchorCtr="0" anchor="t" bIns="91425" lIns="91425" spcFirstLastPara="1" rIns="91425" wrap="square" tIns="91425">
            <a:normAutofit lnSpcReduction="10000"/>
          </a:bodyPr>
          <a:lstStyle/>
          <a:p>
            <a:pPr indent="-387350" lvl="0" marL="457200" rtl="0" algn="l">
              <a:spcBef>
                <a:spcPts val="0"/>
              </a:spcBef>
              <a:spcAft>
                <a:spcPts val="0"/>
              </a:spcAft>
              <a:buClr>
                <a:srgbClr val="000000"/>
              </a:buClr>
              <a:buSzPts val="2500"/>
              <a:buChar char="●"/>
            </a:pPr>
            <a:r>
              <a:rPr lang="en" sz="2500" u="sng">
                <a:solidFill>
                  <a:srgbClr val="000000"/>
                </a:solidFill>
              </a:rPr>
              <a:t>Underline</a:t>
            </a:r>
            <a:r>
              <a:rPr lang="en" sz="2500">
                <a:solidFill>
                  <a:srgbClr val="000000"/>
                </a:solidFill>
              </a:rPr>
              <a:t> the points in each </a:t>
            </a:r>
            <a:r>
              <a:rPr lang="en" sz="2500">
                <a:solidFill>
                  <a:srgbClr val="000000"/>
                </a:solidFill>
              </a:rPr>
              <a:t>affidavit</a:t>
            </a:r>
            <a:r>
              <a:rPr lang="en" sz="2500">
                <a:solidFill>
                  <a:srgbClr val="000000"/>
                </a:solidFill>
              </a:rPr>
              <a:t> that support your side</a:t>
            </a:r>
            <a:endParaRPr sz="2500">
              <a:solidFill>
                <a:srgbClr val="000000"/>
              </a:solidFill>
            </a:endParaRPr>
          </a:p>
          <a:p>
            <a:pPr indent="0" lvl="0" marL="457200" rtl="0" algn="l">
              <a:spcBef>
                <a:spcPts val="1200"/>
              </a:spcBef>
              <a:spcAft>
                <a:spcPts val="0"/>
              </a:spcAft>
              <a:buNone/>
            </a:pPr>
            <a:r>
              <a:t/>
            </a:r>
            <a:endParaRPr sz="300">
              <a:solidFill>
                <a:srgbClr val="000000"/>
              </a:solidFill>
            </a:endParaRPr>
          </a:p>
          <a:p>
            <a:pPr indent="-387350" lvl="0" marL="457200" rtl="0" algn="l">
              <a:spcBef>
                <a:spcPts val="1200"/>
              </a:spcBef>
              <a:spcAft>
                <a:spcPts val="0"/>
              </a:spcAft>
              <a:buClr>
                <a:srgbClr val="000000"/>
              </a:buClr>
              <a:buSzPts val="2500"/>
              <a:buChar char="●"/>
            </a:pPr>
            <a:r>
              <a:rPr lang="en" sz="2500" u="sng">
                <a:solidFill>
                  <a:srgbClr val="000000"/>
                </a:solidFill>
              </a:rPr>
              <a:t>Make direct/cross questions</a:t>
            </a:r>
            <a:r>
              <a:rPr lang="en" sz="2500">
                <a:solidFill>
                  <a:srgbClr val="000000"/>
                </a:solidFill>
              </a:rPr>
              <a:t> for the witness [2 copies]</a:t>
            </a:r>
            <a:endParaRPr sz="2500">
              <a:solidFill>
                <a:srgbClr val="000000"/>
              </a:solidFill>
            </a:endParaRPr>
          </a:p>
          <a:p>
            <a:pPr indent="0" lvl="0" marL="457200" rtl="0" algn="l">
              <a:spcBef>
                <a:spcPts val="1200"/>
              </a:spcBef>
              <a:spcAft>
                <a:spcPts val="0"/>
              </a:spcAft>
              <a:buNone/>
            </a:pPr>
            <a:r>
              <a:t/>
            </a:r>
            <a:endParaRPr sz="300">
              <a:solidFill>
                <a:srgbClr val="000000"/>
              </a:solidFill>
            </a:endParaRPr>
          </a:p>
          <a:p>
            <a:pPr indent="-387350" lvl="0" marL="457200" rtl="0" algn="l">
              <a:spcBef>
                <a:spcPts val="1200"/>
              </a:spcBef>
              <a:spcAft>
                <a:spcPts val="0"/>
              </a:spcAft>
              <a:buClr>
                <a:srgbClr val="000000"/>
              </a:buClr>
              <a:buSzPts val="2500"/>
              <a:buChar char="●"/>
            </a:pPr>
            <a:r>
              <a:rPr lang="en" sz="2500">
                <a:solidFill>
                  <a:srgbClr val="000000"/>
                </a:solidFill>
              </a:rPr>
              <a:t>Practice once</a:t>
            </a:r>
            <a:endParaRPr sz="2500">
              <a:solidFill>
                <a:srgbClr val="000000"/>
              </a:solidFill>
            </a:endParaRPr>
          </a:p>
          <a:p>
            <a:pPr indent="0" lvl="0" marL="457200" rtl="0" algn="l">
              <a:spcBef>
                <a:spcPts val="1200"/>
              </a:spcBef>
              <a:spcAft>
                <a:spcPts val="0"/>
              </a:spcAft>
              <a:buNone/>
            </a:pPr>
            <a:r>
              <a:t/>
            </a:r>
            <a:endParaRPr sz="350">
              <a:solidFill>
                <a:srgbClr val="000000"/>
              </a:solidFill>
            </a:endParaRPr>
          </a:p>
          <a:p>
            <a:pPr indent="-387350" lvl="0" marL="457200" rtl="0" algn="l">
              <a:spcBef>
                <a:spcPts val="1200"/>
              </a:spcBef>
              <a:spcAft>
                <a:spcPts val="0"/>
              </a:spcAft>
              <a:buClr>
                <a:srgbClr val="000000"/>
              </a:buClr>
              <a:buSzPts val="2500"/>
              <a:buChar char="●"/>
            </a:pPr>
            <a:r>
              <a:rPr lang="en" sz="2500">
                <a:solidFill>
                  <a:srgbClr val="000000"/>
                </a:solidFill>
              </a:rPr>
              <a:t>Trial!!!</a:t>
            </a:r>
            <a:endParaRPr sz="2500">
              <a:solidFill>
                <a:srgbClr val="00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28"/>
          <p:cNvSpPr txBox="1"/>
          <p:nvPr>
            <p:ph type="title"/>
          </p:nvPr>
        </p:nvSpPr>
        <p:spPr>
          <a:xfrm>
            <a:off x="3526375" y="1584600"/>
            <a:ext cx="8520600" cy="3620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5000">
                <a:solidFill>
                  <a:srgbClr val="000000"/>
                </a:solidFill>
                <a:highlight>
                  <a:srgbClr val="FFFF00"/>
                </a:highlight>
              </a:rPr>
              <a:t>Tips!</a:t>
            </a:r>
            <a:endParaRPr sz="5000">
              <a:solidFill>
                <a:srgbClr val="000000"/>
              </a:solidFill>
              <a:highlight>
                <a:srgbClr val="FFFF00"/>
              </a:highlight>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29"/>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does being a good Mock Trial competitor mean? </a:t>
            </a:r>
            <a:r>
              <a:rPr b="1" lang="en"/>
              <a:t>You need to practice persuasion.</a:t>
            </a:r>
            <a:endParaRPr b="1"/>
          </a:p>
        </p:txBody>
      </p:sp>
      <p:sp>
        <p:nvSpPr>
          <p:cNvPr id="189" name="Google Shape;189;p29"/>
          <p:cNvSpPr txBox="1"/>
          <p:nvPr>
            <p:ph idx="1" type="body"/>
          </p:nvPr>
        </p:nvSpPr>
        <p:spPr>
          <a:xfrm>
            <a:off x="311700" y="1621075"/>
            <a:ext cx="8520600" cy="33390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b="1" lang="en" sz="3000">
                <a:highlight>
                  <a:srgbClr val="FFFF00"/>
                </a:highlight>
              </a:rPr>
              <a:t>Persuasion</a:t>
            </a:r>
            <a:r>
              <a:rPr lang="en" sz="3000">
                <a:highlight>
                  <a:srgbClr val="FFFF00"/>
                </a:highlight>
              </a:rPr>
              <a:t> is to convince someone to do or believe something</a:t>
            </a:r>
            <a:endParaRPr sz="3000">
              <a:highlight>
                <a:srgbClr val="FFFF00"/>
              </a:highlight>
            </a:endParaRPr>
          </a:p>
        </p:txBody>
      </p:sp>
      <p:sp>
        <p:nvSpPr>
          <p:cNvPr id="190" name="Google Shape;190;p29"/>
          <p:cNvSpPr txBox="1"/>
          <p:nvPr/>
        </p:nvSpPr>
        <p:spPr>
          <a:xfrm>
            <a:off x="337200" y="2120725"/>
            <a:ext cx="8469600" cy="2339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3000">
              <a:highlight>
                <a:srgbClr val="A4C2F4"/>
              </a:highlight>
              <a:latin typeface="Roboto"/>
              <a:ea typeface="Roboto"/>
              <a:cs typeface="Roboto"/>
              <a:sym typeface="Roboto"/>
            </a:endParaRPr>
          </a:p>
          <a:p>
            <a:pPr indent="0" lvl="0" marL="0" rtl="0" algn="l">
              <a:spcBef>
                <a:spcPts val="0"/>
              </a:spcBef>
              <a:spcAft>
                <a:spcPts val="0"/>
              </a:spcAft>
              <a:buNone/>
            </a:pPr>
            <a:r>
              <a:t/>
            </a:r>
            <a:endParaRPr sz="3000">
              <a:highlight>
                <a:srgbClr val="A4C2F4"/>
              </a:highlight>
              <a:latin typeface="Roboto"/>
              <a:ea typeface="Roboto"/>
              <a:cs typeface="Roboto"/>
              <a:sym typeface="Roboto"/>
            </a:endParaRPr>
          </a:p>
          <a:p>
            <a:pPr indent="0" lvl="0" marL="0" rtl="0" algn="l">
              <a:spcBef>
                <a:spcPts val="0"/>
              </a:spcBef>
              <a:spcAft>
                <a:spcPts val="0"/>
              </a:spcAft>
              <a:buNone/>
            </a:pPr>
            <a:r>
              <a:rPr lang="en" sz="3000">
                <a:highlight>
                  <a:srgbClr val="A4C2F4"/>
                </a:highlight>
                <a:latin typeface="Roboto"/>
                <a:ea typeface="Roboto"/>
                <a:cs typeface="Roboto"/>
                <a:sym typeface="Roboto"/>
              </a:rPr>
              <a:t>What is the best way to persuade the jury or the judge?</a:t>
            </a:r>
            <a:endParaRPr sz="3000">
              <a:highlight>
                <a:srgbClr val="A4C2F4"/>
              </a:highlight>
              <a:latin typeface="Roboto"/>
              <a:ea typeface="Roboto"/>
              <a:cs typeface="Roboto"/>
              <a:sym typeface="Roboto"/>
            </a:endParaRPr>
          </a:p>
          <a:p>
            <a:pPr indent="0" lvl="0" marL="0" rtl="0" algn="l">
              <a:spcBef>
                <a:spcPts val="0"/>
              </a:spcBef>
              <a:spcAft>
                <a:spcPts val="0"/>
              </a:spcAft>
              <a:buNone/>
            </a:pPr>
            <a:r>
              <a:t/>
            </a:r>
            <a:endParaRPr sz="2000">
              <a:highlight>
                <a:srgbClr val="F4CCCC"/>
              </a:highlight>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0">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0">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0">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30"/>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Tips for Standing Out in a Trial</a:t>
            </a:r>
            <a:endParaRPr/>
          </a:p>
        </p:txBody>
      </p:sp>
      <p:sp>
        <p:nvSpPr>
          <p:cNvPr id="196" name="Google Shape;196;p30"/>
          <p:cNvSpPr txBox="1"/>
          <p:nvPr>
            <p:ph idx="1" type="body"/>
          </p:nvPr>
        </p:nvSpPr>
        <p:spPr>
          <a:xfrm>
            <a:off x="509375" y="1229875"/>
            <a:ext cx="8436000" cy="3339000"/>
          </a:xfrm>
          <a:prstGeom prst="rect">
            <a:avLst/>
          </a:prstGeom>
        </p:spPr>
        <p:txBody>
          <a:bodyPr anchorCtr="0" anchor="t" bIns="91425" lIns="91425" spcFirstLastPara="1" rIns="91425" wrap="square" tIns="91425">
            <a:normAutofit/>
          </a:bodyPr>
          <a:lstStyle/>
          <a:p>
            <a:pPr indent="-387350" lvl="0" marL="457200" rtl="0" algn="l">
              <a:spcBef>
                <a:spcPts val="0"/>
              </a:spcBef>
              <a:spcAft>
                <a:spcPts val="0"/>
              </a:spcAft>
              <a:buSzPts val="2500"/>
              <a:buChar char="●"/>
            </a:pPr>
            <a:r>
              <a:rPr b="1" lang="en" sz="2500">
                <a:highlight>
                  <a:srgbClr val="FFFF00"/>
                </a:highlight>
              </a:rPr>
              <a:t>Be in character</a:t>
            </a:r>
            <a:endParaRPr b="1" sz="2500">
              <a:highlight>
                <a:srgbClr val="FFFF00"/>
              </a:highlight>
            </a:endParaRPr>
          </a:p>
          <a:p>
            <a:pPr indent="-387350" lvl="2" marL="1371600" rtl="0" algn="l">
              <a:spcBef>
                <a:spcPts val="0"/>
              </a:spcBef>
              <a:spcAft>
                <a:spcPts val="0"/>
              </a:spcAft>
              <a:buSzPts val="2500"/>
              <a:buChar char="■"/>
            </a:pPr>
            <a:r>
              <a:rPr lang="en" sz="2500">
                <a:highlight>
                  <a:srgbClr val="FFFF00"/>
                </a:highlight>
              </a:rPr>
              <a:t>Ethos (Credibility), Pathos (Emotion), Logos (Logic)</a:t>
            </a:r>
            <a:endParaRPr sz="2500">
              <a:highlight>
                <a:srgbClr val="FFFF00"/>
              </a:highlight>
            </a:endParaRPr>
          </a:p>
          <a:p>
            <a:pPr indent="0" lvl="0" marL="0" rtl="0" algn="l">
              <a:spcBef>
                <a:spcPts val="1200"/>
              </a:spcBef>
              <a:spcAft>
                <a:spcPts val="0"/>
              </a:spcAft>
              <a:buNone/>
            </a:pPr>
            <a:r>
              <a:t/>
            </a:r>
            <a:endParaRPr sz="500">
              <a:highlight>
                <a:srgbClr val="FFFF00"/>
              </a:highlight>
            </a:endParaRPr>
          </a:p>
          <a:p>
            <a:pPr indent="-387350" lvl="0" marL="457200" rtl="0" algn="l">
              <a:spcBef>
                <a:spcPts val="1200"/>
              </a:spcBef>
              <a:spcAft>
                <a:spcPts val="0"/>
              </a:spcAft>
              <a:buSzPts val="2500"/>
              <a:buChar char="●"/>
            </a:pPr>
            <a:r>
              <a:rPr b="1" lang="en" sz="2500">
                <a:highlight>
                  <a:srgbClr val="FFFF00"/>
                </a:highlight>
              </a:rPr>
              <a:t>Sound Confident</a:t>
            </a:r>
            <a:endParaRPr b="1" sz="2500">
              <a:highlight>
                <a:srgbClr val="FFFF00"/>
              </a:highlight>
            </a:endParaRPr>
          </a:p>
          <a:p>
            <a:pPr indent="-387350" lvl="2" marL="1371600" rtl="0" algn="l">
              <a:spcBef>
                <a:spcPts val="0"/>
              </a:spcBef>
              <a:spcAft>
                <a:spcPts val="0"/>
              </a:spcAft>
              <a:buSzPts val="2500"/>
              <a:buChar char="■"/>
            </a:pPr>
            <a:r>
              <a:rPr lang="en" sz="2500">
                <a:highlight>
                  <a:srgbClr val="FFFF00"/>
                </a:highlight>
              </a:rPr>
              <a:t>Maintain eye contact with your audience</a:t>
            </a:r>
            <a:endParaRPr sz="2500">
              <a:highlight>
                <a:srgbClr val="FFFF00"/>
              </a:highlight>
            </a:endParaRPr>
          </a:p>
          <a:p>
            <a:pPr indent="-387350" lvl="2" marL="1371600" rtl="0" algn="l">
              <a:spcBef>
                <a:spcPts val="0"/>
              </a:spcBef>
              <a:spcAft>
                <a:spcPts val="0"/>
              </a:spcAft>
              <a:buSzPts val="2500"/>
              <a:buChar char="■"/>
            </a:pPr>
            <a:r>
              <a:rPr lang="en" sz="2500">
                <a:highlight>
                  <a:srgbClr val="FFFF00"/>
                </a:highlight>
              </a:rPr>
              <a:t>Try not to read off the page</a:t>
            </a:r>
            <a:endParaRPr sz="2500">
              <a:highlight>
                <a:srgbClr val="FFFF00"/>
              </a:high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6">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6">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6">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6">
                                            <p:txEl>
                                              <p:pRg end="5" st="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31"/>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For The Second Witness</a:t>
            </a:r>
            <a:endParaRPr/>
          </a:p>
        </p:txBody>
      </p:sp>
      <p:sp>
        <p:nvSpPr>
          <p:cNvPr id="202" name="Google Shape;202;p31"/>
          <p:cNvSpPr txBox="1"/>
          <p:nvPr>
            <p:ph idx="1" type="body"/>
          </p:nvPr>
        </p:nvSpPr>
        <p:spPr>
          <a:xfrm>
            <a:off x="311700" y="1229875"/>
            <a:ext cx="8520600" cy="3339000"/>
          </a:xfrm>
          <a:prstGeom prst="rect">
            <a:avLst/>
          </a:prstGeom>
        </p:spPr>
        <p:txBody>
          <a:bodyPr anchorCtr="0" anchor="t" bIns="91425" lIns="91425" spcFirstLastPara="1" rIns="91425" wrap="square" tIns="91425">
            <a:normAutofit lnSpcReduction="10000"/>
          </a:bodyPr>
          <a:lstStyle/>
          <a:p>
            <a:pPr indent="-387350" lvl="0" marL="457200" rtl="0" algn="l">
              <a:spcBef>
                <a:spcPts val="0"/>
              </a:spcBef>
              <a:spcAft>
                <a:spcPts val="0"/>
              </a:spcAft>
              <a:buClr>
                <a:srgbClr val="000000"/>
              </a:buClr>
              <a:buSzPts val="2500"/>
              <a:buChar char="●"/>
            </a:pPr>
            <a:r>
              <a:rPr lang="en" sz="2500" u="sng">
                <a:solidFill>
                  <a:srgbClr val="000000"/>
                </a:solidFill>
              </a:rPr>
              <a:t>Underline</a:t>
            </a:r>
            <a:r>
              <a:rPr lang="en" sz="2500">
                <a:solidFill>
                  <a:srgbClr val="000000"/>
                </a:solidFill>
              </a:rPr>
              <a:t> the points in each affidavit that support your side</a:t>
            </a:r>
            <a:endParaRPr sz="2500">
              <a:solidFill>
                <a:srgbClr val="000000"/>
              </a:solidFill>
            </a:endParaRPr>
          </a:p>
          <a:p>
            <a:pPr indent="0" lvl="0" marL="457200" rtl="0" algn="l">
              <a:spcBef>
                <a:spcPts val="1200"/>
              </a:spcBef>
              <a:spcAft>
                <a:spcPts val="0"/>
              </a:spcAft>
              <a:buNone/>
            </a:pPr>
            <a:r>
              <a:t/>
            </a:r>
            <a:endParaRPr sz="300">
              <a:solidFill>
                <a:srgbClr val="000000"/>
              </a:solidFill>
            </a:endParaRPr>
          </a:p>
          <a:p>
            <a:pPr indent="-387350" lvl="0" marL="457200" rtl="0" algn="l">
              <a:spcBef>
                <a:spcPts val="1200"/>
              </a:spcBef>
              <a:spcAft>
                <a:spcPts val="0"/>
              </a:spcAft>
              <a:buClr>
                <a:srgbClr val="000000"/>
              </a:buClr>
              <a:buSzPts val="2500"/>
              <a:buChar char="●"/>
            </a:pPr>
            <a:r>
              <a:rPr lang="en" sz="2500" u="sng">
                <a:solidFill>
                  <a:srgbClr val="000000"/>
                </a:solidFill>
              </a:rPr>
              <a:t>Make direct/cross questions</a:t>
            </a:r>
            <a:r>
              <a:rPr lang="en" sz="2500">
                <a:solidFill>
                  <a:srgbClr val="000000"/>
                </a:solidFill>
              </a:rPr>
              <a:t> for the witness [2 copies]</a:t>
            </a:r>
            <a:endParaRPr sz="2500">
              <a:solidFill>
                <a:srgbClr val="000000"/>
              </a:solidFill>
            </a:endParaRPr>
          </a:p>
          <a:p>
            <a:pPr indent="0" lvl="0" marL="457200" rtl="0" algn="l">
              <a:spcBef>
                <a:spcPts val="1200"/>
              </a:spcBef>
              <a:spcAft>
                <a:spcPts val="0"/>
              </a:spcAft>
              <a:buNone/>
            </a:pPr>
            <a:r>
              <a:t/>
            </a:r>
            <a:endParaRPr sz="300">
              <a:solidFill>
                <a:srgbClr val="000000"/>
              </a:solidFill>
            </a:endParaRPr>
          </a:p>
          <a:p>
            <a:pPr indent="-387350" lvl="0" marL="457200" rtl="0" algn="l">
              <a:spcBef>
                <a:spcPts val="1200"/>
              </a:spcBef>
              <a:spcAft>
                <a:spcPts val="0"/>
              </a:spcAft>
              <a:buClr>
                <a:srgbClr val="000000"/>
              </a:buClr>
              <a:buSzPts val="2500"/>
              <a:buChar char="●"/>
            </a:pPr>
            <a:r>
              <a:rPr lang="en" sz="2500">
                <a:solidFill>
                  <a:srgbClr val="000000"/>
                </a:solidFill>
              </a:rPr>
              <a:t>Practice once</a:t>
            </a:r>
            <a:endParaRPr sz="2500">
              <a:solidFill>
                <a:srgbClr val="000000"/>
              </a:solidFill>
            </a:endParaRPr>
          </a:p>
          <a:p>
            <a:pPr indent="0" lvl="0" marL="457200" rtl="0" algn="l">
              <a:spcBef>
                <a:spcPts val="1200"/>
              </a:spcBef>
              <a:spcAft>
                <a:spcPts val="0"/>
              </a:spcAft>
              <a:buNone/>
            </a:pPr>
            <a:r>
              <a:t/>
            </a:r>
            <a:endParaRPr sz="350">
              <a:solidFill>
                <a:srgbClr val="000000"/>
              </a:solidFill>
            </a:endParaRPr>
          </a:p>
          <a:p>
            <a:pPr indent="-387350" lvl="0" marL="457200" rtl="0" algn="l">
              <a:spcBef>
                <a:spcPts val="1200"/>
              </a:spcBef>
              <a:spcAft>
                <a:spcPts val="0"/>
              </a:spcAft>
              <a:buClr>
                <a:srgbClr val="000000"/>
              </a:buClr>
              <a:buSzPts val="2500"/>
              <a:buChar char="●"/>
            </a:pPr>
            <a:r>
              <a:rPr lang="en" sz="2500">
                <a:solidFill>
                  <a:srgbClr val="000000"/>
                </a:solidFill>
              </a:rPr>
              <a:t>Trial!!!</a:t>
            </a:r>
            <a:endParaRPr sz="2500">
              <a:solidFill>
                <a:srgbClr val="0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4"/>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Let’s Get a Quick Refresher!</a:t>
            </a:r>
            <a:endParaRPr/>
          </a:p>
        </p:txBody>
      </p:sp>
      <p:sp>
        <p:nvSpPr>
          <p:cNvPr id="93" name="Google Shape;93;p14"/>
          <p:cNvSpPr txBox="1"/>
          <p:nvPr>
            <p:ph idx="1" type="body"/>
          </p:nvPr>
        </p:nvSpPr>
        <p:spPr>
          <a:xfrm>
            <a:off x="311700" y="1229875"/>
            <a:ext cx="8520600" cy="17499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sz="3000">
                <a:solidFill>
                  <a:srgbClr val="000000"/>
                </a:solidFill>
                <a:highlight>
                  <a:srgbClr val="A4C2F4"/>
                </a:highlight>
              </a:rPr>
              <a:t>What is Mock Trial?</a:t>
            </a:r>
            <a:endParaRPr sz="3000">
              <a:solidFill>
                <a:srgbClr val="000000"/>
              </a:solidFill>
              <a:highlight>
                <a:srgbClr val="A4C2F4"/>
              </a:highlight>
            </a:endParaRPr>
          </a:p>
          <a:p>
            <a:pPr indent="0" lvl="0" marL="0" rtl="0" algn="l">
              <a:spcBef>
                <a:spcPts val="1200"/>
              </a:spcBef>
              <a:spcAft>
                <a:spcPts val="0"/>
              </a:spcAft>
              <a:buNone/>
            </a:pPr>
            <a:r>
              <a:t/>
            </a:r>
            <a:endParaRPr sz="2400">
              <a:solidFill>
                <a:srgbClr val="000000"/>
              </a:solidFill>
              <a:latin typeface="Playfair Display"/>
              <a:ea typeface="Playfair Display"/>
              <a:cs typeface="Playfair Display"/>
              <a:sym typeface="Playfair Display"/>
            </a:endParaRPr>
          </a:p>
          <a:p>
            <a:pPr indent="0" lvl="0" marL="457200" rtl="0" algn="l">
              <a:spcBef>
                <a:spcPts val="1200"/>
              </a:spcBef>
              <a:spcAft>
                <a:spcPts val="1200"/>
              </a:spcAft>
              <a:buNone/>
            </a:pPr>
            <a:r>
              <a:t/>
            </a:r>
            <a:endParaRPr sz="3000">
              <a:solidFill>
                <a:srgbClr val="000000"/>
              </a:solidFill>
              <a:highlight>
                <a:srgbClr val="A4C2F4"/>
              </a:highlight>
            </a:endParaRPr>
          </a:p>
        </p:txBody>
      </p:sp>
      <p:sp>
        <p:nvSpPr>
          <p:cNvPr id="94" name="Google Shape;94;p14"/>
          <p:cNvSpPr txBox="1"/>
          <p:nvPr/>
        </p:nvSpPr>
        <p:spPr>
          <a:xfrm>
            <a:off x="408025" y="2188450"/>
            <a:ext cx="6664200" cy="1982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2400">
                <a:latin typeface="Playfair Display"/>
                <a:ea typeface="Playfair Display"/>
                <a:cs typeface="Playfair Display"/>
                <a:sym typeface="Playfair Display"/>
              </a:rPr>
              <a:t>Mock Trial is:</a:t>
            </a:r>
            <a:endParaRPr sz="2400">
              <a:latin typeface="Playfair Display"/>
              <a:ea typeface="Playfair Display"/>
              <a:cs typeface="Playfair Display"/>
              <a:sym typeface="Playfair Display"/>
            </a:endParaRPr>
          </a:p>
          <a:p>
            <a:pPr indent="-381000" lvl="0" marL="457200" rtl="0" algn="l">
              <a:lnSpc>
                <a:spcPct val="115000"/>
              </a:lnSpc>
              <a:spcBef>
                <a:spcPts val="1200"/>
              </a:spcBef>
              <a:spcAft>
                <a:spcPts val="0"/>
              </a:spcAft>
              <a:buSzPts val="2400"/>
              <a:buFont typeface="Playfair Display"/>
              <a:buChar char="-"/>
            </a:pPr>
            <a:r>
              <a:rPr lang="en" sz="2400">
                <a:latin typeface="Playfair Display"/>
                <a:ea typeface="Playfair Display"/>
                <a:cs typeface="Playfair Display"/>
                <a:sym typeface="Playfair Display"/>
              </a:rPr>
              <a:t>A fake trial done by students for learning</a:t>
            </a:r>
            <a:endParaRPr sz="2400">
              <a:latin typeface="Playfair Display"/>
              <a:ea typeface="Playfair Display"/>
              <a:cs typeface="Playfair Display"/>
              <a:sym typeface="Playfair Display"/>
            </a:endParaRPr>
          </a:p>
          <a:p>
            <a:pPr indent="-381000" lvl="0" marL="457200" rtl="0" algn="l">
              <a:lnSpc>
                <a:spcPct val="115000"/>
              </a:lnSpc>
              <a:spcBef>
                <a:spcPts val="0"/>
              </a:spcBef>
              <a:spcAft>
                <a:spcPts val="0"/>
              </a:spcAft>
              <a:buSzPts val="2400"/>
              <a:buFont typeface="Playfair Display"/>
              <a:buChar char="-"/>
            </a:pPr>
            <a:r>
              <a:rPr lang="en" sz="2400">
                <a:latin typeface="Playfair Display"/>
                <a:ea typeface="Playfair Display"/>
                <a:cs typeface="Playfair Display"/>
                <a:sym typeface="Playfair Display"/>
              </a:rPr>
              <a:t>Follows the same rules as a real trial</a:t>
            </a:r>
            <a:endParaRPr sz="2400">
              <a:latin typeface="Playfair Display"/>
              <a:ea typeface="Playfair Display"/>
              <a:cs typeface="Playfair Display"/>
              <a:sym typeface="Playfair Display"/>
            </a:endParaRPr>
          </a:p>
          <a:p>
            <a:pPr indent="-381000" lvl="0" marL="457200" rtl="0" algn="l">
              <a:lnSpc>
                <a:spcPct val="115000"/>
              </a:lnSpc>
              <a:spcBef>
                <a:spcPts val="0"/>
              </a:spcBef>
              <a:spcAft>
                <a:spcPts val="0"/>
              </a:spcAft>
              <a:buSzPts val="2400"/>
              <a:buFont typeface="Playfair Display"/>
              <a:buChar char="-"/>
            </a:pPr>
            <a:r>
              <a:rPr lang="en" sz="2400">
                <a:latin typeface="Playfair Display"/>
                <a:ea typeface="Playfair Display"/>
                <a:cs typeface="Playfair Display"/>
                <a:sym typeface="Playfair Display"/>
              </a:rPr>
              <a:t>Based on a real Constitutional issue</a:t>
            </a:r>
            <a:endParaRPr>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32"/>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How do You Write Your Closing Statement?</a:t>
            </a:r>
            <a:endParaRPr/>
          </a:p>
        </p:txBody>
      </p:sp>
      <p:sp>
        <p:nvSpPr>
          <p:cNvPr id="208" name="Google Shape;208;p32"/>
          <p:cNvSpPr txBox="1"/>
          <p:nvPr>
            <p:ph idx="1" type="body"/>
          </p:nvPr>
        </p:nvSpPr>
        <p:spPr>
          <a:xfrm>
            <a:off x="255150" y="1017800"/>
            <a:ext cx="8633700" cy="4014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2000">
                <a:solidFill>
                  <a:srgbClr val="000000"/>
                </a:solidFill>
              </a:rPr>
              <a:t>Template:</a:t>
            </a:r>
            <a:endParaRPr b="1" sz="2000">
              <a:solidFill>
                <a:srgbClr val="000000"/>
              </a:solidFill>
            </a:endParaRPr>
          </a:p>
          <a:p>
            <a:pPr indent="457200" lvl="0" marL="0" rtl="0" algn="l">
              <a:spcBef>
                <a:spcPts val="1200"/>
              </a:spcBef>
              <a:spcAft>
                <a:spcPts val="0"/>
              </a:spcAft>
              <a:buNone/>
            </a:pPr>
            <a:r>
              <a:rPr lang="en" sz="2000">
                <a:solidFill>
                  <a:srgbClr val="000000"/>
                </a:solidFill>
              </a:rPr>
              <a:t>Ladies and gentlemen of the jury, </a:t>
            </a:r>
            <a:endParaRPr sz="2000">
              <a:solidFill>
                <a:srgbClr val="000000"/>
              </a:solidFill>
            </a:endParaRPr>
          </a:p>
          <a:p>
            <a:pPr indent="457200" lvl="0" marL="0" rtl="0" algn="l">
              <a:spcBef>
                <a:spcPts val="1200"/>
              </a:spcBef>
              <a:spcAft>
                <a:spcPts val="0"/>
              </a:spcAft>
              <a:buNone/>
            </a:pPr>
            <a:r>
              <a:rPr lang="en" sz="2000">
                <a:solidFill>
                  <a:srgbClr val="000000"/>
                </a:solidFill>
              </a:rPr>
              <a:t>My name is </a:t>
            </a:r>
            <a:r>
              <a:rPr lang="en" sz="2000" u="sng">
                <a:solidFill>
                  <a:srgbClr val="000000"/>
                </a:solidFill>
              </a:rPr>
              <a:t>NAME</a:t>
            </a:r>
            <a:r>
              <a:rPr lang="en" sz="2000">
                <a:solidFill>
                  <a:srgbClr val="000000"/>
                </a:solidFill>
              </a:rPr>
              <a:t> and I am asking you to rule in favor of </a:t>
            </a:r>
            <a:r>
              <a:rPr lang="en" sz="2000" u="sng">
                <a:solidFill>
                  <a:srgbClr val="000000"/>
                </a:solidFill>
              </a:rPr>
              <a:t>YOUR SIDE’S MAIN ARGUMENT.</a:t>
            </a:r>
            <a:endParaRPr sz="2000" u="sng">
              <a:solidFill>
                <a:srgbClr val="000000"/>
              </a:solidFill>
            </a:endParaRPr>
          </a:p>
          <a:p>
            <a:pPr indent="457200" lvl="0" marL="0" rtl="0" algn="l">
              <a:spcBef>
                <a:spcPts val="1200"/>
              </a:spcBef>
              <a:spcAft>
                <a:spcPts val="0"/>
              </a:spcAft>
              <a:buNone/>
            </a:pPr>
            <a:r>
              <a:rPr lang="en" sz="2000">
                <a:solidFill>
                  <a:srgbClr val="000000"/>
                </a:solidFill>
              </a:rPr>
              <a:t>Here is a summary of what you heard from the witnesses today:</a:t>
            </a:r>
            <a:r>
              <a:rPr lang="en" sz="2000">
                <a:solidFill>
                  <a:srgbClr val="000000"/>
                </a:solidFill>
              </a:rPr>
              <a:t> </a:t>
            </a:r>
            <a:r>
              <a:rPr lang="en" sz="2000" u="sng">
                <a:solidFill>
                  <a:srgbClr val="000000"/>
                </a:solidFill>
              </a:rPr>
              <a:t>WITNESS SUMMARY [FAVORING YOUR SIDE]</a:t>
            </a:r>
            <a:r>
              <a:rPr lang="en" sz="2000" u="sng">
                <a:solidFill>
                  <a:srgbClr val="000000"/>
                </a:solidFill>
              </a:rPr>
              <a:t>.</a:t>
            </a:r>
            <a:endParaRPr sz="2000">
              <a:solidFill>
                <a:srgbClr val="000000"/>
              </a:solidFill>
            </a:endParaRPr>
          </a:p>
          <a:p>
            <a:pPr indent="457200" lvl="0" marL="0" rtl="0" algn="l">
              <a:lnSpc>
                <a:spcPct val="100000"/>
              </a:lnSpc>
              <a:spcBef>
                <a:spcPts val="1200"/>
              </a:spcBef>
              <a:spcAft>
                <a:spcPts val="0"/>
              </a:spcAft>
              <a:buNone/>
            </a:pPr>
            <a:r>
              <a:rPr lang="en" sz="2000">
                <a:solidFill>
                  <a:srgbClr val="000000"/>
                </a:solidFill>
              </a:rPr>
              <a:t>As you can see from our witnesses, our side is correct </a:t>
            </a:r>
            <a:endParaRPr sz="2000">
              <a:solidFill>
                <a:srgbClr val="000000"/>
              </a:solidFill>
            </a:endParaRPr>
          </a:p>
          <a:p>
            <a:pPr indent="0" lvl="0" marL="0" rtl="0" algn="l">
              <a:lnSpc>
                <a:spcPct val="100000"/>
              </a:lnSpc>
              <a:spcBef>
                <a:spcPts val="0"/>
              </a:spcBef>
              <a:spcAft>
                <a:spcPts val="0"/>
              </a:spcAft>
              <a:buNone/>
            </a:pPr>
            <a:r>
              <a:rPr lang="en" sz="2000">
                <a:solidFill>
                  <a:srgbClr val="000000"/>
                </a:solidFill>
              </a:rPr>
              <a:t>because  </a:t>
            </a:r>
            <a:r>
              <a:rPr lang="en" sz="2000" u="sng">
                <a:solidFill>
                  <a:srgbClr val="000000"/>
                </a:solidFill>
              </a:rPr>
              <a:t>VERY BRIEF SUPPORTING REASONS.</a:t>
            </a:r>
            <a:endParaRPr sz="2000" u="sng">
              <a:solidFill>
                <a:srgbClr val="000000"/>
              </a:solidFill>
            </a:endParaRPr>
          </a:p>
          <a:p>
            <a:pPr indent="0" lvl="0" marL="0" rtl="0" algn="l">
              <a:lnSpc>
                <a:spcPct val="100000"/>
              </a:lnSpc>
              <a:spcBef>
                <a:spcPts val="0"/>
              </a:spcBef>
              <a:spcAft>
                <a:spcPts val="0"/>
              </a:spcAft>
              <a:buNone/>
            </a:pPr>
            <a:r>
              <a:t/>
            </a:r>
            <a:endParaRPr sz="1000" u="sng">
              <a:solidFill>
                <a:srgbClr val="000000"/>
              </a:solidFill>
            </a:endParaRPr>
          </a:p>
          <a:p>
            <a:pPr indent="457200" lvl="0" marL="0" rtl="0" algn="l">
              <a:spcBef>
                <a:spcPts val="0"/>
              </a:spcBef>
              <a:spcAft>
                <a:spcPts val="1200"/>
              </a:spcAft>
              <a:buNone/>
            </a:pPr>
            <a:r>
              <a:rPr lang="en" sz="2000">
                <a:solidFill>
                  <a:srgbClr val="000000"/>
                </a:solidFill>
              </a:rPr>
              <a:t>Thank you for your time.</a:t>
            </a:r>
            <a:endParaRPr sz="2000">
              <a:solidFill>
                <a:srgbClr val="000000"/>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8">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8">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8">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8">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8">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8">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8">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8">
                                            <p:txEl>
                                              <p:pRg end="7" st="7"/>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33"/>
          <p:cNvSpPr txBox="1"/>
          <p:nvPr>
            <p:ph type="title"/>
          </p:nvPr>
        </p:nvSpPr>
        <p:spPr>
          <a:xfrm>
            <a:off x="76650" y="85250"/>
            <a:ext cx="5854800" cy="1218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5000"/>
              <a:t>See You Next Time!</a:t>
            </a:r>
            <a:endParaRPr sz="5000"/>
          </a:p>
          <a:p>
            <a:pPr indent="0" lvl="0" marL="0" rtl="0" algn="l">
              <a:spcBef>
                <a:spcPts val="0"/>
              </a:spcBef>
              <a:spcAft>
                <a:spcPts val="0"/>
              </a:spcAft>
              <a:buNone/>
            </a:pPr>
            <a:r>
              <a:t/>
            </a:r>
            <a:endParaRPr/>
          </a:p>
          <a:p>
            <a:pPr indent="0" lvl="0" marL="0" rtl="0" algn="l">
              <a:spcBef>
                <a:spcPts val="0"/>
              </a:spcBef>
              <a:spcAft>
                <a:spcPts val="0"/>
              </a:spcAft>
              <a:buNone/>
            </a:pPr>
            <a:r>
              <a:rPr lang="en" sz="5000">
                <a:highlight>
                  <a:srgbClr val="FFFF00"/>
                </a:highlight>
              </a:rPr>
              <a:t>Write Down Your School Email &amp; Join Our Google Classroom</a:t>
            </a:r>
            <a:endParaRPr sz="5000">
              <a:highlight>
                <a:srgbClr val="FFFF00"/>
              </a:highlight>
            </a:endParaRPr>
          </a:p>
          <a:p>
            <a:pPr indent="0" lvl="0" marL="0" rtl="0" algn="l">
              <a:spcBef>
                <a:spcPts val="0"/>
              </a:spcBef>
              <a:spcAft>
                <a:spcPts val="0"/>
              </a:spcAft>
              <a:buNone/>
            </a:pPr>
            <a:r>
              <a:rPr lang="en" sz="5000">
                <a:highlight>
                  <a:srgbClr val="FFFF00"/>
                </a:highlight>
              </a:rPr>
              <a:t> </a:t>
            </a:r>
            <a:endParaRPr sz="5000">
              <a:highlight>
                <a:srgbClr val="FFFF00"/>
              </a:highlight>
            </a:endParaRPr>
          </a:p>
        </p:txBody>
      </p:sp>
      <p:pic>
        <p:nvPicPr>
          <p:cNvPr id="214" name="Google Shape;214;p33"/>
          <p:cNvPicPr preferRelativeResize="0"/>
          <p:nvPr/>
        </p:nvPicPr>
        <p:blipFill>
          <a:blip r:embed="rId3">
            <a:alphaModFix/>
          </a:blip>
          <a:stretch>
            <a:fillRect/>
          </a:stretch>
        </p:blipFill>
        <p:spPr>
          <a:xfrm>
            <a:off x="6074850" y="539625"/>
            <a:ext cx="3007045" cy="306667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5"/>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Let’s Get a Quick Refresher!</a:t>
            </a:r>
            <a:endParaRPr/>
          </a:p>
        </p:txBody>
      </p:sp>
      <p:sp>
        <p:nvSpPr>
          <p:cNvPr id="100" name="Google Shape;100;p15"/>
          <p:cNvSpPr txBox="1"/>
          <p:nvPr>
            <p:ph idx="1" type="body"/>
          </p:nvPr>
        </p:nvSpPr>
        <p:spPr>
          <a:xfrm>
            <a:off x="311700" y="1229875"/>
            <a:ext cx="8520600" cy="1749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600">
                <a:solidFill>
                  <a:srgbClr val="000000"/>
                </a:solidFill>
                <a:highlight>
                  <a:srgbClr val="A4C2F4"/>
                </a:highlight>
              </a:rPr>
              <a:t>What is a Witness?</a:t>
            </a:r>
            <a:endParaRPr sz="2600">
              <a:solidFill>
                <a:srgbClr val="000000"/>
              </a:solidFill>
              <a:highlight>
                <a:srgbClr val="A4C2F4"/>
              </a:highlight>
            </a:endParaRPr>
          </a:p>
          <a:p>
            <a:pPr indent="0" lvl="0" marL="0" rtl="0" algn="l">
              <a:spcBef>
                <a:spcPts val="1200"/>
              </a:spcBef>
              <a:spcAft>
                <a:spcPts val="0"/>
              </a:spcAft>
              <a:buNone/>
            </a:pPr>
            <a:r>
              <a:rPr lang="en" sz="2600">
                <a:solidFill>
                  <a:srgbClr val="000000"/>
                </a:solidFill>
                <a:highlight>
                  <a:srgbClr val="A4C2F4"/>
                </a:highlight>
              </a:rPr>
              <a:t>What is an Attorney?</a:t>
            </a:r>
            <a:endParaRPr sz="2600">
              <a:solidFill>
                <a:srgbClr val="000000"/>
              </a:solidFill>
              <a:highlight>
                <a:srgbClr val="A4C2F4"/>
              </a:highlight>
            </a:endParaRPr>
          </a:p>
          <a:p>
            <a:pPr indent="0" lvl="0" marL="0" rtl="0" algn="l">
              <a:spcBef>
                <a:spcPts val="1200"/>
              </a:spcBef>
              <a:spcAft>
                <a:spcPts val="0"/>
              </a:spcAft>
              <a:buNone/>
            </a:pPr>
            <a:r>
              <a:t/>
            </a:r>
            <a:endParaRPr sz="2600">
              <a:solidFill>
                <a:srgbClr val="000000"/>
              </a:solidFill>
              <a:latin typeface="Playfair Display"/>
              <a:ea typeface="Playfair Display"/>
              <a:cs typeface="Playfair Display"/>
              <a:sym typeface="Playfair Display"/>
            </a:endParaRPr>
          </a:p>
          <a:p>
            <a:pPr indent="0" lvl="0" marL="457200" rtl="0" algn="l">
              <a:spcBef>
                <a:spcPts val="1200"/>
              </a:spcBef>
              <a:spcAft>
                <a:spcPts val="1200"/>
              </a:spcAft>
              <a:buNone/>
            </a:pPr>
            <a:r>
              <a:t/>
            </a:r>
            <a:endParaRPr sz="2600">
              <a:solidFill>
                <a:srgbClr val="000000"/>
              </a:solidFill>
              <a:highlight>
                <a:srgbClr val="A4C2F4"/>
              </a:highlight>
            </a:endParaRPr>
          </a:p>
        </p:txBody>
      </p:sp>
      <p:sp>
        <p:nvSpPr>
          <p:cNvPr id="101" name="Google Shape;101;p15"/>
          <p:cNvSpPr txBox="1"/>
          <p:nvPr/>
        </p:nvSpPr>
        <p:spPr>
          <a:xfrm>
            <a:off x="180650" y="2489850"/>
            <a:ext cx="6664200" cy="2407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2400">
                <a:latin typeface="Playfair Display"/>
                <a:ea typeface="Playfair Display"/>
                <a:cs typeface="Playfair Display"/>
                <a:sym typeface="Playfair Display"/>
              </a:rPr>
              <a:t>Witness:</a:t>
            </a:r>
            <a:r>
              <a:rPr lang="en" sz="2400">
                <a:latin typeface="Playfair Display"/>
                <a:ea typeface="Playfair Display"/>
                <a:cs typeface="Playfair Display"/>
                <a:sym typeface="Playfair Display"/>
              </a:rPr>
              <a:t> person who saw or heard the crime take place or may have important information about the crime or the defendant. </a:t>
            </a:r>
            <a:endParaRPr sz="2400">
              <a:latin typeface="Playfair Display"/>
              <a:ea typeface="Playfair Display"/>
              <a:cs typeface="Playfair Display"/>
              <a:sym typeface="Playfair Display"/>
            </a:endParaRPr>
          </a:p>
          <a:p>
            <a:pPr indent="0" lvl="0" marL="0" rtl="0" algn="l">
              <a:lnSpc>
                <a:spcPct val="115000"/>
              </a:lnSpc>
              <a:spcBef>
                <a:spcPts val="1200"/>
              </a:spcBef>
              <a:spcAft>
                <a:spcPts val="1200"/>
              </a:spcAft>
              <a:buNone/>
            </a:pPr>
            <a:r>
              <a:rPr b="1" lang="en" sz="2400">
                <a:latin typeface="Playfair Display"/>
                <a:ea typeface="Playfair Display"/>
                <a:cs typeface="Playfair Display"/>
                <a:sym typeface="Playfair Display"/>
              </a:rPr>
              <a:t>Lawyer: </a:t>
            </a:r>
            <a:r>
              <a:rPr lang="en" sz="2400">
                <a:latin typeface="Playfair Display"/>
                <a:ea typeface="Playfair Display"/>
                <a:cs typeface="Playfair Display"/>
                <a:sym typeface="Playfair Display"/>
              </a:rPr>
              <a:t>Someone who is authorized to advise and represents others in legal matters</a:t>
            </a:r>
            <a:endParaRPr sz="2400">
              <a:latin typeface="Playfair Display"/>
              <a:ea typeface="Playfair Display"/>
              <a:cs typeface="Playfair Display"/>
              <a:sym typeface="Playfair Display"/>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16"/>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Let’s Get a Quick Refresher!</a:t>
            </a:r>
            <a:endParaRPr/>
          </a:p>
        </p:txBody>
      </p:sp>
      <p:sp>
        <p:nvSpPr>
          <p:cNvPr id="107" name="Google Shape;107;p16"/>
          <p:cNvSpPr txBox="1"/>
          <p:nvPr>
            <p:ph idx="1" type="body"/>
          </p:nvPr>
        </p:nvSpPr>
        <p:spPr>
          <a:xfrm>
            <a:off x="311700" y="1229875"/>
            <a:ext cx="8520600" cy="1749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600">
                <a:solidFill>
                  <a:srgbClr val="000000"/>
                </a:solidFill>
                <a:highlight>
                  <a:srgbClr val="A4C2F4"/>
                </a:highlight>
              </a:rPr>
              <a:t>What is the Prosecution vs. the Defense?</a:t>
            </a:r>
            <a:endParaRPr sz="2600">
              <a:solidFill>
                <a:srgbClr val="000000"/>
              </a:solidFill>
              <a:highlight>
                <a:srgbClr val="A4C2F4"/>
              </a:highlight>
            </a:endParaRPr>
          </a:p>
          <a:p>
            <a:pPr indent="0" lvl="0" marL="0" rtl="0" algn="l">
              <a:spcBef>
                <a:spcPts val="1200"/>
              </a:spcBef>
              <a:spcAft>
                <a:spcPts val="0"/>
              </a:spcAft>
              <a:buNone/>
            </a:pPr>
            <a:r>
              <a:t/>
            </a:r>
            <a:endParaRPr sz="2600">
              <a:solidFill>
                <a:srgbClr val="000000"/>
              </a:solidFill>
              <a:latin typeface="Playfair Display"/>
              <a:ea typeface="Playfair Display"/>
              <a:cs typeface="Playfair Display"/>
              <a:sym typeface="Playfair Display"/>
            </a:endParaRPr>
          </a:p>
          <a:p>
            <a:pPr indent="0" lvl="0" marL="457200" rtl="0" algn="l">
              <a:spcBef>
                <a:spcPts val="1200"/>
              </a:spcBef>
              <a:spcAft>
                <a:spcPts val="1200"/>
              </a:spcAft>
              <a:buNone/>
            </a:pPr>
            <a:r>
              <a:t/>
            </a:r>
            <a:endParaRPr sz="2600">
              <a:solidFill>
                <a:srgbClr val="000000"/>
              </a:solidFill>
              <a:highlight>
                <a:srgbClr val="A4C2F4"/>
              </a:highlight>
            </a:endParaRPr>
          </a:p>
        </p:txBody>
      </p:sp>
      <p:sp>
        <p:nvSpPr>
          <p:cNvPr id="108" name="Google Shape;108;p16"/>
          <p:cNvSpPr txBox="1"/>
          <p:nvPr/>
        </p:nvSpPr>
        <p:spPr>
          <a:xfrm>
            <a:off x="180600" y="2145875"/>
            <a:ext cx="8963400" cy="1557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2400">
                <a:latin typeface="Playfair Display"/>
                <a:ea typeface="Playfair Display"/>
                <a:cs typeface="Playfair Display"/>
                <a:sym typeface="Playfair Display"/>
              </a:rPr>
              <a:t>The</a:t>
            </a:r>
            <a:r>
              <a:rPr b="1" lang="en" sz="2400">
                <a:latin typeface="Playfair Display"/>
                <a:ea typeface="Playfair Display"/>
                <a:cs typeface="Playfair Display"/>
                <a:sym typeface="Playfair Display"/>
              </a:rPr>
              <a:t> prosecutor </a:t>
            </a:r>
            <a:r>
              <a:rPr lang="en" sz="2400">
                <a:latin typeface="Playfair Display"/>
                <a:ea typeface="Playfair Display"/>
                <a:cs typeface="Playfair Display"/>
                <a:sym typeface="Playfair Display"/>
              </a:rPr>
              <a:t>(employed by the government) tries to convict people people (get them punished) for an alleged crime. </a:t>
            </a:r>
            <a:endParaRPr sz="2400">
              <a:latin typeface="Playfair Display"/>
              <a:ea typeface="Playfair Display"/>
              <a:cs typeface="Playfair Display"/>
              <a:sym typeface="Playfair Display"/>
            </a:endParaRPr>
          </a:p>
          <a:p>
            <a:pPr indent="0" lvl="0" marL="0" rtl="0" algn="l">
              <a:lnSpc>
                <a:spcPct val="115000"/>
              </a:lnSpc>
              <a:spcBef>
                <a:spcPts val="1200"/>
              </a:spcBef>
              <a:spcAft>
                <a:spcPts val="1200"/>
              </a:spcAft>
              <a:buNone/>
            </a:pPr>
            <a:r>
              <a:rPr lang="en" sz="2400">
                <a:latin typeface="Playfair Display"/>
                <a:ea typeface="Playfair Display"/>
                <a:cs typeface="Playfair Display"/>
                <a:sym typeface="Playfair Display"/>
              </a:rPr>
              <a:t>The</a:t>
            </a:r>
            <a:r>
              <a:rPr b="1" lang="en" sz="2400">
                <a:latin typeface="Playfair Display"/>
                <a:ea typeface="Playfair Display"/>
                <a:cs typeface="Playfair Display"/>
                <a:sym typeface="Playfair Display"/>
              </a:rPr>
              <a:t> defense attorney </a:t>
            </a:r>
            <a:r>
              <a:rPr lang="en" sz="2400">
                <a:latin typeface="Playfair Display"/>
                <a:ea typeface="Playfair Display"/>
                <a:cs typeface="Playfair Display"/>
                <a:sym typeface="Playfair Display"/>
              </a:rPr>
              <a:t>tries to get their client deemed innocent. </a:t>
            </a:r>
            <a:endParaRPr sz="2400">
              <a:latin typeface="Playfair Display"/>
              <a:ea typeface="Playfair Display"/>
              <a:cs typeface="Playfair Display"/>
              <a:sym typeface="Playfair Display"/>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17"/>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This meeting is going to be about…</a:t>
            </a:r>
            <a:endParaRPr/>
          </a:p>
        </p:txBody>
      </p:sp>
      <p:sp>
        <p:nvSpPr>
          <p:cNvPr id="114" name="Google Shape;114;p17"/>
          <p:cNvSpPr txBox="1"/>
          <p:nvPr>
            <p:ph idx="1" type="body"/>
          </p:nvPr>
        </p:nvSpPr>
        <p:spPr>
          <a:xfrm>
            <a:off x="311700" y="1229900"/>
            <a:ext cx="8520600" cy="3339000"/>
          </a:xfrm>
          <a:prstGeom prst="rect">
            <a:avLst/>
          </a:prstGeom>
        </p:spPr>
        <p:txBody>
          <a:bodyPr anchorCtr="0" anchor="t" bIns="91425" lIns="91425" spcFirstLastPara="1" rIns="91425" wrap="square" tIns="91425">
            <a:normAutofit/>
          </a:bodyPr>
          <a:lstStyle/>
          <a:p>
            <a:pPr indent="-419100" lvl="0" marL="914400" rtl="0" algn="l">
              <a:spcBef>
                <a:spcPts val="0"/>
              </a:spcBef>
              <a:spcAft>
                <a:spcPts val="0"/>
              </a:spcAft>
              <a:buSzPts val="3000"/>
              <a:buChar char="●"/>
            </a:pPr>
            <a:r>
              <a:rPr lang="en" sz="3000">
                <a:highlight>
                  <a:srgbClr val="FFFF00"/>
                </a:highlight>
              </a:rPr>
              <a:t>Run through of a trial</a:t>
            </a:r>
            <a:endParaRPr sz="3000">
              <a:highlight>
                <a:srgbClr val="FFFF00"/>
              </a:highlight>
            </a:endParaRPr>
          </a:p>
          <a:p>
            <a:pPr indent="-419100" lvl="0" marL="914400" rtl="0" algn="l">
              <a:spcBef>
                <a:spcPts val="0"/>
              </a:spcBef>
              <a:spcAft>
                <a:spcPts val="0"/>
              </a:spcAft>
              <a:buSzPts val="3000"/>
              <a:buChar char="●"/>
            </a:pPr>
            <a:r>
              <a:rPr lang="en" sz="3000">
                <a:highlight>
                  <a:srgbClr val="FFFF00"/>
                </a:highlight>
              </a:rPr>
              <a:t>Focus on direct and cross examination</a:t>
            </a:r>
            <a:endParaRPr sz="3000">
              <a:highlight>
                <a:srgbClr val="FFFF00"/>
              </a:high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18"/>
          <p:cNvSpPr txBox="1"/>
          <p:nvPr/>
        </p:nvSpPr>
        <p:spPr>
          <a:xfrm>
            <a:off x="729450" y="608450"/>
            <a:ext cx="7688700" cy="53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rgbClr val="000000"/>
                </a:solidFill>
                <a:highlight>
                  <a:srgbClr val="F8E71C"/>
                </a:highlight>
                <a:latin typeface="Oswald"/>
                <a:ea typeface="Oswald"/>
                <a:cs typeface="Oswald"/>
                <a:sym typeface="Oswald"/>
              </a:rPr>
              <a:t>Mock Trial Structure</a:t>
            </a:r>
            <a:endParaRPr sz="3000">
              <a:solidFill>
                <a:srgbClr val="000000"/>
              </a:solidFill>
              <a:highlight>
                <a:srgbClr val="F8E71C"/>
              </a:highlight>
              <a:latin typeface="Oswald"/>
              <a:ea typeface="Oswald"/>
              <a:cs typeface="Oswald"/>
              <a:sym typeface="Oswald"/>
            </a:endParaRPr>
          </a:p>
        </p:txBody>
      </p:sp>
      <p:sp>
        <p:nvSpPr>
          <p:cNvPr id="120" name="Google Shape;120;p18"/>
          <p:cNvSpPr txBox="1"/>
          <p:nvPr/>
        </p:nvSpPr>
        <p:spPr>
          <a:xfrm>
            <a:off x="729450" y="1659225"/>
            <a:ext cx="7688700" cy="2261100"/>
          </a:xfrm>
          <a:prstGeom prst="rect">
            <a:avLst/>
          </a:prstGeom>
          <a:noFill/>
          <a:ln>
            <a:noFill/>
          </a:ln>
        </p:spPr>
        <p:txBody>
          <a:bodyPr anchorCtr="0" anchor="t" bIns="91425" lIns="91425" spcFirstLastPara="1" rIns="91425" wrap="square" tIns="91425">
            <a:noAutofit/>
          </a:bodyPr>
          <a:lstStyle/>
          <a:p>
            <a:pPr indent="-381000" lvl="0" marL="457200" rtl="0" algn="l">
              <a:lnSpc>
                <a:spcPct val="150000"/>
              </a:lnSpc>
              <a:spcBef>
                <a:spcPts val="0"/>
              </a:spcBef>
              <a:spcAft>
                <a:spcPts val="0"/>
              </a:spcAft>
              <a:buClr>
                <a:srgbClr val="000000"/>
              </a:buClr>
              <a:buSzPts val="2400"/>
              <a:buFont typeface="Playfair Display"/>
              <a:buChar char="-"/>
            </a:pPr>
            <a:r>
              <a:rPr b="1" lang="en" sz="2400">
                <a:latin typeface="Playfair Display"/>
                <a:ea typeface="Playfair Display"/>
                <a:cs typeface="Playfair Display"/>
                <a:sym typeface="Playfair Display"/>
              </a:rPr>
              <a:t>Opening statements</a:t>
            </a:r>
            <a:r>
              <a:rPr lang="en" sz="2400">
                <a:latin typeface="Playfair Display"/>
                <a:ea typeface="Playfair Display"/>
                <a:cs typeface="Playfair Display"/>
                <a:sym typeface="Playfair Display"/>
              </a:rPr>
              <a:t> </a:t>
            </a:r>
            <a:endParaRPr sz="2400">
              <a:latin typeface="Playfair Display"/>
              <a:ea typeface="Playfair Display"/>
              <a:cs typeface="Playfair Display"/>
              <a:sym typeface="Playfair Display"/>
            </a:endParaRPr>
          </a:p>
          <a:p>
            <a:pPr indent="-381000" lvl="0" marL="457200" rtl="0" algn="l">
              <a:lnSpc>
                <a:spcPct val="150000"/>
              </a:lnSpc>
              <a:spcBef>
                <a:spcPts val="0"/>
              </a:spcBef>
              <a:spcAft>
                <a:spcPts val="0"/>
              </a:spcAft>
              <a:buClr>
                <a:srgbClr val="000000"/>
              </a:buClr>
              <a:buSzPts val="2400"/>
              <a:buFont typeface="Playfair Display"/>
              <a:buChar char="-"/>
            </a:pPr>
            <a:r>
              <a:rPr b="1" lang="en" sz="2400">
                <a:latin typeface="Playfair Display"/>
                <a:ea typeface="Playfair Display"/>
                <a:cs typeface="Playfair Display"/>
                <a:sym typeface="Playfair Display"/>
              </a:rPr>
              <a:t>Direct &amp; Cross Examinations</a:t>
            </a:r>
            <a:r>
              <a:rPr lang="en" sz="2400">
                <a:latin typeface="Playfair Display"/>
                <a:ea typeface="Playfair Display"/>
                <a:cs typeface="Playfair Display"/>
                <a:sym typeface="Playfair Display"/>
              </a:rPr>
              <a:t> </a:t>
            </a:r>
            <a:endParaRPr sz="2400">
              <a:latin typeface="Playfair Display"/>
              <a:ea typeface="Playfair Display"/>
              <a:cs typeface="Playfair Display"/>
              <a:sym typeface="Playfair Display"/>
            </a:endParaRPr>
          </a:p>
          <a:p>
            <a:pPr indent="-381000" lvl="0" marL="457200" rtl="0" algn="l">
              <a:lnSpc>
                <a:spcPct val="150000"/>
              </a:lnSpc>
              <a:spcBef>
                <a:spcPts val="0"/>
              </a:spcBef>
              <a:spcAft>
                <a:spcPts val="0"/>
              </a:spcAft>
              <a:buClr>
                <a:srgbClr val="000000"/>
              </a:buClr>
              <a:buSzPts val="2400"/>
              <a:buFont typeface="Playfair Display"/>
              <a:buChar char="-"/>
            </a:pPr>
            <a:r>
              <a:rPr b="1" lang="en" sz="2400">
                <a:latin typeface="Playfair Display"/>
                <a:ea typeface="Playfair Display"/>
                <a:cs typeface="Playfair Display"/>
                <a:sym typeface="Playfair Display"/>
              </a:rPr>
              <a:t>Closing Arguments</a:t>
            </a:r>
            <a:endParaRPr sz="2400">
              <a:latin typeface="Playfair Display"/>
              <a:ea typeface="Playfair Display"/>
              <a:cs typeface="Playfair Display"/>
              <a:sym typeface="Playfair Display"/>
            </a:endParaRPr>
          </a:p>
          <a:p>
            <a:pPr indent="-381000" lvl="0" marL="457200" rtl="0" algn="l">
              <a:lnSpc>
                <a:spcPct val="150000"/>
              </a:lnSpc>
              <a:spcBef>
                <a:spcPts val="0"/>
              </a:spcBef>
              <a:spcAft>
                <a:spcPts val="0"/>
              </a:spcAft>
              <a:buClr>
                <a:srgbClr val="000000"/>
              </a:buClr>
              <a:buSzPts val="2400"/>
              <a:buFont typeface="Playfair Display"/>
              <a:buChar char="-"/>
            </a:pPr>
            <a:r>
              <a:rPr b="1" lang="en" sz="2400">
                <a:latin typeface="Playfair Display"/>
                <a:ea typeface="Playfair Display"/>
                <a:cs typeface="Playfair Display"/>
                <a:sym typeface="Playfair Display"/>
              </a:rPr>
              <a:t>Jury Deliberation &amp; Results</a:t>
            </a:r>
            <a:endParaRPr b="1" sz="2400">
              <a:latin typeface="Playfair Display"/>
              <a:ea typeface="Playfair Display"/>
              <a:cs typeface="Playfair Display"/>
              <a:sym typeface="Playfair Display"/>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19"/>
          <p:cNvSpPr txBox="1"/>
          <p:nvPr>
            <p:ph type="title"/>
          </p:nvPr>
        </p:nvSpPr>
        <p:spPr>
          <a:xfrm>
            <a:off x="265500" y="1151100"/>
            <a:ext cx="4045200" cy="15645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Direct</a:t>
            </a:r>
            <a:r>
              <a:rPr lang="en"/>
              <a:t> Examination</a:t>
            </a:r>
            <a:endParaRPr/>
          </a:p>
        </p:txBody>
      </p:sp>
      <p:sp>
        <p:nvSpPr>
          <p:cNvPr id="126" name="Google Shape;126;p19"/>
          <p:cNvSpPr txBox="1"/>
          <p:nvPr>
            <p:ph idx="1" type="subTitle"/>
          </p:nvPr>
        </p:nvSpPr>
        <p:spPr>
          <a:xfrm>
            <a:off x="265500" y="2769001"/>
            <a:ext cx="4045200" cy="12693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Making your witness look good</a:t>
            </a:r>
            <a:endParaRPr/>
          </a:p>
        </p:txBody>
      </p:sp>
      <p:sp>
        <p:nvSpPr>
          <p:cNvPr id="127" name="Google Shape;127;p19"/>
          <p:cNvSpPr txBox="1"/>
          <p:nvPr>
            <p:ph idx="2" type="body"/>
          </p:nvPr>
        </p:nvSpPr>
        <p:spPr>
          <a:xfrm>
            <a:off x="4939500" y="199925"/>
            <a:ext cx="3837000" cy="4586700"/>
          </a:xfrm>
          <a:prstGeom prst="rect">
            <a:avLst/>
          </a:prstGeom>
        </p:spPr>
        <p:txBody>
          <a:bodyPr anchorCtr="0" anchor="ctr" bIns="91425" lIns="91425" spcFirstLastPara="1" rIns="91425" wrap="square" tIns="91425">
            <a:normAutofit fontScale="77500" lnSpcReduction="10000"/>
          </a:bodyPr>
          <a:lstStyle/>
          <a:p>
            <a:pPr indent="0" lvl="0" marL="0" rtl="0" algn="l">
              <a:spcBef>
                <a:spcPts val="0"/>
              </a:spcBef>
              <a:spcAft>
                <a:spcPts val="0"/>
              </a:spcAft>
              <a:buNone/>
            </a:pPr>
            <a:r>
              <a:rPr b="1" lang="en" sz="2300" u="sng">
                <a:solidFill>
                  <a:srgbClr val="FFFFFF"/>
                </a:solidFill>
              </a:rPr>
              <a:t>Lawyers </a:t>
            </a:r>
            <a:endParaRPr b="1" sz="2300" u="sng">
              <a:solidFill>
                <a:srgbClr val="FFFFFF"/>
              </a:solidFill>
            </a:endParaRPr>
          </a:p>
          <a:p>
            <a:pPr indent="-341788" lvl="0" marL="457200" rtl="0" algn="l">
              <a:spcBef>
                <a:spcPts val="1200"/>
              </a:spcBef>
              <a:spcAft>
                <a:spcPts val="0"/>
              </a:spcAft>
              <a:buClr>
                <a:srgbClr val="FFFFFF"/>
              </a:buClr>
              <a:buSzPct val="100000"/>
              <a:buChar char="-"/>
            </a:pPr>
            <a:r>
              <a:rPr b="1" lang="en" sz="2300">
                <a:solidFill>
                  <a:srgbClr val="FFFFFF"/>
                </a:solidFill>
              </a:rPr>
              <a:t>Ask questions to introduce the witness</a:t>
            </a:r>
            <a:endParaRPr b="1" sz="2300">
              <a:solidFill>
                <a:srgbClr val="FFFFFF"/>
              </a:solidFill>
            </a:endParaRPr>
          </a:p>
          <a:p>
            <a:pPr indent="0" lvl="0" marL="0" rtl="0" algn="l">
              <a:lnSpc>
                <a:spcPct val="100000"/>
              </a:lnSpc>
              <a:spcBef>
                <a:spcPts val="1200"/>
              </a:spcBef>
              <a:spcAft>
                <a:spcPts val="0"/>
              </a:spcAft>
              <a:buNone/>
            </a:pPr>
            <a:r>
              <a:t/>
            </a:r>
            <a:endParaRPr b="1" sz="100">
              <a:solidFill>
                <a:srgbClr val="FFFFFF"/>
              </a:solidFill>
            </a:endParaRPr>
          </a:p>
          <a:p>
            <a:pPr indent="-341788" lvl="0" marL="457200" rtl="0" algn="l">
              <a:spcBef>
                <a:spcPts val="0"/>
              </a:spcBef>
              <a:spcAft>
                <a:spcPts val="0"/>
              </a:spcAft>
              <a:buClr>
                <a:srgbClr val="FFFFFF"/>
              </a:buClr>
              <a:buSzPct val="100000"/>
              <a:buChar char="-"/>
            </a:pPr>
            <a:r>
              <a:rPr b="1" lang="en" sz="2300">
                <a:solidFill>
                  <a:srgbClr val="FFFFFF"/>
                </a:solidFill>
              </a:rPr>
              <a:t>Ask open-ended questions</a:t>
            </a:r>
            <a:endParaRPr b="1" sz="2300">
              <a:solidFill>
                <a:srgbClr val="FFFFFF"/>
              </a:solidFill>
            </a:endParaRPr>
          </a:p>
          <a:p>
            <a:pPr indent="0" lvl="0" marL="0" rtl="0" algn="l">
              <a:lnSpc>
                <a:spcPct val="100000"/>
              </a:lnSpc>
              <a:spcBef>
                <a:spcPts val="1200"/>
              </a:spcBef>
              <a:spcAft>
                <a:spcPts val="0"/>
              </a:spcAft>
              <a:buNone/>
            </a:pPr>
            <a:r>
              <a:t/>
            </a:r>
            <a:endParaRPr b="1" sz="100">
              <a:solidFill>
                <a:srgbClr val="FFFFFF"/>
              </a:solidFill>
            </a:endParaRPr>
          </a:p>
          <a:p>
            <a:pPr indent="-341788" lvl="0" marL="457200" rtl="0" algn="l">
              <a:spcBef>
                <a:spcPts val="0"/>
              </a:spcBef>
              <a:spcAft>
                <a:spcPts val="0"/>
              </a:spcAft>
              <a:buClr>
                <a:srgbClr val="FFFFFF"/>
              </a:buClr>
              <a:buSzPct val="100000"/>
              <a:buChar char="-"/>
            </a:pPr>
            <a:r>
              <a:rPr b="1" lang="en" sz="2300">
                <a:solidFill>
                  <a:srgbClr val="FFFFFF"/>
                </a:solidFill>
              </a:rPr>
              <a:t>Give the witness a chance to explain themselves</a:t>
            </a:r>
            <a:endParaRPr b="1" sz="2300">
              <a:solidFill>
                <a:srgbClr val="FFFFFF"/>
              </a:solidFill>
            </a:endParaRPr>
          </a:p>
          <a:p>
            <a:pPr indent="0" lvl="0" marL="0" rtl="0" algn="l">
              <a:spcBef>
                <a:spcPts val="1200"/>
              </a:spcBef>
              <a:spcAft>
                <a:spcPts val="0"/>
              </a:spcAft>
              <a:buNone/>
            </a:pPr>
            <a:r>
              <a:t/>
            </a:r>
            <a:endParaRPr b="1" sz="100">
              <a:solidFill>
                <a:srgbClr val="FFFFFF"/>
              </a:solidFill>
            </a:endParaRPr>
          </a:p>
          <a:p>
            <a:pPr indent="0" lvl="0" marL="0" rtl="0" algn="l">
              <a:spcBef>
                <a:spcPts val="1200"/>
              </a:spcBef>
              <a:spcAft>
                <a:spcPts val="0"/>
              </a:spcAft>
              <a:buNone/>
            </a:pPr>
            <a:r>
              <a:rPr b="1" lang="en" sz="2300" u="sng">
                <a:solidFill>
                  <a:srgbClr val="FFFFFF"/>
                </a:solidFill>
              </a:rPr>
              <a:t>Witnesses</a:t>
            </a:r>
            <a:r>
              <a:rPr b="1" lang="en" sz="2300">
                <a:solidFill>
                  <a:srgbClr val="FFFFFF"/>
                </a:solidFill>
              </a:rPr>
              <a:t> </a:t>
            </a:r>
            <a:endParaRPr b="1" sz="2300">
              <a:solidFill>
                <a:srgbClr val="FFFFFF"/>
              </a:solidFill>
            </a:endParaRPr>
          </a:p>
          <a:p>
            <a:pPr indent="-341788" lvl="0" marL="457200" rtl="0" algn="l">
              <a:spcBef>
                <a:spcPts val="1200"/>
              </a:spcBef>
              <a:spcAft>
                <a:spcPts val="0"/>
              </a:spcAft>
              <a:buClr>
                <a:srgbClr val="FFFFFF"/>
              </a:buClr>
              <a:buSzPct val="100000"/>
              <a:buChar char="-"/>
            </a:pPr>
            <a:r>
              <a:rPr b="1" lang="en" sz="2300">
                <a:solidFill>
                  <a:srgbClr val="FFFFFF"/>
                </a:solidFill>
              </a:rPr>
              <a:t>You will know your questions (and should prepare answers)</a:t>
            </a:r>
            <a:endParaRPr b="1" sz="2300">
              <a:solidFill>
                <a:srgbClr val="FFFFFF"/>
              </a:solidFill>
            </a:endParaRPr>
          </a:p>
          <a:p>
            <a:pPr indent="0" lvl="0" marL="0" rtl="0" algn="l">
              <a:lnSpc>
                <a:spcPct val="100000"/>
              </a:lnSpc>
              <a:spcBef>
                <a:spcPts val="1200"/>
              </a:spcBef>
              <a:spcAft>
                <a:spcPts val="0"/>
              </a:spcAft>
              <a:buNone/>
            </a:pPr>
            <a:r>
              <a:t/>
            </a:r>
            <a:endParaRPr b="1" sz="150">
              <a:solidFill>
                <a:srgbClr val="FFFFFF"/>
              </a:solidFill>
            </a:endParaRPr>
          </a:p>
          <a:p>
            <a:pPr indent="-341788" lvl="0" marL="457200" rtl="0" algn="l">
              <a:spcBef>
                <a:spcPts val="0"/>
              </a:spcBef>
              <a:spcAft>
                <a:spcPts val="0"/>
              </a:spcAft>
              <a:buClr>
                <a:srgbClr val="FFFFFF"/>
              </a:buClr>
              <a:buSzPct val="100000"/>
              <a:buChar char="-"/>
            </a:pPr>
            <a:r>
              <a:rPr b="1" lang="en" sz="2300">
                <a:solidFill>
                  <a:srgbClr val="FFFFFF"/>
                </a:solidFill>
              </a:rPr>
              <a:t>You will be doing most of the talking here</a:t>
            </a:r>
            <a:endParaRPr b="1" sz="2300">
              <a:solidFill>
                <a:srgbClr val="FFFFFF"/>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20"/>
          <p:cNvSpPr txBox="1"/>
          <p:nvPr>
            <p:ph type="title"/>
          </p:nvPr>
        </p:nvSpPr>
        <p:spPr>
          <a:xfrm>
            <a:off x="265500" y="1151100"/>
            <a:ext cx="4045200" cy="15645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Cross Examination</a:t>
            </a:r>
            <a:endParaRPr/>
          </a:p>
        </p:txBody>
      </p:sp>
      <p:sp>
        <p:nvSpPr>
          <p:cNvPr id="133" name="Google Shape;133;p20"/>
          <p:cNvSpPr txBox="1"/>
          <p:nvPr>
            <p:ph idx="1" type="subTitle"/>
          </p:nvPr>
        </p:nvSpPr>
        <p:spPr>
          <a:xfrm>
            <a:off x="265500" y="2769001"/>
            <a:ext cx="4045200" cy="12693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Make</a:t>
            </a:r>
            <a:r>
              <a:rPr lang="en"/>
              <a:t> the other side’s witness look bad</a:t>
            </a:r>
            <a:endParaRPr/>
          </a:p>
        </p:txBody>
      </p:sp>
      <p:sp>
        <p:nvSpPr>
          <p:cNvPr id="134" name="Google Shape;134;p20"/>
          <p:cNvSpPr txBox="1"/>
          <p:nvPr>
            <p:ph idx="2" type="body"/>
          </p:nvPr>
        </p:nvSpPr>
        <p:spPr>
          <a:xfrm>
            <a:off x="4939500" y="199925"/>
            <a:ext cx="3837000" cy="4275300"/>
          </a:xfrm>
          <a:prstGeom prst="rect">
            <a:avLst/>
          </a:prstGeom>
        </p:spPr>
        <p:txBody>
          <a:bodyPr anchorCtr="0" anchor="ctr" bIns="91425" lIns="91425" spcFirstLastPara="1" rIns="91425" wrap="square" tIns="91425">
            <a:normAutofit fontScale="77500" lnSpcReduction="20000"/>
          </a:bodyPr>
          <a:lstStyle/>
          <a:p>
            <a:pPr indent="0" lvl="0" marL="0" rtl="0" algn="l">
              <a:spcBef>
                <a:spcPts val="0"/>
              </a:spcBef>
              <a:spcAft>
                <a:spcPts val="0"/>
              </a:spcAft>
              <a:buNone/>
            </a:pPr>
            <a:r>
              <a:rPr b="1" lang="en" sz="2300" u="sng">
                <a:solidFill>
                  <a:srgbClr val="FFFFFF"/>
                </a:solidFill>
              </a:rPr>
              <a:t>Lawyers </a:t>
            </a:r>
            <a:endParaRPr b="1" sz="2300" u="sng">
              <a:solidFill>
                <a:srgbClr val="FFFFFF"/>
              </a:solidFill>
            </a:endParaRPr>
          </a:p>
          <a:p>
            <a:pPr indent="-341788" lvl="0" marL="457200" rtl="0" algn="l">
              <a:spcBef>
                <a:spcPts val="1200"/>
              </a:spcBef>
              <a:spcAft>
                <a:spcPts val="0"/>
              </a:spcAft>
              <a:buClr>
                <a:srgbClr val="FFFFFF"/>
              </a:buClr>
              <a:buSzPct val="100000"/>
              <a:buChar char="-"/>
            </a:pPr>
            <a:r>
              <a:rPr b="1" lang="en" sz="2300">
                <a:solidFill>
                  <a:srgbClr val="FFFFFF"/>
                </a:solidFill>
              </a:rPr>
              <a:t>Only ask leading questions (have a yes/no answer) </a:t>
            </a:r>
            <a:endParaRPr b="1" sz="2300">
              <a:solidFill>
                <a:srgbClr val="FFFFFF"/>
              </a:solidFill>
            </a:endParaRPr>
          </a:p>
          <a:p>
            <a:pPr indent="0" lvl="0" marL="0" rtl="0" algn="l">
              <a:lnSpc>
                <a:spcPct val="100000"/>
              </a:lnSpc>
              <a:spcBef>
                <a:spcPts val="1200"/>
              </a:spcBef>
              <a:spcAft>
                <a:spcPts val="0"/>
              </a:spcAft>
              <a:buNone/>
            </a:pPr>
            <a:r>
              <a:t/>
            </a:r>
            <a:endParaRPr b="1" sz="100">
              <a:solidFill>
                <a:srgbClr val="FFFFFF"/>
              </a:solidFill>
            </a:endParaRPr>
          </a:p>
          <a:p>
            <a:pPr indent="-341788" lvl="0" marL="457200" rtl="0" algn="l">
              <a:spcBef>
                <a:spcPts val="0"/>
              </a:spcBef>
              <a:spcAft>
                <a:spcPts val="0"/>
              </a:spcAft>
              <a:buClr>
                <a:srgbClr val="FFFFFF"/>
              </a:buClr>
              <a:buSzPct val="100000"/>
              <a:buChar char="-"/>
            </a:pPr>
            <a:r>
              <a:rPr b="1" lang="en" sz="2300">
                <a:solidFill>
                  <a:srgbClr val="FFFFFF"/>
                </a:solidFill>
              </a:rPr>
              <a:t>Only ask questions favoring your side!</a:t>
            </a:r>
            <a:endParaRPr b="1" sz="2300">
              <a:solidFill>
                <a:srgbClr val="FFFFFF"/>
              </a:solidFill>
            </a:endParaRPr>
          </a:p>
          <a:p>
            <a:pPr indent="0" lvl="0" marL="0" rtl="0" algn="l">
              <a:spcBef>
                <a:spcPts val="1200"/>
              </a:spcBef>
              <a:spcAft>
                <a:spcPts val="0"/>
              </a:spcAft>
              <a:buNone/>
            </a:pPr>
            <a:r>
              <a:t/>
            </a:r>
            <a:endParaRPr b="1" sz="100">
              <a:solidFill>
                <a:srgbClr val="FFFFFF"/>
              </a:solidFill>
            </a:endParaRPr>
          </a:p>
          <a:p>
            <a:pPr indent="0" lvl="0" marL="0" rtl="0" algn="l">
              <a:spcBef>
                <a:spcPts val="1200"/>
              </a:spcBef>
              <a:spcAft>
                <a:spcPts val="0"/>
              </a:spcAft>
              <a:buNone/>
            </a:pPr>
            <a:r>
              <a:rPr b="1" lang="en" sz="2300" u="sng">
                <a:solidFill>
                  <a:srgbClr val="FFFFFF"/>
                </a:solidFill>
              </a:rPr>
              <a:t>Witnesses</a:t>
            </a:r>
            <a:r>
              <a:rPr b="1" lang="en" sz="2300">
                <a:solidFill>
                  <a:srgbClr val="FFFFFF"/>
                </a:solidFill>
              </a:rPr>
              <a:t> </a:t>
            </a:r>
            <a:endParaRPr b="1" sz="2300">
              <a:solidFill>
                <a:srgbClr val="FFFFFF"/>
              </a:solidFill>
            </a:endParaRPr>
          </a:p>
          <a:p>
            <a:pPr indent="-341788" lvl="0" marL="457200" rtl="0" algn="l">
              <a:spcBef>
                <a:spcPts val="1200"/>
              </a:spcBef>
              <a:spcAft>
                <a:spcPts val="0"/>
              </a:spcAft>
              <a:buClr>
                <a:srgbClr val="FFFFFF"/>
              </a:buClr>
              <a:buSzPct val="100000"/>
              <a:buChar char="-"/>
            </a:pPr>
            <a:r>
              <a:rPr b="1" lang="en" sz="2300">
                <a:solidFill>
                  <a:srgbClr val="FFFFFF"/>
                </a:solidFill>
              </a:rPr>
              <a:t>You will NOT know the questions being asked     (KNOW YOUR STORY!)</a:t>
            </a:r>
            <a:endParaRPr b="1" sz="2300">
              <a:solidFill>
                <a:srgbClr val="FFFFFF"/>
              </a:solidFill>
            </a:endParaRPr>
          </a:p>
          <a:p>
            <a:pPr indent="0" lvl="0" marL="0" rtl="0" algn="l">
              <a:lnSpc>
                <a:spcPct val="100000"/>
              </a:lnSpc>
              <a:spcBef>
                <a:spcPts val="1200"/>
              </a:spcBef>
              <a:spcAft>
                <a:spcPts val="0"/>
              </a:spcAft>
              <a:buNone/>
            </a:pPr>
            <a:r>
              <a:t/>
            </a:r>
            <a:endParaRPr b="1" sz="150">
              <a:solidFill>
                <a:srgbClr val="FFFFFF"/>
              </a:solidFill>
            </a:endParaRPr>
          </a:p>
          <a:p>
            <a:pPr indent="-341788" lvl="0" marL="457200" rtl="0" algn="l">
              <a:spcBef>
                <a:spcPts val="0"/>
              </a:spcBef>
              <a:spcAft>
                <a:spcPts val="0"/>
              </a:spcAft>
              <a:buClr>
                <a:srgbClr val="FFFFFF"/>
              </a:buClr>
              <a:buSzPct val="100000"/>
              <a:buChar char="-"/>
            </a:pPr>
            <a:r>
              <a:rPr b="1" lang="en" sz="2300">
                <a:solidFill>
                  <a:srgbClr val="FFFFFF"/>
                </a:solidFill>
              </a:rPr>
              <a:t>You will likely only be giving yes/no answers</a:t>
            </a:r>
            <a:endParaRPr b="1" sz="2300">
              <a:solidFill>
                <a:srgbClr val="FFFFFF"/>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1"/>
          <p:cNvSpPr txBox="1"/>
          <p:nvPr>
            <p:ph type="ctrTitle"/>
          </p:nvPr>
        </p:nvSpPr>
        <p:spPr>
          <a:xfrm>
            <a:off x="460950" y="1283822"/>
            <a:ext cx="8222100" cy="8388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en"/>
              <a:t>Guess Whether these are </a:t>
            </a:r>
            <a:endParaRPr/>
          </a:p>
          <a:p>
            <a:pPr indent="0" lvl="0" marL="0" rtl="0" algn="l">
              <a:spcBef>
                <a:spcPts val="0"/>
              </a:spcBef>
              <a:spcAft>
                <a:spcPts val="0"/>
              </a:spcAft>
              <a:buNone/>
            </a:pPr>
            <a:r>
              <a:rPr lang="en"/>
              <a:t>Direct or Cross Examination</a:t>
            </a:r>
            <a:endParaRPr/>
          </a:p>
          <a:p>
            <a:pPr indent="0" lvl="0" marL="0" rtl="0" algn="l">
              <a:spcBef>
                <a:spcPts val="0"/>
              </a:spcBef>
              <a:spcAft>
                <a:spcPts val="0"/>
              </a:spcAft>
              <a:buNone/>
            </a:pPr>
            <a:r>
              <a:rPr lang="en"/>
              <a:t>Questions</a:t>
            </a:r>
            <a:endParaRPr/>
          </a:p>
        </p:txBody>
      </p:sp>
      <p:sp>
        <p:nvSpPr>
          <p:cNvPr id="140" name="Google Shape;140;p21"/>
          <p:cNvSpPr txBox="1"/>
          <p:nvPr>
            <p:ph idx="1" type="subTitle"/>
          </p:nvPr>
        </p:nvSpPr>
        <p:spPr>
          <a:xfrm>
            <a:off x="614475" y="2571753"/>
            <a:ext cx="8222100" cy="2571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600"/>
              <a:t>How did you feel after the accident?</a:t>
            </a:r>
            <a:endParaRPr sz="2600"/>
          </a:p>
          <a:p>
            <a:pPr indent="0" lvl="0" marL="0" rtl="0" algn="l">
              <a:spcBef>
                <a:spcPts val="0"/>
              </a:spcBef>
              <a:spcAft>
                <a:spcPts val="0"/>
              </a:spcAft>
              <a:buNone/>
            </a:pPr>
            <a:r>
              <a:t/>
            </a:r>
            <a:endParaRPr sz="2600"/>
          </a:p>
          <a:p>
            <a:pPr indent="0" lvl="0" marL="0" rtl="0" algn="l">
              <a:spcBef>
                <a:spcPts val="0"/>
              </a:spcBef>
              <a:spcAft>
                <a:spcPts val="0"/>
              </a:spcAft>
              <a:buNone/>
            </a:pPr>
            <a:r>
              <a:rPr lang="en" sz="2600"/>
              <a:t>Isn't it true that you owe the other party money?</a:t>
            </a:r>
            <a:endParaRPr sz="2600"/>
          </a:p>
          <a:p>
            <a:pPr indent="0" lvl="0" marL="0" rtl="0" algn="l">
              <a:spcBef>
                <a:spcPts val="0"/>
              </a:spcBef>
              <a:spcAft>
                <a:spcPts val="0"/>
              </a:spcAft>
              <a:buNone/>
            </a:pPr>
            <a:r>
              <a:t/>
            </a:r>
            <a:endParaRPr sz="2600"/>
          </a:p>
          <a:p>
            <a:pPr indent="0" lvl="0" marL="0" rtl="0" algn="l">
              <a:spcBef>
                <a:spcPts val="0"/>
              </a:spcBef>
              <a:spcAft>
                <a:spcPts val="0"/>
              </a:spcAft>
              <a:buNone/>
            </a:pPr>
            <a:r>
              <a:rPr lang="en" sz="2600"/>
              <a:t>Are you employed?</a:t>
            </a:r>
            <a:endParaRPr sz="2600"/>
          </a:p>
          <a:p>
            <a:pPr indent="0" lvl="0" marL="0" rtl="0" algn="l">
              <a:spcBef>
                <a:spcPts val="0"/>
              </a:spcBef>
              <a:spcAft>
                <a:spcPts val="0"/>
              </a:spcAft>
              <a:buNone/>
            </a:pPr>
            <a:r>
              <a:t/>
            </a:r>
            <a:endParaRPr sz="2600"/>
          </a:p>
        </p:txBody>
      </p:sp>
    </p:spTree>
  </p:cSld>
  <p:clrMapOvr>
    <a:masterClrMapping/>
  </p:clrMapOvr>
</p:sld>
</file>

<file path=ppt/theme/theme1.xml><?xml version="1.0" encoding="utf-8"?>
<a:theme xmlns:a="http://schemas.openxmlformats.org/drawingml/2006/main" xmlns:r="http://schemas.openxmlformats.org/officeDocument/2006/relationships"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