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Lst>
  <p:sldSz cy="5143500" cx="9144000"/>
  <p:notesSz cx="6858000" cy="9144000"/>
  <p:embeddedFontLst>
    <p:embeddedFont>
      <p:font typeface="Roboto"/>
      <p:regular r:id="rId23"/>
      <p:bold r:id="rId24"/>
      <p:italic r:id="rId25"/>
      <p:boldItalic r:id="rId26"/>
    </p:embeddedFont>
    <p:embeddedFont>
      <p:font typeface="Merriweather"/>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Roboto-bold.fntdata"/><Relationship Id="rId23" Type="http://schemas.openxmlformats.org/officeDocument/2006/relationships/font" Target="fonts/Roboto-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Roboto-boldItalic.fntdata"/><Relationship Id="rId25" Type="http://schemas.openxmlformats.org/officeDocument/2006/relationships/font" Target="fonts/Roboto-italic.fntdata"/><Relationship Id="rId28" Type="http://schemas.openxmlformats.org/officeDocument/2006/relationships/font" Target="fonts/Merriweather-bold.fntdata"/><Relationship Id="rId27" Type="http://schemas.openxmlformats.org/officeDocument/2006/relationships/font" Target="fonts/Merriweather-regular.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Merriweather-italic.fntdata"/><Relationship Id="rId7" Type="http://schemas.openxmlformats.org/officeDocument/2006/relationships/slide" Target="slides/slide2.xml"/><Relationship Id="rId8" Type="http://schemas.openxmlformats.org/officeDocument/2006/relationships/slide" Target="slides/slide3.xml"/><Relationship Id="rId30" Type="http://schemas.openxmlformats.org/officeDocument/2006/relationships/font" Target="fonts/Merriweather-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2399ad4a5c6_0_4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2399ad4a5c6_0_4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2399ad4a5c6_0_4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2399ad4a5c6_0_4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2399ad4a5c6_0_4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2399ad4a5c6_0_4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2399ad4a5c6_0_4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2399ad4a5c6_0_4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2399ad4a5c6_0_4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2399ad4a5c6_0_4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2399ad4a5c6_0_4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2399ad4a5c6_0_4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2399ad4a5c6_0_4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2399ad4a5c6_0_4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2399ad4a5c6_0_5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2399ad4a5c6_0_5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2395af94344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2395af94344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2395af94344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2395af94344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239628176d7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239628176d7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239628176d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239628176d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239628176d7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239628176d7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2399ad4a5c6_0_5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2399ad4a5c6_0_5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2399ad4a5c6_0_5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2399ad4a5c6_0_5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2395af94344_0_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2395af94344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sp>
        <p:nvSpPr>
          <p:cNvPr id="10" name="Google Shape;10;p2"/>
          <p:cNvSpPr/>
          <p:nvPr/>
        </p:nvSpPr>
        <p:spPr>
          <a:xfrm>
            <a:off x="-125" y="0"/>
            <a:ext cx="9144250" cy="4398100"/>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11" name="Google Shape;11;p2"/>
          <p:cNvSpPr txBox="1"/>
          <p:nvPr>
            <p:ph type="ctrTitle"/>
          </p:nvPr>
        </p:nvSpPr>
        <p:spPr>
          <a:xfrm>
            <a:off x="311700" y="539725"/>
            <a:ext cx="8520600" cy="12825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12" name="Google Shape;12;p2"/>
          <p:cNvSpPr txBox="1"/>
          <p:nvPr>
            <p:ph idx="1" type="subTitle"/>
          </p:nvPr>
        </p:nvSpPr>
        <p:spPr>
          <a:xfrm>
            <a:off x="311700" y="1878560"/>
            <a:ext cx="4242600" cy="7383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2"/>
              </a:buClr>
              <a:buSzPts val="1600"/>
              <a:buNone/>
              <a:defRPr sz="1600">
                <a:solidFill>
                  <a:schemeClr val="lt2"/>
                </a:solidFill>
              </a:defRPr>
            </a:lvl1pPr>
            <a:lvl2pPr lvl="1">
              <a:lnSpc>
                <a:spcPct val="100000"/>
              </a:lnSpc>
              <a:spcBef>
                <a:spcPts val="0"/>
              </a:spcBef>
              <a:spcAft>
                <a:spcPts val="0"/>
              </a:spcAft>
              <a:buClr>
                <a:schemeClr val="lt2"/>
              </a:buClr>
              <a:buSzPts val="1600"/>
              <a:buNone/>
              <a:defRPr sz="1600">
                <a:solidFill>
                  <a:schemeClr val="lt2"/>
                </a:solidFill>
              </a:defRPr>
            </a:lvl2pPr>
            <a:lvl3pPr lvl="2">
              <a:lnSpc>
                <a:spcPct val="100000"/>
              </a:lnSpc>
              <a:spcBef>
                <a:spcPts val="0"/>
              </a:spcBef>
              <a:spcAft>
                <a:spcPts val="0"/>
              </a:spcAft>
              <a:buClr>
                <a:schemeClr val="lt2"/>
              </a:buClr>
              <a:buSzPts val="1600"/>
              <a:buNone/>
              <a:defRPr sz="1600">
                <a:solidFill>
                  <a:schemeClr val="lt2"/>
                </a:solidFill>
              </a:defRPr>
            </a:lvl3pPr>
            <a:lvl4pPr lvl="3">
              <a:lnSpc>
                <a:spcPct val="100000"/>
              </a:lnSpc>
              <a:spcBef>
                <a:spcPts val="0"/>
              </a:spcBef>
              <a:spcAft>
                <a:spcPts val="0"/>
              </a:spcAft>
              <a:buClr>
                <a:schemeClr val="lt2"/>
              </a:buClr>
              <a:buSzPts val="1600"/>
              <a:buNone/>
              <a:defRPr sz="1600">
                <a:solidFill>
                  <a:schemeClr val="lt2"/>
                </a:solidFill>
              </a:defRPr>
            </a:lvl4pPr>
            <a:lvl5pPr lvl="4">
              <a:lnSpc>
                <a:spcPct val="100000"/>
              </a:lnSpc>
              <a:spcBef>
                <a:spcPts val="0"/>
              </a:spcBef>
              <a:spcAft>
                <a:spcPts val="0"/>
              </a:spcAft>
              <a:buClr>
                <a:schemeClr val="lt2"/>
              </a:buClr>
              <a:buSzPts val="1600"/>
              <a:buNone/>
              <a:defRPr sz="1600">
                <a:solidFill>
                  <a:schemeClr val="lt2"/>
                </a:solidFill>
              </a:defRPr>
            </a:lvl5pPr>
            <a:lvl6pPr lvl="5">
              <a:lnSpc>
                <a:spcPct val="100000"/>
              </a:lnSpc>
              <a:spcBef>
                <a:spcPts val="0"/>
              </a:spcBef>
              <a:spcAft>
                <a:spcPts val="0"/>
              </a:spcAft>
              <a:buClr>
                <a:schemeClr val="lt2"/>
              </a:buClr>
              <a:buSzPts val="1600"/>
              <a:buNone/>
              <a:defRPr sz="1600">
                <a:solidFill>
                  <a:schemeClr val="lt2"/>
                </a:solidFill>
              </a:defRPr>
            </a:lvl6pPr>
            <a:lvl7pPr lvl="6">
              <a:lnSpc>
                <a:spcPct val="100000"/>
              </a:lnSpc>
              <a:spcBef>
                <a:spcPts val="0"/>
              </a:spcBef>
              <a:spcAft>
                <a:spcPts val="0"/>
              </a:spcAft>
              <a:buClr>
                <a:schemeClr val="lt2"/>
              </a:buClr>
              <a:buSzPts val="1600"/>
              <a:buNone/>
              <a:defRPr sz="1600">
                <a:solidFill>
                  <a:schemeClr val="lt2"/>
                </a:solidFill>
              </a:defRPr>
            </a:lvl7pPr>
            <a:lvl8pPr lvl="7">
              <a:lnSpc>
                <a:spcPct val="100000"/>
              </a:lnSpc>
              <a:spcBef>
                <a:spcPts val="0"/>
              </a:spcBef>
              <a:spcAft>
                <a:spcPts val="0"/>
              </a:spcAft>
              <a:buClr>
                <a:schemeClr val="lt2"/>
              </a:buClr>
              <a:buSzPts val="1600"/>
              <a:buNone/>
              <a:defRPr sz="1600">
                <a:solidFill>
                  <a:schemeClr val="lt2"/>
                </a:solidFill>
              </a:defRPr>
            </a:lvl8pPr>
            <a:lvl9pPr lvl="8">
              <a:lnSpc>
                <a:spcPct val="100000"/>
              </a:lnSpc>
              <a:spcBef>
                <a:spcPts val="0"/>
              </a:spcBef>
              <a:spcAft>
                <a:spcPts val="0"/>
              </a:spcAft>
              <a:buClr>
                <a:schemeClr val="lt2"/>
              </a:buClr>
              <a:buSzPts val="1600"/>
              <a:buNone/>
              <a:defRPr sz="1600">
                <a:solidFill>
                  <a:schemeClr val="lt2"/>
                </a:solidFill>
              </a:defRPr>
            </a:lvl9pPr>
          </a:lstStyle>
          <a:p/>
        </p:txBody>
      </p:sp>
      <p:sp>
        <p:nvSpPr>
          <p:cNvPr id="13" name="Google Shape;13;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54" name="Shape 54"/>
        <p:cNvGrpSpPr/>
        <p:nvPr/>
      </p:nvGrpSpPr>
      <p:grpSpPr>
        <a:xfrm>
          <a:off x="0" y="0"/>
          <a:ext cx="0" cy="0"/>
          <a:chOff x="0" y="0"/>
          <a:chExt cx="0" cy="0"/>
        </a:xfrm>
      </p:grpSpPr>
      <p:sp>
        <p:nvSpPr>
          <p:cNvPr id="55" name="Google Shape;55;p11"/>
          <p:cNvSpPr txBox="1"/>
          <p:nvPr>
            <p:ph hasCustomPrompt="1" type="title"/>
          </p:nvPr>
        </p:nvSpPr>
        <p:spPr>
          <a:xfrm>
            <a:off x="311750" y="831175"/>
            <a:ext cx="5334900" cy="12447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10000"/>
              <a:buNone/>
              <a:defRPr sz="10000">
                <a:solidFill>
                  <a:schemeClr val="lt1"/>
                </a:solidFill>
              </a:defRPr>
            </a:lvl1pPr>
            <a:lvl2pPr lvl="1">
              <a:spcBef>
                <a:spcPts val="0"/>
              </a:spcBef>
              <a:spcAft>
                <a:spcPts val="0"/>
              </a:spcAft>
              <a:buClr>
                <a:schemeClr val="lt1"/>
              </a:buClr>
              <a:buSzPts val="10000"/>
              <a:buNone/>
              <a:defRPr sz="10000">
                <a:solidFill>
                  <a:schemeClr val="lt1"/>
                </a:solidFill>
              </a:defRPr>
            </a:lvl2pPr>
            <a:lvl3pPr lvl="2">
              <a:spcBef>
                <a:spcPts val="0"/>
              </a:spcBef>
              <a:spcAft>
                <a:spcPts val="0"/>
              </a:spcAft>
              <a:buClr>
                <a:schemeClr val="lt1"/>
              </a:buClr>
              <a:buSzPts val="10000"/>
              <a:buNone/>
              <a:defRPr sz="10000">
                <a:solidFill>
                  <a:schemeClr val="lt1"/>
                </a:solidFill>
              </a:defRPr>
            </a:lvl3pPr>
            <a:lvl4pPr lvl="3">
              <a:spcBef>
                <a:spcPts val="0"/>
              </a:spcBef>
              <a:spcAft>
                <a:spcPts val="0"/>
              </a:spcAft>
              <a:buClr>
                <a:schemeClr val="lt1"/>
              </a:buClr>
              <a:buSzPts val="10000"/>
              <a:buNone/>
              <a:defRPr sz="10000">
                <a:solidFill>
                  <a:schemeClr val="lt1"/>
                </a:solidFill>
              </a:defRPr>
            </a:lvl4pPr>
            <a:lvl5pPr lvl="4">
              <a:spcBef>
                <a:spcPts val="0"/>
              </a:spcBef>
              <a:spcAft>
                <a:spcPts val="0"/>
              </a:spcAft>
              <a:buClr>
                <a:schemeClr val="lt1"/>
              </a:buClr>
              <a:buSzPts val="10000"/>
              <a:buNone/>
              <a:defRPr sz="10000">
                <a:solidFill>
                  <a:schemeClr val="lt1"/>
                </a:solidFill>
              </a:defRPr>
            </a:lvl5pPr>
            <a:lvl6pPr lvl="5">
              <a:spcBef>
                <a:spcPts val="0"/>
              </a:spcBef>
              <a:spcAft>
                <a:spcPts val="0"/>
              </a:spcAft>
              <a:buClr>
                <a:schemeClr val="lt1"/>
              </a:buClr>
              <a:buSzPts val="10000"/>
              <a:buNone/>
              <a:defRPr sz="10000">
                <a:solidFill>
                  <a:schemeClr val="lt1"/>
                </a:solidFill>
              </a:defRPr>
            </a:lvl6pPr>
            <a:lvl7pPr lvl="6">
              <a:spcBef>
                <a:spcPts val="0"/>
              </a:spcBef>
              <a:spcAft>
                <a:spcPts val="0"/>
              </a:spcAft>
              <a:buClr>
                <a:schemeClr val="lt1"/>
              </a:buClr>
              <a:buSzPts val="10000"/>
              <a:buNone/>
              <a:defRPr sz="10000">
                <a:solidFill>
                  <a:schemeClr val="lt1"/>
                </a:solidFill>
              </a:defRPr>
            </a:lvl7pPr>
            <a:lvl8pPr lvl="7">
              <a:spcBef>
                <a:spcPts val="0"/>
              </a:spcBef>
              <a:spcAft>
                <a:spcPts val="0"/>
              </a:spcAft>
              <a:buClr>
                <a:schemeClr val="lt1"/>
              </a:buClr>
              <a:buSzPts val="10000"/>
              <a:buNone/>
              <a:defRPr sz="10000">
                <a:solidFill>
                  <a:schemeClr val="lt1"/>
                </a:solidFill>
              </a:defRPr>
            </a:lvl8pPr>
            <a:lvl9pPr lvl="8">
              <a:spcBef>
                <a:spcPts val="0"/>
              </a:spcBef>
              <a:spcAft>
                <a:spcPts val="0"/>
              </a:spcAft>
              <a:buClr>
                <a:schemeClr val="lt1"/>
              </a:buClr>
              <a:buSzPts val="10000"/>
              <a:buNone/>
              <a:defRPr sz="10000">
                <a:solidFill>
                  <a:schemeClr val="lt1"/>
                </a:solidFill>
              </a:defRPr>
            </a:lvl9pPr>
          </a:lstStyle>
          <a:p>
            <a:r>
              <a:t>xx%</a:t>
            </a:r>
          </a:p>
        </p:txBody>
      </p:sp>
      <p:sp>
        <p:nvSpPr>
          <p:cNvPr id="56" name="Google Shape;56;p11"/>
          <p:cNvSpPr txBox="1"/>
          <p:nvPr>
            <p:ph idx="1" type="body"/>
          </p:nvPr>
        </p:nvSpPr>
        <p:spPr>
          <a:xfrm>
            <a:off x="311700" y="2121425"/>
            <a:ext cx="5334900" cy="9426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Clr>
                <a:schemeClr val="accent2"/>
              </a:buClr>
              <a:buSzPts val="1300"/>
              <a:buChar char="●"/>
              <a:defRPr>
                <a:solidFill>
                  <a:schemeClr val="accent2"/>
                </a:solidFill>
              </a:defRPr>
            </a:lvl1pPr>
            <a:lvl2pPr indent="-298450" lvl="1" marL="914400">
              <a:spcBef>
                <a:spcPts val="0"/>
              </a:spcBef>
              <a:spcAft>
                <a:spcPts val="0"/>
              </a:spcAft>
              <a:buClr>
                <a:schemeClr val="accent2"/>
              </a:buClr>
              <a:buSzPts val="1100"/>
              <a:buChar char="○"/>
              <a:defRPr>
                <a:solidFill>
                  <a:schemeClr val="accent2"/>
                </a:solidFill>
              </a:defRPr>
            </a:lvl2pPr>
            <a:lvl3pPr indent="-298450" lvl="2" marL="1371600">
              <a:spcBef>
                <a:spcPts val="0"/>
              </a:spcBef>
              <a:spcAft>
                <a:spcPts val="0"/>
              </a:spcAft>
              <a:buClr>
                <a:schemeClr val="accent2"/>
              </a:buClr>
              <a:buSzPts val="1100"/>
              <a:buChar char="■"/>
              <a:defRPr>
                <a:solidFill>
                  <a:schemeClr val="accent2"/>
                </a:solidFill>
              </a:defRPr>
            </a:lvl3pPr>
            <a:lvl4pPr indent="-298450" lvl="3" marL="1828800">
              <a:spcBef>
                <a:spcPts val="0"/>
              </a:spcBef>
              <a:spcAft>
                <a:spcPts val="0"/>
              </a:spcAft>
              <a:buClr>
                <a:schemeClr val="accent2"/>
              </a:buClr>
              <a:buSzPts val="1100"/>
              <a:buChar char="●"/>
              <a:defRPr>
                <a:solidFill>
                  <a:schemeClr val="accent2"/>
                </a:solidFill>
              </a:defRPr>
            </a:lvl4pPr>
            <a:lvl5pPr indent="-298450" lvl="4" marL="2286000">
              <a:spcBef>
                <a:spcPts val="0"/>
              </a:spcBef>
              <a:spcAft>
                <a:spcPts val="0"/>
              </a:spcAft>
              <a:buClr>
                <a:schemeClr val="accent2"/>
              </a:buClr>
              <a:buSzPts val="1100"/>
              <a:buChar char="○"/>
              <a:defRPr>
                <a:solidFill>
                  <a:schemeClr val="accent2"/>
                </a:solidFill>
              </a:defRPr>
            </a:lvl5pPr>
            <a:lvl6pPr indent="-298450" lvl="5" marL="2743200">
              <a:spcBef>
                <a:spcPts val="0"/>
              </a:spcBef>
              <a:spcAft>
                <a:spcPts val="0"/>
              </a:spcAft>
              <a:buClr>
                <a:schemeClr val="accent2"/>
              </a:buClr>
              <a:buSzPts val="1100"/>
              <a:buChar char="■"/>
              <a:defRPr>
                <a:solidFill>
                  <a:schemeClr val="accent2"/>
                </a:solidFill>
              </a:defRPr>
            </a:lvl6pPr>
            <a:lvl7pPr indent="-298450" lvl="6" marL="3200400">
              <a:spcBef>
                <a:spcPts val="0"/>
              </a:spcBef>
              <a:spcAft>
                <a:spcPts val="0"/>
              </a:spcAft>
              <a:buClr>
                <a:schemeClr val="accent2"/>
              </a:buClr>
              <a:buSzPts val="1100"/>
              <a:buChar char="●"/>
              <a:defRPr>
                <a:solidFill>
                  <a:schemeClr val="accent2"/>
                </a:solidFill>
              </a:defRPr>
            </a:lvl7pPr>
            <a:lvl8pPr indent="-298450" lvl="7" marL="3657600">
              <a:spcBef>
                <a:spcPts val="0"/>
              </a:spcBef>
              <a:spcAft>
                <a:spcPts val="0"/>
              </a:spcAft>
              <a:buClr>
                <a:schemeClr val="accent2"/>
              </a:buClr>
              <a:buSzPts val="1100"/>
              <a:buChar char="○"/>
              <a:defRPr>
                <a:solidFill>
                  <a:schemeClr val="accent2"/>
                </a:solidFill>
              </a:defRPr>
            </a:lvl8pPr>
            <a:lvl9pPr indent="-298450" lvl="8" marL="4114800">
              <a:spcBef>
                <a:spcPts val="0"/>
              </a:spcBef>
              <a:spcAft>
                <a:spcPts val="0"/>
              </a:spcAft>
              <a:buClr>
                <a:schemeClr val="accent2"/>
              </a:buClr>
              <a:buSzPts val="1100"/>
              <a:buChar char="■"/>
              <a:defRPr>
                <a:solidFill>
                  <a:schemeClr val="accent2"/>
                </a:solidFill>
              </a:defRPr>
            </a:lvl9pPr>
          </a:lstStyle>
          <a:p/>
        </p:txBody>
      </p:sp>
      <p:sp>
        <p:nvSpPr>
          <p:cNvPr id="57" name="Google Shape;5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8" name="Shape 58"/>
        <p:cNvGrpSpPr/>
        <p:nvPr/>
      </p:nvGrpSpPr>
      <p:grpSpPr>
        <a:xfrm>
          <a:off x="0" y="0"/>
          <a:ext cx="0" cy="0"/>
          <a:chOff x="0" y="0"/>
          <a:chExt cx="0" cy="0"/>
        </a:xfrm>
      </p:grpSpPr>
      <p:sp>
        <p:nvSpPr>
          <p:cNvPr id="59" name="Google Shape;5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3"/>
        </a:solidFill>
      </p:bgPr>
    </p:bg>
    <p:spTree>
      <p:nvGrpSpPr>
        <p:cNvPr id="14" name="Shape 14"/>
        <p:cNvGrpSpPr/>
        <p:nvPr/>
      </p:nvGrpSpPr>
      <p:grpSpPr>
        <a:xfrm>
          <a:off x="0" y="0"/>
          <a:ext cx="0" cy="0"/>
          <a:chOff x="0" y="0"/>
          <a:chExt cx="0" cy="0"/>
        </a:xfrm>
      </p:grpSpPr>
      <p:sp>
        <p:nvSpPr>
          <p:cNvPr id="15" name="Google Shape;15;p3"/>
          <p:cNvSpPr/>
          <p:nvPr/>
        </p:nvSpPr>
        <p:spPr>
          <a:xfrm>
            <a:off x="0" y="48099"/>
            <a:ext cx="9144250" cy="4398100"/>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16" name="Google Shape;16;p3"/>
          <p:cNvSpPr/>
          <p:nvPr/>
        </p:nvSpPr>
        <p:spPr>
          <a:xfrm>
            <a:off x="0" y="0"/>
            <a:ext cx="9144250" cy="4398100"/>
          </a:xfrm>
          <a:custGeom>
            <a:rect b="b" l="l" r="r" t="t"/>
            <a:pathLst>
              <a:path extrusionOk="0" h="175924" w="365770">
                <a:moveTo>
                  <a:pt x="0" y="0"/>
                </a:moveTo>
                <a:lnTo>
                  <a:pt x="365770" y="0"/>
                </a:lnTo>
                <a:lnTo>
                  <a:pt x="365760" y="70914"/>
                </a:lnTo>
                <a:lnTo>
                  <a:pt x="0" y="175924"/>
                </a:lnTo>
                <a:close/>
              </a:path>
            </a:pathLst>
          </a:custGeom>
          <a:solidFill>
            <a:schemeClr val="accent3"/>
          </a:solidFill>
          <a:ln>
            <a:noFill/>
          </a:ln>
        </p:spPr>
      </p:sp>
      <p:sp>
        <p:nvSpPr>
          <p:cNvPr id="17" name="Google Shape;17;p3"/>
          <p:cNvSpPr txBox="1"/>
          <p:nvPr>
            <p:ph type="title"/>
          </p:nvPr>
        </p:nvSpPr>
        <p:spPr>
          <a:xfrm>
            <a:off x="311700" y="539725"/>
            <a:ext cx="8520600" cy="12825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p:nvPr/>
        </p:nvSpPr>
        <p:spPr>
          <a:xfrm>
            <a:off x="0" y="0"/>
            <a:ext cx="4314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4"/>
          <p:cNvSpPr/>
          <p:nvPr/>
        </p:nvSpPr>
        <p:spPr>
          <a:xfrm>
            <a:off x="0" y="44125"/>
            <a:ext cx="4313625" cy="4399375"/>
          </a:xfrm>
          <a:custGeom>
            <a:rect b="b" l="l" r="r" t="t"/>
            <a:pathLst>
              <a:path extrusionOk="0" h="175975" w="172545">
                <a:moveTo>
                  <a:pt x="0" y="157"/>
                </a:moveTo>
                <a:lnTo>
                  <a:pt x="172419" y="0"/>
                </a:lnTo>
                <a:lnTo>
                  <a:pt x="172545" y="126541"/>
                </a:lnTo>
                <a:lnTo>
                  <a:pt x="0" y="175975"/>
                </a:lnTo>
                <a:close/>
              </a:path>
            </a:pathLst>
          </a:custGeom>
          <a:solidFill>
            <a:schemeClr val="accent2"/>
          </a:solidFill>
          <a:ln>
            <a:noFill/>
          </a:ln>
        </p:spPr>
      </p:sp>
      <p:sp>
        <p:nvSpPr>
          <p:cNvPr id="22" name="Google Shape;22;p4"/>
          <p:cNvSpPr/>
          <p:nvPr/>
        </p:nvSpPr>
        <p:spPr>
          <a:xfrm>
            <a:off x="-125" y="0"/>
            <a:ext cx="4316900" cy="4395600"/>
          </a:xfrm>
          <a:custGeom>
            <a:rect b="b" l="l" r="r" t="t"/>
            <a:pathLst>
              <a:path extrusionOk="0" h="175824" w="172676">
                <a:moveTo>
                  <a:pt x="0" y="6"/>
                </a:moveTo>
                <a:lnTo>
                  <a:pt x="172676" y="0"/>
                </a:lnTo>
                <a:lnTo>
                  <a:pt x="172562" y="126442"/>
                </a:lnTo>
                <a:lnTo>
                  <a:pt x="0" y="175824"/>
                </a:lnTo>
                <a:close/>
              </a:path>
            </a:pathLst>
          </a:custGeom>
          <a:solidFill>
            <a:schemeClr val="dk1"/>
          </a:solidFill>
          <a:ln>
            <a:noFill/>
          </a:ln>
        </p:spPr>
      </p:sp>
      <p:sp>
        <p:nvSpPr>
          <p:cNvPr id="23" name="Google Shape;23;p4"/>
          <p:cNvSpPr txBox="1"/>
          <p:nvPr>
            <p:ph type="title"/>
          </p:nvPr>
        </p:nvSpPr>
        <p:spPr>
          <a:xfrm>
            <a:off x="311725" y="500925"/>
            <a:ext cx="3706500" cy="25089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24" name="Google Shape;24;p4"/>
          <p:cNvSpPr txBox="1"/>
          <p:nvPr>
            <p:ph idx="1" type="body"/>
          </p:nvPr>
        </p:nvSpPr>
        <p:spPr>
          <a:xfrm>
            <a:off x="4644675" y="500925"/>
            <a:ext cx="4166400" cy="40986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25" name="Google Shape;25;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6" name="Shape 26"/>
        <p:cNvGrpSpPr/>
        <p:nvPr/>
      </p:nvGrpSpPr>
      <p:grpSpPr>
        <a:xfrm>
          <a:off x="0" y="0"/>
          <a:ext cx="0" cy="0"/>
          <a:chOff x="0" y="0"/>
          <a:chExt cx="0" cy="0"/>
        </a:xfrm>
      </p:grpSpPr>
      <p:sp>
        <p:nvSpPr>
          <p:cNvPr id="27" name="Google Shape;27;p5"/>
          <p:cNvSpPr/>
          <p:nvPr/>
        </p:nvSpPr>
        <p:spPr>
          <a:xfrm>
            <a:off x="0" y="0"/>
            <a:ext cx="9144000" cy="12771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5"/>
          <p:cNvSpPr txBox="1"/>
          <p:nvPr>
            <p:ph type="title"/>
          </p:nvPr>
        </p:nvSpPr>
        <p:spPr>
          <a:xfrm>
            <a:off x="311725" y="500925"/>
            <a:ext cx="8520600" cy="6237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29" name="Google Shape;29;p5"/>
          <p:cNvSpPr txBox="1"/>
          <p:nvPr>
            <p:ph idx="1" type="body"/>
          </p:nvPr>
        </p:nvSpPr>
        <p:spPr>
          <a:xfrm>
            <a:off x="311700" y="1505700"/>
            <a:ext cx="3999900" cy="3076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0" name="Google Shape;30;p5"/>
          <p:cNvSpPr txBox="1"/>
          <p:nvPr>
            <p:ph idx="2" type="body"/>
          </p:nvPr>
        </p:nvSpPr>
        <p:spPr>
          <a:xfrm>
            <a:off x="4832400" y="1505700"/>
            <a:ext cx="3999900" cy="3076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1" name="Google Shape;31;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2" name="Shape 32"/>
        <p:cNvGrpSpPr/>
        <p:nvPr/>
      </p:nvGrpSpPr>
      <p:grpSpPr>
        <a:xfrm>
          <a:off x="0" y="0"/>
          <a:ext cx="0" cy="0"/>
          <a:chOff x="0" y="0"/>
          <a:chExt cx="0" cy="0"/>
        </a:xfrm>
      </p:grpSpPr>
      <p:sp>
        <p:nvSpPr>
          <p:cNvPr id="33" name="Google Shape;33;p6"/>
          <p:cNvSpPr/>
          <p:nvPr/>
        </p:nvSpPr>
        <p:spPr>
          <a:xfrm>
            <a:off x="0" y="0"/>
            <a:ext cx="9144000" cy="12771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6"/>
          <p:cNvSpPr txBox="1"/>
          <p:nvPr>
            <p:ph type="title"/>
          </p:nvPr>
        </p:nvSpPr>
        <p:spPr>
          <a:xfrm>
            <a:off x="311725" y="500925"/>
            <a:ext cx="8520600" cy="6237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35" name="Google Shape;35;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6" name="Shape 36"/>
        <p:cNvGrpSpPr/>
        <p:nvPr/>
      </p:nvGrpSpPr>
      <p:grpSpPr>
        <a:xfrm>
          <a:off x="0" y="0"/>
          <a:ext cx="0" cy="0"/>
          <a:chOff x="0" y="0"/>
          <a:chExt cx="0" cy="0"/>
        </a:xfrm>
      </p:grpSpPr>
      <p:sp>
        <p:nvSpPr>
          <p:cNvPr id="37" name="Google Shape;37;p7"/>
          <p:cNvSpPr/>
          <p:nvPr/>
        </p:nvSpPr>
        <p:spPr>
          <a:xfrm>
            <a:off x="0" y="0"/>
            <a:ext cx="37644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7"/>
          <p:cNvSpPr txBox="1"/>
          <p:nvPr>
            <p:ph type="title"/>
          </p:nvPr>
        </p:nvSpPr>
        <p:spPr>
          <a:xfrm>
            <a:off x="311725" y="500925"/>
            <a:ext cx="3127500" cy="18291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39" name="Google Shape;39;p7"/>
          <p:cNvSpPr txBox="1"/>
          <p:nvPr>
            <p:ph idx="1" type="body"/>
          </p:nvPr>
        </p:nvSpPr>
        <p:spPr>
          <a:xfrm>
            <a:off x="311700" y="2390650"/>
            <a:ext cx="3127500" cy="229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Clr>
                <a:schemeClr val="accent2"/>
              </a:buClr>
              <a:buSzPts val="1300"/>
              <a:buChar char="●"/>
              <a:defRPr>
                <a:solidFill>
                  <a:schemeClr val="accent2"/>
                </a:solidFill>
              </a:defRPr>
            </a:lvl1pPr>
            <a:lvl2pPr indent="-298450" lvl="1" marL="914400">
              <a:spcBef>
                <a:spcPts val="0"/>
              </a:spcBef>
              <a:spcAft>
                <a:spcPts val="0"/>
              </a:spcAft>
              <a:buClr>
                <a:schemeClr val="accent2"/>
              </a:buClr>
              <a:buSzPts val="1100"/>
              <a:buChar char="○"/>
              <a:defRPr>
                <a:solidFill>
                  <a:schemeClr val="accent2"/>
                </a:solidFill>
              </a:defRPr>
            </a:lvl2pPr>
            <a:lvl3pPr indent="-298450" lvl="2" marL="1371600">
              <a:spcBef>
                <a:spcPts val="0"/>
              </a:spcBef>
              <a:spcAft>
                <a:spcPts val="0"/>
              </a:spcAft>
              <a:buClr>
                <a:schemeClr val="accent2"/>
              </a:buClr>
              <a:buSzPts val="1100"/>
              <a:buChar char="■"/>
              <a:defRPr>
                <a:solidFill>
                  <a:schemeClr val="accent2"/>
                </a:solidFill>
              </a:defRPr>
            </a:lvl3pPr>
            <a:lvl4pPr indent="-298450" lvl="3" marL="1828800">
              <a:spcBef>
                <a:spcPts val="0"/>
              </a:spcBef>
              <a:spcAft>
                <a:spcPts val="0"/>
              </a:spcAft>
              <a:buClr>
                <a:schemeClr val="accent2"/>
              </a:buClr>
              <a:buSzPts val="1100"/>
              <a:buChar char="●"/>
              <a:defRPr>
                <a:solidFill>
                  <a:schemeClr val="accent2"/>
                </a:solidFill>
              </a:defRPr>
            </a:lvl4pPr>
            <a:lvl5pPr indent="-298450" lvl="4" marL="2286000">
              <a:spcBef>
                <a:spcPts val="0"/>
              </a:spcBef>
              <a:spcAft>
                <a:spcPts val="0"/>
              </a:spcAft>
              <a:buClr>
                <a:schemeClr val="accent2"/>
              </a:buClr>
              <a:buSzPts val="1100"/>
              <a:buChar char="○"/>
              <a:defRPr>
                <a:solidFill>
                  <a:schemeClr val="accent2"/>
                </a:solidFill>
              </a:defRPr>
            </a:lvl5pPr>
            <a:lvl6pPr indent="-298450" lvl="5" marL="2743200">
              <a:spcBef>
                <a:spcPts val="0"/>
              </a:spcBef>
              <a:spcAft>
                <a:spcPts val="0"/>
              </a:spcAft>
              <a:buClr>
                <a:schemeClr val="accent2"/>
              </a:buClr>
              <a:buSzPts val="1100"/>
              <a:buChar char="■"/>
              <a:defRPr>
                <a:solidFill>
                  <a:schemeClr val="accent2"/>
                </a:solidFill>
              </a:defRPr>
            </a:lvl6pPr>
            <a:lvl7pPr indent="-298450" lvl="6" marL="3200400">
              <a:spcBef>
                <a:spcPts val="0"/>
              </a:spcBef>
              <a:spcAft>
                <a:spcPts val="0"/>
              </a:spcAft>
              <a:buClr>
                <a:schemeClr val="accent2"/>
              </a:buClr>
              <a:buSzPts val="1100"/>
              <a:buChar char="●"/>
              <a:defRPr>
                <a:solidFill>
                  <a:schemeClr val="accent2"/>
                </a:solidFill>
              </a:defRPr>
            </a:lvl7pPr>
            <a:lvl8pPr indent="-298450" lvl="7" marL="3657600">
              <a:spcBef>
                <a:spcPts val="0"/>
              </a:spcBef>
              <a:spcAft>
                <a:spcPts val="0"/>
              </a:spcAft>
              <a:buClr>
                <a:schemeClr val="accent2"/>
              </a:buClr>
              <a:buSzPts val="1100"/>
              <a:buChar char="○"/>
              <a:defRPr>
                <a:solidFill>
                  <a:schemeClr val="accent2"/>
                </a:solidFill>
              </a:defRPr>
            </a:lvl8pPr>
            <a:lvl9pPr indent="-298450" lvl="8" marL="4114800">
              <a:spcBef>
                <a:spcPts val="0"/>
              </a:spcBef>
              <a:spcAft>
                <a:spcPts val="0"/>
              </a:spcAft>
              <a:buClr>
                <a:schemeClr val="accent2"/>
              </a:buClr>
              <a:buSzPts val="1100"/>
              <a:buChar char="■"/>
              <a:defRPr>
                <a:solidFill>
                  <a:schemeClr val="accent2"/>
                </a:solidFill>
              </a:defRPr>
            </a:lvl9pPr>
          </a:lstStyle>
          <a:p/>
        </p:txBody>
      </p:sp>
      <p:sp>
        <p:nvSpPr>
          <p:cNvPr id="40" name="Google Shape;40;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41" name="Shape 41"/>
        <p:cNvGrpSpPr/>
        <p:nvPr/>
      </p:nvGrpSpPr>
      <p:grpSpPr>
        <a:xfrm>
          <a:off x="0" y="0"/>
          <a:ext cx="0" cy="0"/>
          <a:chOff x="0" y="0"/>
          <a:chExt cx="0" cy="0"/>
        </a:xfrm>
      </p:grpSpPr>
      <p:sp>
        <p:nvSpPr>
          <p:cNvPr id="42" name="Google Shape;42;p8"/>
          <p:cNvSpPr txBox="1"/>
          <p:nvPr>
            <p:ph type="title"/>
          </p:nvPr>
        </p:nvSpPr>
        <p:spPr>
          <a:xfrm>
            <a:off x="311675" y="798600"/>
            <a:ext cx="6247800" cy="3546300"/>
          </a:xfrm>
          <a:prstGeom prst="rect">
            <a:avLst/>
          </a:prstGeom>
        </p:spPr>
        <p:txBody>
          <a:bodyPr anchorCtr="0" anchor="ctr" bIns="91425" lIns="91425" spcFirstLastPara="1" rIns="91425" wrap="square" tIns="91425">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43" name="Google Shape;43;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9"/>
          <p:cNvSpPr/>
          <p:nvPr/>
        </p:nvSpPr>
        <p:spPr>
          <a:xfrm>
            <a:off x="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9"/>
          <p:cNvSpPr txBox="1"/>
          <p:nvPr>
            <p:ph type="title"/>
          </p:nvPr>
        </p:nvSpPr>
        <p:spPr>
          <a:xfrm>
            <a:off x="311300" y="500925"/>
            <a:ext cx="3704400" cy="20496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47" name="Google Shape;47;p9"/>
          <p:cNvSpPr txBox="1"/>
          <p:nvPr>
            <p:ph idx="1" type="subTitle"/>
          </p:nvPr>
        </p:nvSpPr>
        <p:spPr>
          <a:xfrm>
            <a:off x="304800" y="2626725"/>
            <a:ext cx="3704400" cy="9267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accent2"/>
              </a:buClr>
              <a:buSzPts val="1600"/>
              <a:buNone/>
              <a:defRPr sz="1600">
                <a:solidFill>
                  <a:schemeClr val="accent2"/>
                </a:solidFill>
              </a:defRPr>
            </a:lvl1pPr>
            <a:lvl2pPr lvl="1">
              <a:lnSpc>
                <a:spcPct val="100000"/>
              </a:lnSpc>
              <a:spcBef>
                <a:spcPts val="0"/>
              </a:spcBef>
              <a:spcAft>
                <a:spcPts val="0"/>
              </a:spcAft>
              <a:buClr>
                <a:schemeClr val="accent2"/>
              </a:buClr>
              <a:buSzPts val="1600"/>
              <a:buNone/>
              <a:defRPr sz="1600">
                <a:solidFill>
                  <a:schemeClr val="accent2"/>
                </a:solidFill>
              </a:defRPr>
            </a:lvl2pPr>
            <a:lvl3pPr lvl="2">
              <a:lnSpc>
                <a:spcPct val="100000"/>
              </a:lnSpc>
              <a:spcBef>
                <a:spcPts val="0"/>
              </a:spcBef>
              <a:spcAft>
                <a:spcPts val="0"/>
              </a:spcAft>
              <a:buClr>
                <a:schemeClr val="accent2"/>
              </a:buClr>
              <a:buSzPts val="1600"/>
              <a:buNone/>
              <a:defRPr sz="1600">
                <a:solidFill>
                  <a:schemeClr val="accent2"/>
                </a:solidFill>
              </a:defRPr>
            </a:lvl3pPr>
            <a:lvl4pPr lvl="3">
              <a:lnSpc>
                <a:spcPct val="100000"/>
              </a:lnSpc>
              <a:spcBef>
                <a:spcPts val="0"/>
              </a:spcBef>
              <a:spcAft>
                <a:spcPts val="0"/>
              </a:spcAft>
              <a:buClr>
                <a:schemeClr val="accent2"/>
              </a:buClr>
              <a:buSzPts val="1600"/>
              <a:buNone/>
              <a:defRPr sz="1600">
                <a:solidFill>
                  <a:schemeClr val="accent2"/>
                </a:solidFill>
              </a:defRPr>
            </a:lvl4pPr>
            <a:lvl5pPr lvl="4">
              <a:lnSpc>
                <a:spcPct val="100000"/>
              </a:lnSpc>
              <a:spcBef>
                <a:spcPts val="0"/>
              </a:spcBef>
              <a:spcAft>
                <a:spcPts val="0"/>
              </a:spcAft>
              <a:buClr>
                <a:schemeClr val="accent2"/>
              </a:buClr>
              <a:buSzPts val="1600"/>
              <a:buNone/>
              <a:defRPr sz="1600">
                <a:solidFill>
                  <a:schemeClr val="accent2"/>
                </a:solidFill>
              </a:defRPr>
            </a:lvl5pPr>
            <a:lvl6pPr lvl="5">
              <a:lnSpc>
                <a:spcPct val="100000"/>
              </a:lnSpc>
              <a:spcBef>
                <a:spcPts val="0"/>
              </a:spcBef>
              <a:spcAft>
                <a:spcPts val="0"/>
              </a:spcAft>
              <a:buClr>
                <a:schemeClr val="accent2"/>
              </a:buClr>
              <a:buSzPts val="1600"/>
              <a:buNone/>
              <a:defRPr sz="1600">
                <a:solidFill>
                  <a:schemeClr val="accent2"/>
                </a:solidFill>
              </a:defRPr>
            </a:lvl6pPr>
            <a:lvl7pPr lvl="6">
              <a:lnSpc>
                <a:spcPct val="100000"/>
              </a:lnSpc>
              <a:spcBef>
                <a:spcPts val="0"/>
              </a:spcBef>
              <a:spcAft>
                <a:spcPts val="0"/>
              </a:spcAft>
              <a:buClr>
                <a:schemeClr val="accent2"/>
              </a:buClr>
              <a:buSzPts val="1600"/>
              <a:buNone/>
              <a:defRPr sz="1600">
                <a:solidFill>
                  <a:schemeClr val="accent2"/>
                </a:solidFill>
              </a:defRPr>
            </a:lvl7pPr>
            <a:lvl8pPr lvl="7">
              <a:lnSpc>
                <a:spcPct val="100000"/>
              </a:lnSpc>
              <a:spcBef>
                <a:spcPts val="0"/>
              </a:spcBef>
              <a:spcAft>
                <a:spcPts val="0"/>
              </a:spcAft>
              <a:buClr>
                <a:schemeClr val="accent2"/>
              </a:buClr>
              <a:buSzPts val="1600"/>
              <a:buNone/>
              <a:defRPr sz="1600">
                <a:solidFill>
                  <a:schemeClr val="accent2"/>
                </a:solidFill>
              </a:defRPr>
            </a:lvl8pPr>
            <a:lvl9pPr lvl="8">
              <a:lnSpc>
                <a:spcPct val="100000"/>
              </a:lnSpc>
              <a:spcBef>
                <a:spcPts val="0"/>
              </a:spcBef>
              <a:spcAft>
                <a:spcPts val="0"/>
              </a:spcAft>
              <a:buClr>
                <a:schemeClr val="accent2"/>
              </a:buClr>
              <a:buSzPts val="1600"/>
              <a:buNone/>
              <a:defRPr sz="1600">
                <a:solidFill>
                  <a:schemeClr val="accent2"/>
                </a:solidFill>
              </a:defRPr>
            </a:lvl9pPr>
          </a:lstStyle>
          <a:p/>
        </p:txBody>
      </p:sp>
      <p:sp>
        <p:nvSpPr>
          <p:cNvPr id="48" name="Google Shape;48;p9"/>
          <p:cNvSpPr txBox="1"/>
          <p:nvPr>
            <p:ph idx="2" type="body"/>
          </p:nvPr>
        </p:nvSpPr>
        <p:spPr>
          <a:xfrm>
            <a:off x="4879025" y="500925"/>
            <a:ext cx="3954000" cy="4111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49" name="Google Shape;49;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0"/>
          <p:cNvSpPr/>
          <p:nvPr/>
        </p:nvSpPr>
        <p:spPr>
          <a:xfrm>
            <a:off x="0" y="4369000"/>
            <a:ext cx="9144000" cy="7743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10"/>
          <p:cNvSpPr txBox="1"/>
          <p:nvPr>
            <p:ph idx="1" type="body"/>
          </p:nvPr>
        </p:nvSpPr>
        <p:spPr>
          <a:xfrm>
            <a:off x="311700" y="4521400"/>
            <a:ext cx="7979400" cy="4605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Clr>
                <a:schemeClr val="lt1"/>
              </a:buClr>
              <a:buSzPts val="1300"/>
              <a:buFont typeface="Merriweather"/>
              <a:buNone/>
              <a:defRPr>
                <a:solidFill>
                  <a:schemeClr val="lt1"/>
                </a:solidFill>
                <a:latin typeface="Merriweather"/>
                <a:ea typeface="Merriweather"/>
                <a:cs typeface="Merriweather"/>
                <a:sym typeface="Merriweather"/>
              </a:defRPr>
            </a:lvl1pPr>
          </a:lstStyle>
          <a:p/>
        </p:txBody>
      </p:sp>
      <p:sp>
        <p:nvSpPr>
          <p:cNvPr id="53" name="Google Shape;5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paradigm">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1pPr>
            <a:lvl2pPr lvl="1">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2pPr>
            <a:lvl3pPr lvl="2">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3pPr>
            <a:lvl4pPr lvl="3">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4pPr>
            <a:lvl5pPr lvl="4">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5pPr>
            <a:lvl6pPr lvl="5">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6pPr>
            <a:lvl7pPr lvl="6">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7pPr>
            <a:lvl8pPr lvl="7">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8pPr>
            <a:lvl9pPr lvl="8">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dk2"/>
              </a:buClr>
              <a:buSzPts val="1300"/>
              <a:buFont typeface="Roboto"/>
              <a:buChar char="●"/>
              <a:defRPr sz="1300">
                <a:solidFill>
                  <a:schemeClr val="dk2"/>
                </a:solidFill>
                <a:latin typeface="Roboto"/>
                <a:ea typeface="Roboto"/>
                <a:cs typeface="Roboto"/>
                <a:sym typeface="Roboto"/>
              </a:defRPr>
            </a:lvl1pPr>
            <a:lvl2pPr indent="-298450" lvl="1" marL="9144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2pPr>
            <a:lvl3pPr indent="-298450" lvl="2" marL="13716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3pPr>
            <a:lvl4pPr indent="-298450" lvl="3" marL="18288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4pPr>
            <a:lvl5pPr indent="-298450" lvl="4" marL="22860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5pPr>
            <a:lvl6pPr indent="-298450" lvl="5" marL="27432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6pPr>
            <a:lvl7pPr indent="-298450" lvl="6" marL="32004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7pPr>
            <a:lvl8pPr indent="-298450" lvl="7" marL="36576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8pPr>
            <a:lvl9pPr indent="-298450" lvl="8" marL="41148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Roboto"/>
                <a:ea typeface="Roboto"/>
                <a:cs typeface="Roboto"/>
                <a:sym typeface="Roboto"/>
              </a:defRPr>
            </a:lvl1pPr>
            <a:lvl2pPr lvl="1" algn="r">
              <a:buNone/>
              <a:defRPr sz="1000">
                <a:solidFill>
                  <a:schemeClr val="dk2"/>
                </a:solidFill>
                <a:latin typeface="Roboto"/>
                <a:ea typeface="Roboto"/>
                <a:cs typeface="Roboto"/>
                <a:sym typeface="Roboto"/>
              </a:defRPr>
            </a:lvl2pPr>
            <a:lvl3pPr lvl="2" algn="r">
              <a:buNone/>
              <a:defRPr sz="1000">
                <a:solidFill>
                  <a:schemeClr val="dk2"/>
                </a:solidFill>
                <a:latin typeface="Roboto"/>
                <a:ea typeface="Roboto"/>
                <a:cs typeface="Roboto"/>
                <a:sym typeface="Roboto"/>
              </a:defRPr>
            </a:lvl3pPr>
            <a:lvl4pPr lvl="3" algn="r">
              <a:buNone/>
              <a:defRPr sz="1000">
                <a:solidFill>
                  <a:schemeClr val="dk2"/>
                </a:solidFill>
                <a:latin typeface="Roboto"/>
                <a:ea typeface="Roboto"/>
                <a:cs typeface="Roboto"/>
                <a:sym typeface="Roboto"/>
              </a:defRPr>
            </a:lvl4pPr>
            <a:lvl5pPr lvl="4" algn="r">
              <a:buNone/>
              <a:defRPr sz="1000">
                <a:solidFill>
                  <a:schemeClr val="dk2"/>
                </a:solidFill>
                <a:latin typeface="Roboto"/>
                <a:ea typeface="Roboto"/>
                <a:cs typeface="Roboto"/>
                <a:sym typeface="Roboto"/>
              </a:defRPr>
            </a:lvl5pPr>
            <a:lvl6pPr lvl="5" algn="r">
              <a:buNone/>
              <a:defRPr sz="1000">
                <a:solidFill>
                  <a:schemeClr val="dk2"/>
                </a:solidFill>
                <a:latin typeface="Roboto"/>
                <a:ea typeface="Roboto"/>
                <a:cs typeface="Roboto"/>
                <a:sym typeface="Roboto"/>
              </a:defRPr>
            </a:lvl6pPr>
            <a:lvl7pPr lvl="6" algn="r">
              <a:buNone/>
              <a:defRPr sz="1000">
                <a:solidFill>
                  <a:schemeClr val="dk2"/>
                </a:solidFill>
                <a:latin typeface="Roboto"/>
                <a:ea typeface="Roboto"/>
                <a:cs typeface="Roboto"/>
                <a:sym typeface="Roboto"/>
              </a:defRPr>
            </a:lvl7pPr>
            <a:lvl8pPr lvl="7" algn="r">
              <a:buNone/>
              <a:defRPr sz="1000">
                <a:solidFill>
                  <a:schemeClr val="dk2"/>
                </a:solidFill>
                <a:latin typeface="Roboto"/>
                <a:ea typeface="Roboto"/>
                <a:cs typeface="Roboto"/>
                <a:sym typeface="Roboto"/>
              </a:defRPr>
            </a:lvl8pPr>
            <a:lvl9pPr lvl="8" algn="r">
              <a:buNone/>
              <a:defRPr sz="1000">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4.png"/><Relationship Id="rId4" Type="http://schemas.openxmlformats.org/officeDocument/2006/relationships/image" Target="../media/image7.png"/><Relationship Id="rId5"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4.png"/><Relationship Id="rId4" Type="http://schemas.openxmlformats.org/officeDocument/2006/relationships/image" Target="../media/image7.png"/><Relationship Id="rId5"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www.youtube.com/watch?v=5lPaVReNIVI" TargetMode="External"/><Relationship Id="rId4"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pic>
        <p:nvPicPr>
          <p:cNvPr id="64" name="Google Shape;64;p13"/>
          <p:cNvPicPr preferRelativeResize="0"/>
          <p:nvPr/>
        </p:nvPicPr>
        <p:blipFill>
          <a:blip r:embed="rId3">
            <a:alphaModFix/>
          </a:blip>
          <a:stretch>
            <a:fillRect/>
          </a:stretch>
        </p:blipFill>
        <p:spPr>
          <a:xfrm>
            <a:off x="-195675" y="-127200"/>
            <a:ext cx="4767676" cy="3098975"/>
          </a:xfrm>
          <a:prstGeom prst="rect">
            <a:avLst/>
          </a:prstGeom>
          <a:noFill/>
          <a:ln>
            <a:noFill/>
          </a:ln>
        </p:spPr>
      </p:pic>
      <p:sp>
        <p:nvSpPr>
          <p:cNvPr id="65" name="Google Shape;65;p13"/>
          <p:cNvSpPr txBox="1"/>
          <p:nvPr>
            <p:ph type="ctrTitle"/>
          </p:nvPr>
        </p:nvSpPr>
        <p:spPr>
          <a:xfrm rot="-951869">
            <a:off x="311739" y="2122368"/>
            <a:ext cx="8520539" cy="1282482"/>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5100"/>
              <a:t>Welcome back to Mock Trial!</a:t>
            </a:r>
            <a:endParaRPr sz="5100"/>
          </a:p>
        </p:txBody>
      </p:sp>
      <p:pic>
        <p:nvPicPr>
          <p:cNvPr id="66" name="Google Shape;66;p13"/>
          <p:cNvPicPr preferRelativeResize="0"/>
          <p:nvPr/>
        </p:nvPicPr>
        <p:blipFill rotWithShape="1">
          <a:blip r:embed="rId4">
            <a:alphaModFix/>
          </a:blip>
          <a:srcRect b="25492" l="0" r="0" t="11408"/>
          <a:stretch/>
        </p:blipFill>
        <p:spPr>
          <a:xfrm>
            <a:off x="5987850" y="3088875"/>
            <a:ext cx="2857500" cy="18030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22"/>
          <p:cNvSpPr txBox="1"/>
          <p:nvPr>
            <p:ph type="title"/>
          </p:nvPr>
        </p:nvSpPr>
        <p:spPr>
          <a:xfrm>
            <a:off x="311725" y="500925"/>
            <a:ext cx="8520600" cy="623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What Elements Should A Closing Statement Contain?</a:t>
            </a:r>
            <a:endParaRPr/>
          </a:p>
        </p:txBody>
      </p:sp>
      <p:pic>
        <p:nvPicPr>
          <p:cNvPr id="122" name="Google Shape;122;p22"/>
          <p:cNvPicPr preferRelativeResize="0"/>
          <p:nvPr/>
        </p:nvPicPr>
        <p:blipFill rotWithShape="1">
          <a:blip r:embed="rId3">
            <a:alphaModFix/>
          </a:blip>
          <a:srcRect b="0" l="7004" r="5880" t="17925"/>
          <a:stretch/>
        </p:blipFill>
        <p:spPr>
          <a:xfrm>
            <a:off x="1573950" y="1285875"/>
            <a:ext cx="5996101" cy="385762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23"/>
          <p:cNvSpPr txBox="1"/>
          <p:nvPr>
            <p:ph type="title"/>
          </p:nvPr>
        </p:nvSpPr>
        <p:spPr>
          <a:xfrm>
            <a:off x="311700" y="134400"/>
            <a:ext cx="8520600" cy="12825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Ethos, Pathos, or Logos?</a:t>
            </a:r>
            <a:endParaRPr/>
          </a:p>
        </p:txBody>
      </p:sp>
      <p:pic>
        <p:nvPicPr>
          <p:cNvPr id="128" name="Google Shape;128;p23"/>
          <p:cNvPicPr preferRelativeResize="0"/>
          <p:nvPr/>
        </p:nvPicPr>
        <p:blipFill rotWithShape="1">
          <a:blip r:embed="rId3">
            <a:alphaModFix/>
          </a:blip>
          <a:srcRect b="0" l="7394" r="4786" t="0"/>
          <a:stretch/>
        </p:blipFill>
        <p:spPr>
          <a:xfrm>
            <a:off x="153775" y="1416900"/>
            <a:ext cx="3005050" cy="3421800"/>
          </a:xfrm>
          <a:prstGeom prst="rect">
            <a:avLst/>
          </a:prstGeom>
          <a:noFill/>
          <a:ln>
            <a:noFill/>
          </a:ln>
        </p:spPr>
      </p:pic>
      <p:pic>
        <p:nvPicPr>
          <p:cNvPr id="129" name="Google Shape;129;p23"/>
          <p:cNvPicPr preferRelativeResize="0"/>
          <p:nvPr/>
        </p:nvPicPr>
        <p:blipFill rotWithShape="1">
          <a:blip r:embed="rId4">
            <a:alphaModFix/>
          </a:blip>
          <a:srcRect b="5789" l="6866" r="9191" t="10063"/>
          <a:stretch/>
        </p:blipFill>
        <p:spPr>
          <a:xfrm>
            <a:off x="3389425" y="1688175"/>
            <a:ext cx="3005050" cy="2879250"/>
          </a:xfrm>
          <a:prstGeom prst="rect">
            <a:avLst/>
          </a:prstGeom>
          <a:noFill/>
          <a:ln>
            <a:noFill/>
          </a:ln>
        </p:spPr>
      </p:pic>
      <p:pic>
        <p:nvPicPr>
          <p:cNvPr id="130" name="Google Shape;130;p23"/>
          <p:cNvPicPr preferRelativeResize="0"/>
          <p:nvPr/>
        </p:nvPicPr>
        <p:blipFill rotWithShape="1">
          <a:blip r:embed="rId5">
            <a:alphaModFix/>
          </a:blip>
          <a:srcRect b="0" l="52981" r="5860" t="0"/>
          <a:stretch/>
        </p:blipFill>
        <p:spPr>
          <a:xfrm>
            <a:off x="6625075" y="1937738"/>
            <a:ext cx="2418000" cy="23801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24"/>
          <p:cNvSpPr txBox="1"/>
          <p:nvPr>
            <p:ph type="title"/>
          </p:nvPr>
        </p:nvSpPr>
        <p:spPr>
          <a:xfrm>
            <a:off x="311700" y="134400"/>
            <a:ext cx="8520600" cy="12825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Ethos, Pathos, or Logos?</a:t>
            </a:r>
            <a:endParaRPr/>
          </a:p>
        </p:txBody>
      </p:sp>
      <p:pic>
        <p:nvPicPr>
          <p:cNvPr id="136" name="Google Shape;136;p24"/>
          <p:cNvPicPr preferRelativeResize="0"/>
          <p:nvPr/>
        </p:nvPicPr>
        <p:blipFill rotWithShape="1">
          <a:blip r:embed="rId3">
            <a:alphaModFix/>
          </a:blip>
          <a:srcRect b="0" l="7394" r="4786" t="0"/>
          <a:stretch/>
        </p:blipFill>
        <p:spPr>
          <a:xfrm>
            <a:off x="153775" y="1207250"/>
            <a:ext cx="3005050" cy="3421800"/>
          </a:xfrm>
          <a:prstGeom prst="rect">
            <a:avLst/>
          </a:prstGeom>
          <a:noFill/>
          <a:ln>
            <a:noFill/>
          </a:ln>
        </p:spPr>
      </p:pic>
      <p:pic>
        <p:nvPicPr>
          <p:cNvPr id="137" name="Google Shape;137;p24"/>
          <p:cNvPicPr preferRelativeResize="0"/>
          <p:nvPr/>
        </p:nvPicPr>
        <p:blipFill rotWithShape="1">
          <a:blip r:embed="rId4">
            <a:alphaModFix/>
          </a:blip>
          <a:srcRect b="5789" l="6866" r="9191" t="10063"/>
          <a:stretch/>
        </p:blipFill>
        <p:spPr>
          <a:xfrm>
            <a:off x="3389425" y="1207250"/>
            <a:ext cx="3005050" cy="2879250"/>
          </a:xfrm>
          <a:prstGeom prst="rect">
            <a:avLst/>
          </a:prstGeom>
          <a:noFill/>
          <a:ln>
            <a:noFill/>
          </a:ln>
        </p:spPr>
      </p:pic>
      <p:pic>
        <p:nvPicPr>
          <p:cNvPr id="138" name="Google Shape;138;p24"/>
          <p:cNvPicPr preferRelativeResize="0"/>
          <p:nvPr/>
        </p:nvPicPr>
        <p:blipFill rotWithShape="1">
          <a:blip r:embed="rId5">
            <a:alphaModFix/>
          </a:blip>
          <a:srcRect b="0" l="52981" r="5860" t="0"/>
          <a:stretch/>
        </p:blipFill>
        <p:spPr>
          <a:xfrm>
            <a:off x="6625075" y="1207238"/>
            <a:ext cx="2418000" cy="2380125"/>
          </a:xfrm>
          <a:prstGeom prst="rect">
            <a:avLst/>
          </a:prstGeom>
          <a:noFill/>
          <a:ln>
            <a:noFill/>
          </a:ln>
        </p:spPr>
      </p:pic>
      <p:sp>
        <p:nvSpPr>
          <p:cNvPr id="139" name="Google Shape;139;p24"/>
          <p:cNvSpPr txBox="1"/>
          <p:nvPr/>
        </p:nvSpPr>
        <p:spPr>
          <a:xfrm>
            <a:off x="195675" y="4752150"/>
            <a:ext cx="2879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140" name="Google Shape;140;p24"/>
          <p:cNvSpPr txBox="1"/>
          <p:nvPr/>
        </p:nvSpPr>
        <p:spPr>
          <a:xfrm>
            <a:off x="3389425" y="4228850"/>
            <a:ext cx="30051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2000">
                <a:latin typeface="Roboto"/>
                <a:ea typeface="Roboto"/>
                <a:cs typeface="Roboto"/>
                <a:sym typeface="Roboto"/>
              </a:rPr>
              <a:t>Pathos</a:t>
            </a:r>
            <a:endParaRPr sz="2000">
              <a:latin typeface="Roboto"/>
              <a:ea typeface="Roboto"/>
              <a:cs typeface="Roboto"/>
              <a:sym typeface="Roboto"/>
            </a:endParaRPr>
          </a:p>
        </p:txBody>
      </p:sp>
      <p:sp>
        <p:nvSpPr>
          <p:cNvPr id="141" name="Google Shape;141;p24"/>
          <p:cNvSpPr txBox="1"/>
          <p:nvPr/>
        </p:nvSpPr>
        <p:spPr>
          <a:xfrm>
            <a:off x="6625125" y="3736250"/>
            <a:ext cx="24180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2000">
                <a:latin typeface="Roboto"/>
                <a:ea typeface="Roboto"/>
                <a:cs typeface="Roboto"/>
                <a:sym typeface="Roboto"/>
              </a:rPr>
              <a:t>Logos</a:t>
            </a:r>
            <a:endParaRPr sz="2000">
              <a:latin typeface="Roboto"/>
              <a:ea typeface="Roboto"/>
              <a:cs typeface="Roboto"/>
              <a:sym typeface="Roboto"/>
            </a:endParaRPr>
          </a:p>
        </p:txBody>
      </p:sp>
      <p:sp>
        <p:nvSpPr>
          <p:cNvPr id="142" name="Google Shape;142;p24"/>
          <p:cNvSpPr txBox="1"/>
          <p:nvPr/>
        </p:nvSpPr>
        <p:spPr>
          <a:xfrm>
            <a:off x="153750" y="4629050"/>
            <a:ext cx="30051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2000">
                <a:latin typeface="Roboto"/>
                <a:ea typeface="Roboto"/>
                <a:cs typeface="Roboto"/>
                <a:sym typeface="Roboto"/>
              </a:rPr>
              <a:t>Ethos</a:t>
            </a:r>
            <a:endParaRPr sz="2000">
              <a:latin typeface="Roboto"/>
              <a:ea typeface="Roboto"/>
              <a:cs typeface="Roboto"/>
              <a:sym typeface="Roboto"/>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5"/>
          <p:cNvSpPr txBox="1"/>
          <p:nvPr>
            <p:ph type="title"/>
          </p:nvPr>
        </p:nvSpPr>
        <p:spPr>
          <a:xfrm>
            <a:off x="311300" y="500925"/>
            <a:ext cx="3704400" cy="2049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800"/>
              <a:t>What is an Expert Witness?</a:t>
            </a:r>
            <a:endParaRPr sz="3800"/>
          </a:p>
        </p:txBody>
      </p:sp>
      <p:sp>
        <p:nvSpPr>
          <p:cNvPr id="148" name="Google Shape;148;p25"/>
          <p:cNvSpPr txBox="1"/>
          <p:nvPr>
            <p:ph idx="1" type="subTitle"/>
          </p:nvPr>
        </p:nvSpPr>
        <p:spPr>
          <a:xfrm>
            <a:off x="304800" y="2626725"/>
            <a:ext cx="3704400" cy="926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000"/>
              <a:t>First, what is a witness?</a:t>
            </a:r>
            <a:endParaRPr sz="3000"/>
          </a:p>
        </p:txBody>
      </p:sp>
      <p:sp>
        <p:nvSpPr>
          <p:cNvPr id="149" name="Google Shape;149;p25"/>
          <p:cNvSpPr txBox="1"/>
          <p:nvPr>
            <p:ph idx="2" type="body"/>
          </p:nvPr>
        </p:nvSpPr>
        <p:spPr>
          <a:xfrm>
            <a:off x="4879025" y="377375"/>
            <a:ext cx="3954000" cy="4444800"/>
          </a:xfrm>
          <a:prstGeom prst="rect">
            <a:avLst/>
          </a:prstGeom>
        </p:spPr>
        <p:txBody>
          <a:bodyPr anchorCtr="0" anchor="t" bIns="91425" lIns="91425" spcFirstLastPara="1" rIns="91425" wrap="square" tIns="91425">
            <a:normAutofit lnSpcReduction="20000"/>
          </a:bodyPr>
          <a:lstStyle/>
          <a:p>
            <a:pPr indent="0" lvl="0" marL="0" rtl="0" algn="l">
              <a:lnSpc>
                <a:spcPct val="100000"/>
              </a:lnSpc>
              <a:spcBef>
                <a:spcPts val="0"/>
              </a:spcBef>
              <a:spcAft>
                <a:spcPts val="0"/>
              </a:spcAft>
              <a:buNone/>
            </a:pPr>
            <a:r>
              <a:rPr b="1" lang="en" sz="2000">
                <a:solidFill>
                  <a:srgbClr val="000000"/>
                </a:solidFill>
              </a:rPr>
              <a:t>A witness is a person called to testify or provide evidence in a trial.</a:t>
            </a:r>
            <a:endParaRPr b="1" sz="2000">
              <a:solidFill>
                <a:srgbClr val="000000"/>
              </a:solidFill>
            </a:endParaRPr>
          </a:p>
          <a:p>
            <a:pPr indent="0" lvl="0" marL="0" rtl="0" algn="l">
              <a:lnSpc>
                <a:spcPct val="100000"/>
              </a:lnSpc>
              <a:spcBef>
                <a:spcPts val="0"/>
              </a:spcBef>
              <a:spcAft>
                <a:spcPts val="0"/>
              </a:spcAft>
              <a:buNone/>
            </a:pPr>
            <a:r>
              <a:t/>
            </a:r>
            <a:endParaRPr b="1" sz="2000">
              <a:solidFill>
                <a:srgbClr val="000000"/>
              </a:solidFill>
            </a:endParaRPr>
          </a:p>
          <a:p>
            <a:pPr indent="-355600" lvl="0" marL="457200" rtl="0" algn="l">
              <a:lnSpc>
                <a:spcPct val="100000"/>
              </a:lnSpc>
              <a:spcBef>
                <a:spcPts val="0"/>
              </a:spcBef>
              <a:spcAft>
                <a:spcPts val="0"/>
              </a:spcAft>
              <a:buClr>
                <a:srgbClr val="000000"/>
              </a:buClr>
              <a:buSzPts val="2000"/>
              <a:buChar char="●"/>
            </a:pPr>
            <a:r>
              <a:rPr lang="en" sz="2000">
                <a:solidFill>
                  <a:srgbClr val="000000"/>
                </a:solidFill>
              </a:rPr>
              <a:t>We usually say a witness is someone who has seen a crime happen</a:t>
            </a:r>
            <a:endParaRPr sz="2000">
              <a:solidFill>
                <a:srgbClr val="000000"/>
              </a:solidFill>
            </a:endParaRPr>
          </a:p>
          <a:p>
            <a:pPr indent="0" lvl="0" marL="0" rtl="0" algn="l">
              <a:lnSpc>
                <a:spcPct val="100000"/>
              </a:lnSpc>
              <a:spcBef>
                <a:spcPts val="0"/>
              </a:spcBef>
              <a:spcAft>
                <a:spcPts val="0"/>
              </a:spcAft>
              <a:buNone/>
            </a:pPr>
            <a:r>
              <a:t/>
            </a:r>
            <a:endParaRPr sz="2000">
              <a:solidFill>
                <a:srgbClr val="000000"/>
              </a:solidFill>
            </a:endParaRPr>
          </a:p>
          <a:p>
            <a:pPr indent="0" lvl="0" marL="0" rtl="0" algn="l">
              <a:lnSpc>
                <a:spcPct val="100000"/>
              </a:lnSpc>
              <a:spcBef>
                <a:spcPts val="0"/>
              </a:spcBef>
              <a:spcAft>
                <a:spcPts val="0"/>
              </a:spcAft>
              <a:buNone/>
            </a:pPr>
            <a:r>
              <a:t/>
            </a:r>
            <a:endParaRPr sz="2000">
              <a:solidFill>
                <a:srgbClr val="000000"/>
              </a:solidFill>
            </a:endParaRPr>
          </a:p>
          <a:p>
            <a:pPr indent="0" lvl="0" marL="0" rtl="0" algn="l">
              <a:lnSpc>
                <a:spcPct val="100000"/>
              </a:lnSpc>
              <a:spcBef>
                <a:spcPts val="0"/>
              </a:spcBef>
              <a:spcAft>
                <a:spcPts val="0"/>
              </a:spcAft>
              <a:buNone/>
            </a:pPr>
            <a:r>
              <a:rPr b="1" lang="en" sz="2000">
                <a:solidFill>
                  <a:srgbClr val="000000"/>
                </a:solidFill>
              </a:rPr>
              <a:t>Expert witnesses are special types of witnesses</a:t>
            </a:r>
            <a:endParaRPr b="1" sz="2000">
              <a:solidFill>
                <a:srgbClr val="000000"/>
              </a:solidFill>
            </a:endParaRPr>
          </a:p>
          <a:p>
            <a:pPr indent="0" lvl="0" marL="0" rtl="0" algn="l">
              <a:lnSpc>
                <a:spcPct val="100000"/>
              </a:lnSpc>
              <a:spcBef>
                <a:spcPts val="0"/>
              </a:spcBef>
              <a:spcAft>
                <a:spcPts val="0"/>
              </a:spcAft>
              <a:buNone/>
            </a:pPr>
            <a:r>
              <a:t/>
            </a:r>
            <a:endParaRPr sz="2000">
              <a:solidFill>
                <a:srgbClr val="000000"/>
              </a:solidFill>
            </a:endParaRPr>
          </a:p>
          <a:p>
            <a:pPr indent="-355600" lvl="0" marL="457200" rtl="0" algn="l">
              <a:lnSpc>
                <a:spcPct val="100000"/>
              </a:lnSpc>
              <a:spcBef>
                <a:spcPts val="0"/>
              </a:spcBef>
              <a:spcAft>
                <a:spcPts val="0"/>
              </a:spcAft>
              <a:buClr>
                <a:srgbClr val="000000"/>
              </a:buClr>
              <a:buSzPts val="2000"/>
              <a:buChar char="●"/>
            </a:pPr>
            <a:r>
              <a:rPr lang="en" sz="2000">
                <a:solidFill>
                  <a:srgbClr val="000000"/>
                </a:solidFill>
              </a:rPr>
              <a:t>They are brought on later to review the evidence and provide their expert analysis</a:t>
            </a:r>
            <a:endParaRPr sz="2000">
              <a:solidFill>
                <a:srgbClr val="000000"/>
              </a:solidFill>
            </a:endParaRPr>
          </a:p>
          <a:p>
            <a:pPr indent="0" lvl="0" marL="0" rtl="0" algn="l">
              <a:lnSpc>
                <a:spcPct val="100000"/>
              </a:lnSpc>
              <a:spcBef>
                <a:spcPts val="0"/>
              </a:spcBef>
              <a:spcAft>
                <a:spcPts val="0"/>
              </a:spcAft>
              <a:buNone/>
            </a:pPr>
            <a:r>
              <a:t/>
            </a:r>
            <a:endParaRPr sz="900">
              <a:solidFill>
                <a:srgbClr val="000000"/>
              </a:solidFill>
            </a:endParaRPr>
          </a:p>
          <a:p>
            <a:pPr indent="-355600" lvl="0" marL="457200" rtl="0" algn="l">
              <a:lnSpc>
                <a:spcPct val="100000"/>
              </a:lnSpc>
              <a:spcBef>
                <a:spcPts val="0"/>
              </a:spcBef>
              <a:spcAft>
                <a:spcPts val="0"/>
              </a:spcAft>
              <a:buClr>
                <a:srgbClr val="000000"/>
              </a:buClr>
              <a:buSzPts val="2000"/>
              <a:buChar char="●"/>
            </a:pPr>
            <a:r>
              <a:rPr lang="en" sz="2000">
                <a:solidFill>
                  <a:srgbClr val="000000"/>
                </a:solidFill>
              </a:rPr>
              <a:t>You must prove they are an expert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6"/>
          <p:cNvSpPr txBox="1"/>
          <p:nvPr>
            <p:ph type="title"/>
          </p:nvPr>
        </p:nvSpPr>
        <p:spPr>
          <a:xfrm>
            <a:off x="311675" y="798600"/>
            <a:ext cx="6247800" cy="35463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b="1" lang="en" u="sng"/>
              <a:t>CASE PRACTICE TIME:</a:t>
            </a:r>
            <a:endParaRPr b="1" u="sng"/>
          </a:p>
          <a:p>
            <a:pPr indent="0" lvl="0" marL="0" rtl="0" algn="l">
              <a:spcBef>
                <a:spcPts val="0"/>
              </a:spcBef>
              <a:spcAft>
                <a:spcPts val="0"/>
              </a:spcAft>
              <a:buNone/>
            </a:pPr>
            <a:r>
              <a:rPr lang="en"/>
              <a:t>GET INTO TWO GROUPS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7"/>
          <p:cNvSpPr txBox="1"/>
          <p:nvPr>
            <p:ph type="title"/>
          </p:nvPr>
        </p:nvSpPr>
        <p:spPr>
          <a:xfrm>
            <a:off x="311700" y="305250"/>
            <a:ext cx="8520600" cy="623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500"/>
              <a:t>Today’s Case</a:t>
            </a:r>
            <a:endParaRPr sz="3500"/>
          </a:p>
        </p:txBody>
      </p:sp>
      <p:sp>
        <p:nvSpPr>
          <p:cNvPr id="160" name="Google Shape;160;p27"/>
          <p:cNvSpPr txBox="1"/>
          <p:nvPr/>
        </p:nvSpPr>
        <p:spPr>
          <a:xfrm>
            <a:off x="0" y="1271900"/>
            <a:ext cx="9144000" cy="3848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Roboto"/>
                <a:ea typeface="Roboto"/>
                <a:cs typeface="Roboto"/>
                <a:sym typeface="Roboto"/>
              </a:rPr>
              <a:t>Maxine Miles is a single mother who works two jobs</a:t>
            </a:r>
            <a:r>
              <a:rPr lang="en">
                <a:latin typeface="Roboto"/>
                <a:ea typeface="Roboto"/>
                <a:cs typeface="Roboto"/>
                <a:sym typeface="Roboto"/>
              </a:rPr>
              <a:t>. Since she earns</a:t>
            </a:r>
            <a:r>
              <a:rPr lang="en">
                <a:latin typeface="Roboto"/>
                <a:ea typeface="Roboto"/>
                <a:cs typeface="Roboto"/>
                <a:sym typeface="Roboto"/>
              </a:rPr>
              <a:t> minimum wage, she struggles to provide for her son, Imsick, who has severe epilepsy.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n">
                <a:latin typeface="Roboto"/>
                <a:ea typeface="Roboto"/>
                <a:cs typeface="Roboto"/>
                <a:sym typeface="Roboto"/>
              </a:rPr>
              <a:t>On November 22, 2012, Thanksgiving night, Imsick had a sudden severe epileptic seizure. Ms. Miles put Imsick in the car and drove quickly to the hospital. Since it was an emergency, the mother sped through many red lights.</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n">
                <a:latin typeface="Roboto"/>
                <a:ea typeface="Roboto"/>
                <a:cs typeface="Roboto"/>
                <a:sym typeface="Roboto"/>
              </a:rPr>
              <a:t>Police Officer Underarrest was on the road and noticed the woman was speeding. He pulled her over and started talking to her for </a:t>
            </a:r>
            <a:r>
              <a:rPr lang="en">
                <a:latin typeface="Roboto"/>
                <a:ea typeface="Roboto"/>
                <a:cs typeface="Roboto"/>
                <a:sym typeface="Roboto"/>
              </a:rPr>
              <a:t>several</a:t>
            </a:r>
            <a:r>
              <a:rPr lang="en">
                <a:latin typeface="Roboto"/>
                <a:ea typeface="Roboto"/>
                <a:cs typeface="Roboto"/>
                <a:sym typeface="Roboto"/>
              </a:rPr>
              <a:t> minutes, even though she insisted she needed to rush to the ICU or her son would die.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n">
                <a:latin typeface="Roboto"/>
                <a:ea typeface="Roboto"/>
                <a:cs typeface="Roboto"/>
                <a:sym typeface="Roboto"/>
              </a:rPr>
              <a:t>Officer Underarrest eventually let the woman go with a $100 ticket, but when Ms. Miles got to the hospital, Imsick was already in a coma. Ms. Miles had to pay very expensive hospital bills for two weeks to keep him alive.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n">
                <a:latin typeface="Roboto"/>
                <a:ea typeface="Roboto"/>
                <a:cs typeface="Roboto"/>
                <a:sym typeface="Roboto"/>
              </a:rPr>
              <a:t>The doctors told her that this could all have been avoided if she had gotten there earlier, so the mother sued the police force for holding her up </a:t>
            </a:r>
            <a:r>
              <a:rPr lang="en">
                <a:latin typeface="Roboto"/>
                <a:ea typeface="Roboto"/>
                <a:cs typeface="Roboto"/>
                <a:sym typeface="Roboto"/>
              </a:rPr>
              <a:t>unnecessarily</a:t>
            </a:r>
            <a:r>
              <a:rPr lang="en">
                <a:latin typeface="Roboto"/>
                <a:ea typeface="Roboto"/>
                <a:cs typeface="Roboto"/>
                <a:sym typeface="Roboto"/>
              </a:rPr>
              <a:t> and causing harm to her son.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n">
                <a:latin typeface="Roboto"/>
                <a:ea typeface="Roboto"/>
                <a:cs typeface="Roboto"/>
                <a:sym typeface="Roboto"/>
              </a:rPr>
              <a:t>The police officer argues that the law is the law and that he was only doing his job to keep the roads safe from speeders. He says that if he loses the case, he will be fired and lose his life savings just for doing his job.</a:t>
            </a:r>
            <a:endParaRPr>
              <a:latin typeface="Roboto"/>
              <a:ea typeface="Roboto"/>
              <a:cs typeface="Roboto"/>
              <a:sym typeface="Roboto"/>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28"/>
          <p:cNvSpPr txBox="1"/>
          <p:nvPr>
            <p:ph type="title"/>
          </p:nvPr>
        </p:nvSpPr>
        <p:spPr>
          <a:xfrm>
            <a:off x="353675" y="1317300"/>
            <a:ext cx="3706500" cy="250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5000"/>
              <a:t>PRACTICE!</a:t>
            </a:r>
            <a:endParaRPr sz="5000"/>
          </a:p>
        </p:txBody>
      </p:sp>
      <p:sp>
        <p:nvSpPr>
          <p:cNvPr id="166" name="Google Shape;166;p28"/>
          <p:cNvSpPr txBox="1"/>
          <p:nvPr>
            <p:ph idx="1" type="body"/>
          </p:nvPr>
        </p:nvSpPr>
        <p:spPr>
          <a:xfrm>
            <a:off x="4644675" y="559050"/>
            <a:ext cx="4166400" cy="4025400"/>
          </a:xfrm>
          <a:prstGeom prst="rect">
            <a:avLst/>
          </a:prstGeom>
        </p:spPr>
        <p:txBody>
          <a:bodyPr anchorCtr="0" anchor="t" bIns="91425" lIns="91425" spcFirstLastPara="1" rIns="91425" wrap="square" tIns="91425">
            <a:normAutofit/>
          </a:bodyPr>
          <a:lstStyle/>
          <a:p>
            <a:pPr indent="-374650" lvl="0" marL="457200" rtl="0" algn="l">
              <a:spcBef>
                <a:spcPts val="0"/>
              </a:spcBef>
              <a:spcAft>
                <a:spcPts val="0"/>
              </a:spcAft>
              <a:buClr>
                <a:srgbClr val="000000"/>
              </a:buClr>
              <a:buSzPts val="2300"/>
              <a:buChar char="●"/>
            </a:pPr>
            <a:r>
              <a:rPr b="1" lang="en" sz="2300">
                <a:solidFill>
                  <a:srgbClr val="000000"/>
                </a:solidFill>
              </a:rPr>
              <a:t>Direct and Cross Examinations</a:t>
            </a:r>
            <a:endParaRPr b="1" sz="2300">
              <a:solidFill>
                <a:srgbClr val="000000"/>
              </a:solidFill>
            </a:endParaRPr>
          </a:p>
          <a:p>
            <a:pPr indent="-374650" lvl="1" marL="914400" rtl="0" algn="l">
              <a:spcBef>
                <a:spcPts val="0"/>
              </a:spcBef>
              <a:spcAft>
                <a:spcPts val="0"/>
              </a:spcAft>
              <a:buClr>
                <a:srgbClr val="000000"/>
              </a:buClr>
              <a:buSzPts val="2300"/>
              <a:buChar char="○"/>
            </a:pPr>
            <a:r>
              <a:rPr lang="en" sz="2300">
                <a:solidFill>
                  <a:srgbClr val="000000"/>
                </a:solidFill>
              </a:rPr>
              <a:t>Include at least one “objectionable” question</a:t>
            </a:r>
            <a:endParaRPr sz="2300">
              <a:solidFill>
                <a:srgbClr val="000000"/>
              </a:solidFill>
            </a:endParaRPr>
          </a:p>
          <a:p>
            <a:pPr indent="0" lvl="0" marL="0" rtl="0" algn="l">
              <a:spcBef>
                <a:spcPts val="1200"/>
              </a:spcBef>
              <a:spcAft>
                <a:spcPts val="0"/>
              </a:spcAft>
              <a:buNone/>
            </a:pPr>
            <a:r>
              <a:t/>
            </a:r>
            <a:endParaRPr sz="1400">
              <a:solidFill>
                <a:srgbClr val="000000"/>
              </a:solidFill>
            </a:endParaRPr>
          </a:p>
          <a:p>
            <a:pPr indent="-374650" lvl="0" marL="457200" rtl="0" algn="l">
              <a:spcBef>
                <a:spcPts val="1200"/>
              </a:spcBef>
              <a:spcAft>
                <a:spcPts val="0"/>
              </a:spcAft>
              <a:buClr>
                <a:srgbClr val="000000"/>
              </a:buClr>
              <a:buSzPts val="2300"/>
              <a:buChar char="●"/>
            </a:pPr>
            <a:r>
              <a:rPr b="1" lang="en" sz="2300">
                <a:solidFill>
                  <a:srgbClr val="000000"/>
                </a:solidFill>
              </a:rPr>
              <a:t>Closing Statements</a:t>
            </a:r>
            <a:endParaRPr b="1" sz="2300">
              <a:solidFill>
                <a:srgbClr val="000000"/>
              </a:solidFill>
            </a:endParaRPr>
          </a:p>
          <a:p>
            <a:pPr indent="-374650" lvl="1" marL="914400" rtl="0" algn="l">
              <a:spcBef>
                <a:spcPts val="0"/>
              </a:spcBef>
              <a:spcAft>
                <a:spcPts val="0"/>
              </a:spcAft>
              <a:buClr>
                <a:srgbClr val="000000"/>
              </a:buClr>
              <a:buSzPts val="2300"/>
              <a:buChar char="○"/>
            </a:pPr>
            <a:r>
              <a:rPr lang="en" sz="2300">
                <a:solidFill>
                  <a:srgbClr val="000000"/>
                </a:solidFill>
              </a:rPr>
              <a:t>Must have ethos, pathos, and logos</a:t>
            </a:r>
            <a:endParaRPr sz="2300">
              <a:solidFill>
                <a:srgbClr val="00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29"/>
          <p:cNvSpPr txBox="1"/>
          <p:nvPr>
            <p:ph type="title"/>
          </p:nvPr>
        </p:nvSpPr>
        <p:spPr>
          <a:xfrm>
            <a:off x="311700" y="195675"/>
            <a:ext cx="8520600" cy="12825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Closing Statement Template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72" name="Google Shape;172;p29"/>
          <p:cNvSpPr txBox="1"/>
          <p:nvPr>
            <p:ph idx="4294967295" type="body"/>
          </p:nvPr>
        </p:nvSpPr>
        <p:spPr>
          <a:xfrm>
            <a:off x="255150" y="1017800"/>
            <a:ext cx="8633700" cy="4014300"/>
          </a:xfrm>
          <a:prstGeom prst="rect">
            <a:avLst/>
          </a:prstGeom>
        </p:spPr>
        <p:txBody>
          <a:bodyPr anchorCtr="0" anchor="t" bIns="91425" lIns="91425" spcFirstLastPara="1" rIns="91425" wrap="square" tIns="91425">
            <a:normAutofit/>
          </a:bodyPr>
          <a:lstStyle/>
          <a:p>
            <a:pPr indent="457200" lvl="0" marL="0" rtl="0" algn="l">
              <a:spcBef>
                <a:spcPts val="0"/>
              </a:spcBef>
              <a:spcAft>
                <a:spcPts val="0"/>
              </a:spcAft>
              <a:buNone/>
            </a:pPr>
            <a:r>
              <a:rPr lang="en" sz="2000">
                <a:solidFill>
                  <a:srgbClr val="000000"/>
                </a:solidFill>
              </a:rPr>
              <a:t>Ladies and gentlemen of the jury, </a:t>
            </a:r>
            <a:endParaRPr sz="2000">
              <a:solidFill>
                <a:srgbClr val="000000"/>
              </a:solidFill>
            </a:endParaRPr>
          </a:p>
          <a:p>
            <a:pPr indent="457200" lvl="0" marL="0" rtl="0" algn="l">
              <a:spcBef>
                <a:spcPts val="1200"/>
              </a:spcBef>
              <a:spcAft>
                <a:spcPts val="0"/>
              </a:spcAft>
              <a:buNone/>
            </a:pPr>
            <a:r>
              <a:rPr lang="en" sz="2000">
                <a:solidFill>
                  <a:srgbClr val="000000"/>
                </a:solidFill>
              </a:rPr>
              <a:t>My name is </a:t>
            </a:r>
            <a:r>
              <a:rPr lang="en" sz="2000" u="sng">
                <a:solidFill>
                  <a:srgbClr val="000000"/>
                </a:solidFill>
              </a:rPr>
              <a:t>NAME</a:t>
            </a:r>
            <a:r>
              <a:rPr lang="en" sz="2000">
                <a:solidFill>
                  <a:srgbClr val="000000"/>
                </a:solidFill>
              </a:rPr>
              <a:t> and I am asking you to rule in favor of </a:t>
            </a:r>
            <a:r>
              <a:rPr lang="en" sz="2000" u="sng">
                <a:solidFill>
                  <a:srgbClr val="000000"/>
                </a:solidFill>
              </a:rPr>
              <a:t>YOUR SIDE’S MAIN ARGUMENT.</a:t>
            </a:r>
            <a:endParaRPr sz="2000" u="sng">
              <a:solidFill>
                <a:srgbClr val="000000"/>
              </a:solidFill>
            </a:endParaRPr>
          </a:p>
          <a:p>
            <a:pPr indent="457200" lvl="0" marL="0" rtl="0" algn="l">
              <a:spcBef>
                <a:spcPts val="1200"/>
              </a:spcBef>
              <a:spcAft>
                <a:spcPts val="0"/>
              </a:spcAft>
              <a:buNone/>
            </a:pPr>
            <a:r>
              <a:rPr lang="en" sz="2000">
                <a:solidFill>
                  <a:srgbClr val="000000"/>
                </a:solidFill>
              </a:rPr>
              <a:t>Here is a summary of what you heard from the witnesses today: </a:t>
            </a:r>
            <a:r>
              <a:rPr lang="en" sz="2000" u="sng">
                <a:solidFill>
                  <a:srgbClr val="000000"/>
                </a:solidFill>
              </a:rPr>
              <a:t>WITNESS SUMMARY [FAVORING YOUR SIDE].</a:t>
            </a:r>
            <a:endParaRPr sz="2000">
              <a:solidFill>
                <a:srgbClr val="000000"/>
              </a:solidFill>
            </a:endParaRPr>
          </a:p>
          <a:p>
            <a:pPr indent="457200" lvl="0" marL="0" rtl="0" algn="l">
              <a:lnSpc>
                <a:spcPct val="100000"/>
              </a:lnSpc>
              <a:spcBef>
                <a:spcPts val="1200"/>
              </a:spcBef>
              <a:spcAft>
                <a:spcPts val="0"/>
              </a:spcAft>
              <a:buNone/>
            </a:pPr>
            <a:r>
              <a:rPr lang="en" sz="2000">
                <a:solidFill>
                  <a:srgbClr val="000000"/>
                </a:solidFill>
              </a:rPr>
              <a:t>As you can see from our witnesses, our side is correct </a:t>
            </a:r>
            <a:endParaRPr sz="2000">
              <a:solidFill>
                <a:srgbClr val="000000"/>
              </a:solidFill>
            </a:endParaRPr>
          </a:p>
          <a:p>
            <a:pPr indent="0" lvl="0" marL="0" rtl="0" algn="l">
              <a:lnSpc>
                <a:spcPct val="100000"/>
              </a:lnSpc>
              <a:spcBef>
                <a:spcPts val="0"/>
              </a:spcBef>
              <a:spcAft>
                <a:spcPts val="0"/>
              </a:spcAft>
              <a:buNone/>
            </a:pPr>
            <a:r>
              <a:rPr lang="en" sz="2000">
                <a:solidFill>
                  <a:srgbClr val="000000"/>
                </a:solidFill>
              </a:rPr>
              <a:t>because  </a:t>
            </a:r>
            <a:r>
              <a:rPr lang="en" sz="2000" u="sng">
                <a:solidFill>
                  <a:srgbClr val="000000"/>
                </a:solidFill>
              </a:rPr>
              <a:t>VERY BRIEF SUPPORTING REASONS.</a:t>
            </a:r>
            <a:endParaRPr sz="2000" u="sng">
              <a:solidFill>
                <a:srgbClr val="000000"/>
              </a:solidFill>
            </a:endParaRPr>
          </a:p>
          <a:p>
            <a:pPr indent="0" lvl="0" marL="0" rtl="0" algn="l">
              <a:lnSpc>
                <a:spcPct val="100000"/>
              </a:lnSpc>
              <a:spcBef>
                <a:spcPts val="0"/>
              </a:spcBef>
              <a:spcAft>
                <a:spcPts val="0"/>
              </a:spcAft>
              <a:buNone/>
            </a:pPr>
            <a:r>
              <a:t/>
            </a:r>
            <a:endParaRPr sz="1000" u="sng">
              <a:solidFill>
                <a:srgbClr val="000000"/>
              </a:solidFill>
            </a:endParaRPr>
          </a:p>
          <a:p>
            <a:pPr indent="457200" lvl="0" marL="0" rtl="0" algn="l">
              <a:spcBef>
                <a:spcPts val="0"/>
              </a:spcBef>
              <a:spcAft>
                <a:spcPts val="1200"/>
              </a:spcAft>
              <a:buNone/>
            </a:pPr>
            <a:r>
              <a:rPr lang="en" sz="2000">
                <a:solidFill>
                  <a:srgbClr val="000000"/>
                </a:solidFill>
              </a:rPr>
              <a:t>Thank you for your time.</a:t>
            </a:r>
            <a:endParaRPr sz="2000">
              <a:solidFill>
                <a:srgbClr val="00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4"/>
          <p:cNvSpPr txBox="1"/>
          <p:nvPr>
            <p:ph type="title"/>
          </p:nvPr>
        </p:nvSpPr>
        <p:spPr>
          <a:xfrm>
            <a:off x="311725" y="500925"/>
            <a:ext cx="3706500" cy="250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4600"/>
              <a:t>Today We Will Learn About…</a:t>
            </a:r>
            <a:endParaRPr sz="4600"/>
          </a:p>
        </p:txBody>
      </p:sp>
      <p:sp>
        <p:nvSpPr>
          <p:cNvPr id="72" name="Google Shape;72;p14"/>
          <p:cNvSpPr txBox="1"/>
          <p:nvPr>
            <p:ph idx="1" type="body"/>
          </p:nvPr>
        </p:nvSpPr>
        <p:spPr>
          <a:xfrm>
            <a:off x="4644675" y="500925"/>
            <a:ext cx="4166400" cy="4098600"/>
          </a:xfrm>
          <a:prstGeom prst="rect">
            <a:avLst/>
          </a:prstGeom>
        </p:spPr>
        <p:txBody>
          <a:bodyPr anchorCtr="0" anchor="t" bIns="91425" lIns="91425" spcFirstLastPara="1" rIns="91425" wrap="square" tIns="91425">
            <a:normAutofit/>
          </a:bodyPr>
          <a:lstStyle/>
          <a:p>
            <a:pPr indent="-381000" lvl="0" marL="457200" rtl="0" algn="l">
              <a:spcBef>
                <a:spcPts val="0"/>
              </a:spcBef>
              <a:spcAft>
                <a:spcPts val="0"/>
              </a:spcAft>
              <a:buClr>
                <a:srgbClr val="000000"/>
              </a:buClr>
              <a:buSzPts val="2400"/>
              <a:buChar char="●"/>
            </a:pPr>
            <a:r>
              <a:rPr lang="en" sz="2400">
                <a:solidFill>
                  <a:srgbClr val="000000"/>
                </a:solidFill>
              </a:rPr>
              <a:t>Objections</a:t>
            </a:r>
            <a:endParaRPr sz="2400">
              <a:solidFill>
                <a:srgbClr val="000000"/>
              </a:solidFill>
            </a:endParaRPr>
          </a:p>
          <a:p>
            <a:pPr indent="-381000" lvl="0" marL="457200" rtl="0" algn="l">
              <a:spcBef>
                <a:spcPts val="0"/>
              </a:spcBef>
              <a:spcAft>
                <a:spcPts val="0"/>
              </a:spcAft>
              <a:buClr>
                <a:srgbClr val="000000"/>
              </a:buClr>
              <a:buSzPts val="2400"/>
              <a:buChar char="●"/>
            </a:pPr>
            <a:r>
              <a:rPr lang="en" sz="2400">
                <a:solidFill>
                  <a:srgbClr val="000000"/>
                </a:solidFill>
              </a:rPr>
              <a:t>Expert Witnesses</a:t>
            </a:r>
            <a:endParaRPr sz="2400">
              <a:solidFill>
                <a:srgbClr val="000000"/>
              </a:solidFill>
            </a:endParaRPr>
          </a:p>
          <a:p>
            <a:pPr indent="-381000" lvl="0" marL="457200" rtl="0" algn="l">
              <a:spcBef>
                <a:spcPts val="0"/>
              </a:spcBef>
              <a:spcAft>
                <a:spcPts val="0"/>
              </a:spcAft>
              <a:buClr>
                <a:srgbClr val="000000"/>
              </a:buClr>
              <a:buSzPts val="2400"/>
              <a:buChar char="●"/>
            </a:pPr>
            <a:r>
              <a:rPr lang="en" sz="2400">
                <a:solidFill>
                  <a:srgbClr val="000000"/>
                </a:solidFill>
              </a:rPr>
              <a:t>Closing statements</a:t>
            </a:r>
            <a:endParaRPr sz="2400">
              <a:solidFill>
                <a:srgbClr val="000000"/>
              </a:solidFill>
            </a:endParaRPr>
          </a:p>
        </p:txBody>
      </p:sp>
      <p:pic>
        <p:nvPicPr>
          <p:cNvPr id="73" name="Google Shape;73;p14"/>
          <p:cNvPicPr preferRelativeResize="0"/>
          <p:nvPr/>
        </p:nvPicPr>
        <p:blipFill rotWithShape="1">
          <a:blip r:embed="rId3">
            <a:alphaModFix/>
          </a:blip>
          <a:srcRect b="0" l="13500" r="12561" t="0"/>
          <a:stretch/>
        </p:blipFill>
        <p:spPr>
          <a:xfrm>
            <a:off x="4700854" y="1975525"/>
            <a:ext cx="4054038" cy="30841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5"/>
          <p:cNvSpPr txBox="1"/>
          <p:nvPr>
            <p:ph type="title"/>
          </p:nvPr>
        </p:nvSpPr>
        <p:spPr>
          <a:xfrm>
            <a:off x="311725" y="500925"/>
            <a:ext cx="3706500" cy="250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4600"/>
              <a:t>What Are </a:t>
            </a:r>
            <a:r>
              <a:rPr b="1" lang="en" sz="4600"/>
              <a:t>Objections</a:t>
            </a:r>
            <a:r>
              <a:rPr lang="en" sz="4600"/>
              <a:t>?</a:t>
            </a:r>
            <a:endParaRPr sz="4600"/>
          </a:p>
        </p:txBody>
      </p:sp>
      <p:sp>
        <p:nvSpPr>
          <p:cNvPr id="79" name="Google Shape;79;p15"/>
          <p:cNvSpPr txBox="1"/>
          <p:nvPr>
            <p:ph idx="1" type="body"/>
          </p:nvPr>
        </p:nvSpPr>
        <p:spPr>
          <a:xfrm>
            <a:off x="4644675" y="500925"/>
            <a:ext cx="4166400" cy="4098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000">
                <a:solidFill>
                  <a:srgbClr val="000000"/>
                </a:solidFill>
              </a:rPr>
              <a:t>A </a:t>
            </a:r>
            <a:r>
              <a:rPr b="1" lang="en" sz="2000" u="sng">
                <a:solidFill>
                  <a:srgbClr val="000000"/>
                </a:solidFill>
              </a:rPr>
              <a:t>formal protest</a:t>
            </a:r>
            <a:r>
              <a:rPr b="1" lang="en" sz="2000">
                <a:solidFill>
                  <a:srgbClr val="000000"/>
                </a:solidFill>
              </a:rPr>
              <a:t> during a trial in which the attorney asks the judge </a:t>
            </a:r>
            <a:r>
              <a:rPr b="1" lang="en" sz="2000" u="sng">
                <a:solidFill>
                  <a:srgbClr val="000000"/>
                </a:solidFill>
              </a:rPr>
              <a:t>to disallow some evidence</a:t>
            </a:r>
            <a:r>
              <a:rPr b="1" lang="en" sz="2000">
                <a:solidFill>
                  <a:srgbClr val="000000"/>
                </a:solidFill>
              </a:rPr>
              <a:t> presented in the case </a:t>
            </a:r>
            <a:r>
              <a:rPr b="1" lang="en" sz="2000" u="sng">
                <a:solidFill>
                  <a:srgbClr val="000000"/>
                </a:solidFill>
              </a:rPr>
              <a:t>because it would violate procedural law</a:t>
            </a:r>
            <a:r>
              <a:rPr b="1" lang="en" sz="2000">
                <a:solidFill>
                  <a:srgbClr val="000000"/>
                </a:solidFill>
              </a:rPr>
              <a:t>.</a:t>
            </a:r>
            <a:endParaRPr b="1" sz="2000">
              <a:solidFill>
                <a:srgbClr val="000000"/>
              </a:solidFill>
            </a:endParaRPr>
          </a:p>
          <a:p>
            <a:pPr indent="0" lvl="0" marL="0" rtl="0" algn="l">
              <a:spcBef>
                <a:spcPts val="1200"/>
              </a:spcBef>
              <a:spcAft>
                <a:spcPts val="0"/>
              </a:spcAft>
              <a:buNone/>
            </a:pPr>
            <a:r>
              <a:t/>
            </a:r>
            <a:endParaRPr sz="2000">
              <a:solidFill>
                <a:srgbClr val="000000"/>
              </a:solidFill>
            </a:endParaRPr>
          </a:p>
          <a:p>
            <a:pPr indent="0" lvl="0" marL="0" rtl="0" algn="l">
              <a:spcBef>
                <a:spcPts val="1200"/>
              </a:spcBef>
              <a:spcAft>
                <a:spcPts val="1200"/>
              </a:spcAft>
              <a:buNone/>
            </a:pPr>
            <a:r>
              <a:rPr lang="en" sz="1800">
                <a:solidFill>
                  <a:srgbClr val="000000"/>
                </a:solidFill>
              </a:rPr>
              <a:t>Objecting (properly) helps</a:t>
            </a:r>
            <a:r>
              <a:rPr lang="en" sz="1800">
                <a:solidFill>
                  <a:srgbClr val="000000"/>
                </a:solidFill>
              </a:rPr>
              <a:t> the judge know you are attentive, so it can help you win a case!</a:t>
            </a:r>
            <a:endParaRPr sz="1800">
              <a:solidFill>
                <a:srgbClr val="000000"/>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9">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9">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9">
                                            <p:txEl>
                                              <p:pRg end="2" st="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6"/>
          <p:cNvSpPr txBox="1"/>
          <p:nvPr>
            <p:ph type="title"/>
          </p:nvPr>
        </p:nvSpPr>
        <p:spPr>
          <a:xfrm>
            <a:off x="311725" y="500925"/>
            <a:ext cx="3706500" cy="250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4600"/>
              <a:t>How To Make An Objection</a:t>
            </a:r>
            <a:endParaRPr sz="4600"/>
          </a:p>
        </p:txBody>
      </p:sp>
      <p:sp>
        <p:nvSpPr>
          <p:cNvPr id="85" name="Google Shape;85;p16"/>
          <p:cNvSpPr txBox="1"/>
          <p:nvPr>
            <p:ph idx="1" type="body"/>
          </p:nvPr>
        </p:nvSpPr>
        <p:spPr>
          <a:xfrm>
            <a:off x="4644675" y="500925"/>
            <a:ext cx="4166400" cy="4098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700">
                <a:solidFill>
                  <a:srgbClr val="000000"/>
                </a:solidFill>
                <a:highlight>
                  <a:srgbClr val="FFFFFF"/>
                </a:highlight>
                <a:latin typeface="Arial"/>
                <a:ea typeface="Arial"/>
                <a:cs typeface="Arial"/>
                <a:sym typeface="Arial"/>
              </a:rPr>
              <a:t>Stand up and say “Objection” followed by why you are objecting. </a:t>
            </a:r>
            <a:endParaRPr b="1" sz="1700">
              <a:solidFill>
                <a:srgbClr val="000000"/>
              </a:solidFill>
              <a:highlight>
                <a:srgbClr val="FFFFFF"/>
              </a:highlight>
              <a:latin typeface="Arial"/>
              <a:ea typeface="Arial"/>
              <a:cs typeface="Arial"/>
              <a:sym typeface="Arial"/>
            </a:endParaRPr>
          </a:p>
          <a:p>
            <a:pPr indent="-336550" lvl="0" marL="457200" rtl="0" algn="l">
              <a:spcBef>
                <a:spcPts val="0"/>
              </a:spcBef>
              <a:spcAft>
                <a:spcPts val="0"/>
              </a:spcAft>
              <a:buClr>
                <a:srgbClr val="000000"/>
              </a:buClr>
              <a:buSzPts val="1700"/>
              <a:buFont typeface="Arial"/>
              <a:buChar char="●"/>
            </a:pPr>
            <a:r>
              <a:rPr lang="en" sz="1700">
                <a:solidFill>
                  <a:srgbClr val="000000"/>
                </a:solidFill>
                <a:highlight>
                  <a:srgbClr val="FFFFFF"/>
                </a:highlight>
                <a:latin typeface="Arial"/>
                <a:ea typeface="Arial"/>
                <a:cs typeface="Arial"/>
                <a:sym typeface="Arial"/>
              </a:rPr>
              <a:t>If the judge asks, further explain your issue. </a:t>
            </a:r>
            <a:endParaRPr sz="1700">
              <a:solidFill>
                <a:srgbClr val="000000"/>
              </a:solidFill>
              <a:highlight>
                <a:srgbClr val="FFFFFF"/>
              </a:highlight>
              <a:latin typeface="Arial"/>
              <a:ea typeface="Arial"/>
              <a:cs typeface="Arial"/>
              <a:sym typeface="Arial"/>
            </a:endParaRPr>
          </a:p>
          <a:p>
            <a:pPr indent="-336550" lvl="0" marL="457200" rtl="0" algn="l">
              <a:spcBef>
                <a:spcPts val="0"/>
              </a:spcBef>
              <a:spcAft>
                <a:spcPts val="0"/>
              </a:spcAft>
              <a:buClr>
                <a:srgbClr val="000000"/>
              </a:buClr>
              <a:buSzPts val="1700"/>
              <a:buFont typeface="Arial"/>
              <a:buChar char="●"/>
            </a:pPr>
            <a:r>
              <a:rPr lang="en" sz="1700">
                <a:solidFill>
                  <a:srgbClr val="000000"/>
                </a:solidFill>
                <a:highlight>
                  <a:srgbClr val="FFFFFF"/>
                </a:highlight>
                <a:latin typeface="Arial"/>
                <a:ea typeface="Arial"/>
                <a:cs typeface="Arial"/>
                <a:sym typeface="Arial"/>
              </a:rPr>
              <a:t>Always address the judge, not the other lawyer</a:t>
            </a:r>
            <a:endParaRPr sz="1700">
              <a:solidFill>
                <a:srgbClr val="000000"/>
              </a:solidFill>
              <a:highlight>
                <a:srgbClr val="FFFFFF"/>
              </a:highlight>
              <a:latin typeface="Arial"/>
              <a:ea typeface="Arial"/>
              <a:cs typeface="Arial"/>
              <a:sym typeface="Arial"/>
            </a:endParaRPr>
          </a:p>
          <a:p>
            <a:pPr indent="0" lvl="0" marL="0" rtl="0" algn="l">
              <a:spcBef>
                <a:spcPts val="3500"/>
              </a:spcBef>
              <a:spcAft>
                <a:spcPts val="3500"/>
              </a:spcAft>
              <a:buNone/>
            </a:pPr>
            <a:r>
              <a:rPr b="1" lang="en" sz="1700">
                <a:solidFill>
                  <a:srgbClr val="000000"/>
                </a:solidFill>
                <a:highlight>
                  <a:srgbClr val="FFFFFF"/>
                </a:highlight>
                <a:latin typeface="Arial"/>
                <a:ea typeface="Arial"/>
                <a:cs typeface="Arial"/>
                <a:sym typeface="Arial"/>
              </a:rPr>
              <a:t>If the judge says “Sustained,” it means your objection was granted and the evidence is left out; “Overruled” means your objection was not granted.</a:t>
            </a:r>
            <a:endParaRPr b="1" sz="1700">
              <a:solidFill>
                <a:srgbClr val="00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7"/>
          <p:cNvSpPr txBox="1"/>
          <p:nvPr>
            <p:ph type="title"/>
          </p:nvPr>
        </p:nvSpPr>
        <p:spPr>
          <a:xfrm>
            <a:off x="311700" y="139775"/>
            <a:ext cx="8520600" cy="12825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Objections Aren’t Quite Like This</a:t>
            </a:r>
            <a:endParaRPr/>
          </a:p>
        </p:txBody>
      </p:sp>
      <p:pic>
        <p:nvPicPr>
          <p:cNvPr descr="Objection, Your Honor. This judge knows how to rule fairly! Don't agree?? OBJECTION! Watch and find out cause these lawyers don't mess around!&#10;&#10;---------&#10;Be Sure To Subscribe to Studio C ► https://goo.gl/ppFsJP&#10;&#10;Bring on the laughs! Sketch comedy for everyone. Watch Studio C on YouTube.&#10;&#10;Top 15 Most Viewed Studio C Videos: https://goo.gl/FKrMuW&#10;&#10;Season 7: https://goo.gl/CSsghg&#10;&#10;Season 6: https://goo.gl/CYaQDG&#10;&#10;Season 5: http://goo.gl/jo8k4z&#10;&#10;Season 4: https://goo.gl/KUBK3e&#10;&#10;Season 3: https://goo.gl/W3ncbe&#10;&#10;Season 2: https://goo.gl/Swq4qh&#10;&#10;Season 1: https://goo.gl/VeQdXX&#10;&#10;Studio C YouTube Exclusives: https://goo.gl/pQ2b38&#10;&#10;Watch Studio C Mondays at 9pm ET/7pm MT on BYUtv or online here: http://byutv.org/studioc&#10;&#10;Like Studio C on Facebook: https://www.facebook.com/StudioCtv&#10;Follow Studio C on Instagram: http://instagram.com/studioctv&#10;Follow Studio C on Twitter: https://twitter.com/StudioC_tv&#10;&#10;Cast: Mallory Everton, Whitney Call, Stephen Meek, Stacey Harkey and Jeremy Warner&#10;Director: Jared Shores&#10;Producer: Jared Shores and Diane Mayne&#10;Writer: Stephen Meek&#10;Editor: Yurii Hydrick&#10;&#10;Thanks for watching&#10;Objection, Your Honor - Studio C" id="91" name="Google Shape;91;p17" title="Objection, Your Honor">
            <a:hlinkClick r:id="rId3"/>
          </p:cNvPr>
          <p:cNvPicPr preferRelativeResize="0"/>
          <p:nvPr/>
        </p:nvPicPr>
        <p:blipFill>
          <a:blip r:embed="rId4">
            <a:alphaModFix/>
          </a:blip>
          <a:stretch>
            <a:fillRect/>
          </a:stretch>
        </p:blipFill>
        <p:spPr>
          <a:xfrm>
            <a:off x="822700" y="925544"/>
            <a:ext cx="7498575" cy="42179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1"/>
                                        </p:tgtEl>
                                        <p:attrNameLst>
                                          <p:attrName>style.visibility</p:attrName>
                                        </p:attrNameLst>
                                      </p:cBhvr>
                                      <p:to>
                                        <p:strVal val="visible"/>
                                      </p:to>
                                    </p:set>
                                    <p:animEffect filter="fade" transition="in">
                                      <p:cBhvr>
                                        <p:cTn dur="1000"/>
                                        <p:tgtEl>
                                          <p:spTgt spid="9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8"/>
          <p:cNvSpPr txBox="1"/>
          <p:nvPr>
            <p:ph type="title"/>
          </p:nvPr>
        </p:nvSpPr>
        <p:spPr>
          <a:xfrm>
            <a:off x="311725" y="500925"/>
            <a:ext cx="3706500" cy="1288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600"/>
              <a:t>Different Types of Objections</a:t>
            </a:r>
            <a:endParaRPr sz="4600"/>
          </a:p>
        </p:txBody>
      </p:sp>
      <p:sp>
        <p:nvSpPr>
          <p:cNvPr id="97" name="Google Shape;97;p18"/>
          <p:cNvSpPr txBox="1"/>
          <p:nvPr>
            <p:ph idx="1" type="body"/>
          </p:nvPr>
        </p:nvSpPr>
        <p:spPr>
          <a:xfrm>
            <a:off x="4416700" y="377375"/>
            <a:ext cx="4500600" cy="4430700"/>
          </a:xfrm>
          <a:prstGeom prst="rect">
            <a:avLst/>
          </a:prstGeom>
        </p:spPr>
        <p:txBody>
          <a:bodyPr anchorCtr="0" anchor="t" bIns="91425" lIns="91425" spcFirstLastPara="1" rIns="91425" wrap="square" tIns="91425">
            <a:normAutofit lnSpcReduction="20000"/>
          </a:bodyPr>
          <a:lstStyle/>
          <a:p>
            <a:pPr indent="0" lvl="0" marL="0" rtl="0" algn="ctr">
              <a:spcBef>
                <a:spcPts val="0"/>
              </a:spcBef>
              <a:spcAft>
                <a:spcPts val="0"/>
              </a:spcAft>
              <a:buNone/>
            </a:pPr>
            <a:r>
              <a:rPr b="1" lang="en" sz="2100" u="sng">
                <a:solidFill>
                  <a:srgbClr val="000000"/>
                </a:solidFill>
              </a:rPr>
              <a:t>Let’s cover a few objections</a:t>
            </a:r>
            <a:endParaRPr b="1" sz="2100" u="sng">
              <a:solidFill>
                <a:srgbClr val="000000"/>
              </a:solidFill>
            </a:endParaRPr>
          </a:p>
          <a:p>
            <a:pPr indent="-355600" lvl="0" marL="457200" rtl="0" algn="l">
              <a:spcBef>
                <a:spcPts val="1200"/>
              </a:spcBef>
              <a:spcAft>
                <a:spcPts val="0"/>
              </a:spcAft>
              <a:buClr>
                <a:srgbClr val="000000"/>
              </a:buClr>
              <a:buSzPts val="2000"/>
              <a:buChar char="●"/>
            </a:pPr>
            <a:r>
              <a:rPr b="1" lang="en" sz="2000">
                <a:solidFill>
                  <a:srgbClr val="000000"/>
                </a:solidFill>
              </a:rPr>
              <a:t>Leading: </a:t>
            </a:r>
            <a:r>
              <a:rPr lang="en" sz="2000">
                <a:solidFill>
                  <a:srgbClr val="000000"/>
                </a:solidFill>
              </a:rPr>
              <a:t>Implies a yes/no answer (not allowed on direct)</a:t>
            </a:r>
            <a:endParaRPr sz="2000">
              <a:solidFill>
                <a:srgbClr val="000000"/>
              </a:solidFill>
            </a:endParaRPr>
          </a:p>
          <a:p>
            <a:pPr indent="0" lvl="0" marL="457200" rtl="0" algn="l">
              <a:spcBef>
                <a:spcPts val="1200"/>
              </a:spcBef>
              <a:spcAft>
                <a:spcPts val="0"/>
              </a:spcAft>
              <a:buNone/>
            </a:pPr>
            <a:r>
              <a:t/>
            </a:r>
            <a:endParaRPr sz="100">
              <a:solidFill>
                <a:srgbClr val="000000"/>
              </a:solidFill>
            </a:endParaRPr>
          </a:p>
          <a:p>
            <a:pPr indent="-355600" lvl="0" marL="457200" rtl="0" algn="l">
              <a:spcBef>
                <a:spcPts val="0"/>
              </a:spcBef>
              <a:spcAft>
                <a:spcPts val="0"/>
              </a:spcAft>
              <a:buClr>
                <a:srgbClr val="000000"/>
              </a:buClr>
              <a:buSzPts val="2000"/>
              <a:buChar char="●"/>
            </a:pPr>
            <a:r>
              <a:rPr b="1" lang="en" sz="2000">
                <a:solidFill>
                  <a:srgbClr val="000000"/>
                </a:solidFill>
              </a:rPr>
              <a:t>Speculation: </a:t>
            </a:r>
            <a:r>
              <a:rPr lang="en" sz="2000">
                <a:solidFill>
                  <a:srgbClr val="000000"/>
                </a:solidFill>
              </a:rPr>
              <a:t>When a question asks the witness to answer something they don’t know</a:t>
            </a:r>
            <a:endParaRPr sz="2000">
              <a:solidFill>
                <a:srgbClr val="000000"/>
              </a:solidFill>
            </a:endParaRPr>
          </a:p>
          <a:p>
            <a:pPr indent="0" lvl="0" marL="457200" rtl="0" algn="l">
              <a:spcBef>
                <a:spcPts val="1200"/>
              </a:spcBef>
              <a:spcAft>
                <a:spcPts val="0"/>
              </a:spcAft>
              <a:buNone/>
            </a:pPr>
            <a:r>
              <a:t/>
            </a:r>
            <a:endParaRPr sz="100">
              <a:solidFill>
                <a:srgbClr val="000000"/>
              </a:solidFill>
            </a:endParaRPr>
          </a:p>
          <a:p>
            <a:pPr indent="-355600" lvl="0" marL="457200" rtl="0" algn="l">
              <a:spcBef>
                <a:spcPts val="0"/>
              </a:spcBef>
              <a:spcAft>
                <a:spcPts val="0"/>
              </a:spcAft>
              <a:buClr>
                <a:srgbClr val="000000"/>
              </a:buClr>
              <a:buSzPts val="2000"/>
              <a:buChar char="●"/>
            </a:pPr>
            <a:r>
              <a:rPr b="1" lang="en" sz="2000">
                <a:solidFill>
                  <a:srgbClr val="000000"/>
                </a:solidFill>
              </a:rPr>
              <a:t>Relevance: </a:t>
            </a:r>
            <a:r>
              <a:rPr lang="en" sz="2000">
                <a:solidFill>
                  <a:srgbClr val="000000"/>
                </a:solidFill>
              </a:rPr>
              <a:t>When a question is not related to the case</a:t>
            </a:r>
            <a:endParaRPr sz="2000">
              <a:solidFill>
                <a:srgbClr val="000000"/>
              </a:solidFill>
            </a:endParaRPr>
          </a:p>
          <a:p>
            <a:pPr indent="0" lvl="0" marL="457200" rtl="0" algn="l">
              <a:spcBef>
                <a:spcPts val="1200"/>
              </a:spcBef>
              <a:spcAft>
                <a:spcPts val="0"/>
              </a:spcAft>
              <a:buNone/>
            </a:pPr>
            <a:r>
              <a:t/>
            </a:r>
            <a:endParaRPr sz="100">
              <a:solidFill>
                <a:srgbClr val="000000"/>
              </a:solidFill>
            </a:endParaRPr>
          </a:p>
          <a:p>
            <a:pPr indent="-355600" lvl="0" marL="457200" rtl="0" algn="l">
              <a:spcBef>
                <a:spcPts val="0"/>
              </a:spcBef>
              <a:spcAft>
                <a:spcPts val="0"/>
              </a:spcAft>
              <a:buClr>
                <a:srgbClr val="000000"/>
              </a:buClr>
              <a:buSzPts val="2000"/>
              <a:buChar char="●"/>
            </a:pPr>
            <a:r>
              <a:rPr b="1" lang="en" sz="2000">
                <a:solidFill>
                  <a:srgbClr val="000000"/>
                </a:solidFill>
              </a:rPr>
              <a:t>Hearsay: </a:t>
            </a:r>
            <a:r>
              <a:rPr lang="en" sz="2000">
                <a:solidFill>
                  <a:srgbClr val="000000"/>
                </a:solidFill>
              </a:rPr>
              <a:t>When the witness talks about something they hard out of court but have no personal knowledge of</a:t>
            </a:r>
            <a:endParaRPr sz="2000">
              <a:solidFill>
                <a:srgbClr val="000000"/>
              </a:solidFill>
            </a:endParaRPr>
          </a:p>
        </p:txBody>
      </p:sp>
      <p:sp>
        <p:nvSpPr>
          <p:cNvPr id="98" name="Google Shape;98;p18"/>
          <p:cNvSpPr txBox="1"/>
          <p:nvPr/>
        </p:nvSpPr>
        <p:spPr>
          <a:xfrm>
            <a:off x="126475" y="2805550"/>
            <a:ext cx="40770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000">
                <a:solidFill>
                  <a:schemeClr val="lt1"/>
                </a:solidFill>
                <a:latin typeface="Merriweather"/>
                <a:ea typeface="Merriweather"/>
                <a:cs typeface="Merriweather"/>
                <a:sym typeface="Merriweather"/>
              </a:rPr>
              <a:t>Why Is The Question Wrong?</a:t>
            </a:r>
            <a:endParaRPr b="1" sz="2000">
              <a:solidFill>
                <a:schemeClr val="lt1"/>
              </a:solidFill>
              <a:latin typeface="Merriweather"/>
              <a:ea typeface="Merriweather"/>
              <a:cs typeface="Merriweather"/>
              <a:sym typeface="Merriweathe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7">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7">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7">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7">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7">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7">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7">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7">
                                            <p:txEl>
                                              <p:pRg end="7" st="7"/>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19"/>
          <p:cNvSpPr txBox="1"/>
          <p:nvPr>
            <p:ph type="title"/>
          </p:nvPr>
        </p:nvSpPr>
        <p:spPr>
          <a:xfrm>
            <a:off x="311700" y="539725"/>
            <a:ext cx="8520600" cy="12825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Would You Object?</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04" name="Google Shape;104;p19"/>
          <p:cNvSpPr txBox="1"/>
          <p:nvPr/>
        </p:nvSpPr>
        <p:spPr>
          <a:xfrm>
            <a:off x="391350" y="1439625"/>
            <a:ext cx="7896900" cy="264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040C28"/>
                </a:solidFill>
                <a:latin typeface="Roboto"/>
                <a:ea typeface="Roboto"/>
                <a:cs typeface="Roboto"/>
                <a:sym typeface="Roboto"/>
              </a:rPr>
              <a:t>On direct examination: </a:t>
            </a:r>
            <a:endParaRPr sz="2000">
              <a:solidFill>
                <a:srgbClr val="040C28"/>
              </a:solidFill>
              <a:latin typeface="Roboto"/>
              <a:ea typeface="Roboto"/>
              <a:cs typeface="Roboto"/>
              <a:sym typeface="Roboto"/>
            </a:endParaRPr>
          </a:p>
          <a:p>
            <a:pPr indent="0" lvl="0" marL="0" rtl="0" algn="l">
              <a:spcBef>
                <a:spcPts val="0"/>
              </a:spcBef>
              <a:spcAft>
                <a:spcPts val="0"/>
              </a:spcAft>
              <a:buNone/>
            </a:pPr>
            <a:r>
              <a:rPr lang="en" sz="2000">
                <a:solidFill>
                  <a:srgbClr val="040C28"/>
                </a:solidFill>
                <a:latin typeface="Roboto"/>
                <a:ea typeface="Roboto"/>
                <a:cs typeface="Roboto"/>
                <a:sym typeface="Roboto"/>
              </a:rPr>
              <a:t>At 8 pm that day, you were at the deli, correct?</a:t>
            </a:r>
            <a:endParaRPr sz="2000">
              <a:solidFill>
                <a:srgbClr val="040C28"/>
              </a:solidFill>
              <a:latin typeface="Roboto"/>
              <a:ea typeface="Roboto"/>
              <a:cs typeface="Roboto"/>
              <a:sym typeface="Roboto"/>
            </a:endParaRPr>
          </a:p>
          <a:p>
            <a:pPr indent="0" lvl="0" marL="0" rtl="0" algn="l">
              <a:spcBef>
                <a:spcPts val="0"/>
              </a:spcBef>
              <a:spcAft>
                <a:spcPts val="0"/>
              </a:spcAft>
              <a:buNone/>
            </a:pPr>
            <a:r>
              <a:t/>
            </a:r>
            <a:endParaRPr sz="2000">
              <a:solidFill>
                <a:srgbClr val="040C28"/>
              </a:solidFill>
              <a:latin typeface="Roboto"/>
              <a:ea typeface="Roboto"/>
              <a:cs typeface="Roboto"/>
              <a:sym typeface="Roboto"/>
            </a:endParaRPr>
          </a:p>
          <a:p>
            <a:pPr indent="0" lvl="0" marL="0" rtl="0" algn="l">
              <a:spcBef>
                <a:spcPts val="0"/>
              </a:spcBef>
              <a:spcAft>
                <a:spcPts val="0"/>
              </a:spcAft>
              <a:buNone/>
            </a:pPr>
            <a:r>
              <a:t/>
            </a:r>
            <a:endParaRPr sz="2000">
              <a:solidFill>
                <a:srgbClr val="040C28"/>
              </a:solidFill>
              <a:latin typeface="Roboto"/>
              <a:ea typeface="Roboto"/>
              <a:cs typeface="Roboto"/>
              <a:sym typeface="Roboto"/>
            </a:endParaRPr>
          </a:p>
          <a:p>
            <a:pPr indent="0" lvl="0" marL="0" rtl="0" algn="l">
              <a:spcBef>
                <a:spcPts val="0"/>
              </a:spcBef>
              <a:spcAft>
                <a:spcPts val="0"/>
              </a:spcAft>
              <a:buNone/>
            </a:pPr>
            <a:r>
              <a:rPr lang="en" sz="2000">
                <a:solidFill>
                  <a:srgbClr val="040C28"/>
                </a:solidFill>
                <a:latin typeface="Roboto"/>
                <a:ea typeface="Roboto"/>
                <a:cs typeface="Roboto"/>
                <a:sym typeface="Roboto"/>
              </a:rPr>
              <a:t>“What do you think your friend was thinking when she left?”</a:t>
            </a:r>
            <a:endParaRPr sz="2000">
              <a:solidFill>
                <a:srgbClr val="040C28"/>
              </a:solidFill>
              <a:latin typeface="Roboto"/>
              <a:ea typeface="Roboto"/>
              <a:cs typeface="Roboto"/>
              <a:sym typeface="Roboto"/>
            </a:endParaRPr>
          </a:p>
          <a:p>
            <a:pPr indent="0" lvl="0" marL="0" rtl="0" algn="l">
              <a:spcBef>
                <a:spcPts val="0"/>
              </a:spcBef>
              <a:spcAft>
                <a:spcPts val="0"/>
              </a:spcAft>
              <a:buNone/>
            </a:pPr>
            <a:r>
              <a:t/>
            </a:r>
            <a:endParaRPr sz="2000">
              <a:solidFill>
                <a:srgbClr val="040C28"/>
              </a:solidFill>
              <a:latin typeface="Roboto"/>
              <a:ea typeface="Roboto"/>
              <a:cs typeface="Roboto"/>
              <a:sym typeface="Roboto"/>
            </a:endParaRPr>
          </a:p>
          <a:p>
            <a:pPr indent="0" lvl="0" marL="0" rtl="0" algn="l">
              <a:spcBef>
                <a:spcPts val="0"/>
              </a:spcBef>
              <a:spcAft>
                <a:spcPts val="0"/>
              </a:spcAft>
              <a:buNone/>
            </a:pPr>
            <a:r>
              <a:t/>
            </a:r>
            <a:endParaRPr sz="2000">
              <a:solidFill>
                <a:srgbClr val="040C28"/>
              </a:solidFill>
              <a:latin typeface="Roboto"/>
              <a:ea typeface="Roboto"/>
              <a:cs typeface="Roboto"/>
              <a:sym typeface="Roboto"/>
            </a:endParaRPr>
          </a:p>
          <a:p>
            <a:pPr indent="0" lvl="0" marL="0" rtl="0" algn="l">
              <a:spcBef>
                <a:spcPts val="0"/>
              </a:spcBef>
              <a:spcAft>
                <a:spcPts val="0"/>
              </a:spcAft>
              <a:buNone/>
            </a:pPr>
            <a:r>
              <a:rPr lang="en" sz="2000">
                <a:solidFill>
                  <a:srgbClr val="040C28"/>
                </a:solidFill>
                <a:latin typeface="Roboto"/>
                <a:ea typeface="Roboto"/>
                <a:cs typeface="Roboto"/>
                <a:sym typeface="Roboto"/>
              </a:rPr>
              <a:t>“When did your mother say she saw the crime happen?”</a:t>
            </a:r>
            <a:endParaRPr sz="2000">
              <a:solidFill>
                <a:srgbClr val="040C28"/>
              </a:solidFill>
              <a:latin typeface="Roboto"/>
              <a:ea typeface="Roboto"/>
              <a:cs typeface="Roboto"/>
              <a:sym typeface="Roboto"/>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20"/>
          <p:cNvSpPr txBox="1"/>
          <p:nvPr>
            <p:ph type="title"/>
          </p:nvPr>
        </p:nvSpPr>
        <p:spPr>
          <a:xfrm>
            <a:off x="311700" y="539725"/>
            <a:ext cx="8520600" cy="12825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Would You Object?</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10" name="Google Shape;110;p20"/>
          <p:cNvSpPr txBox="1"/>
          <p:nvPr/>
        </p:nvSpPr>
        <p:spPr>
          <a:xfrm>
            <a:off x="391350" y="1439625"/>
            <a:ext cx="7896900" cy="2955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040C28"/>
                </a:solidFill>
                <a:latin typeface="Roboto"/>
                <a:ea typeface="Roboto"/>
                <a:cs typeface="Roboto"/>
                <a:sym typeface="Roboto"/>
              </a:rPr>
              <a:t>On direct examination: </a:t>
            </a:r>
            <a:endParaRPr sz="2000">
              <a:solidFill>
                <a:srgbClr val="040C28"/>
              </a:solidFill>
              <a:latin typeface="Roboto"/>
              <a:ea typeface="Roboto"/>
              <a:cs typeface="Roboto"/>
              <a:sym typeface="Roboto"/>
            </a:endParaRPr>
          </a:p>
          <a:p>
            <a:pPr indent="0" lvl="0" marL="0" rtl="0" algn="l">
              <a:spcBef>
                <a:spcPts val="0"/>
              </a:spcBef>
              <a:spcAft>
                <a:spcPts val="0"/>
              </a:spcAft>
              <a:buNone/>
            </a:pPr>
            <a:r>
              <a:rPr lang="en" sz="2000">
                <a:solidFill>
                  <a:srgbClr val="040C28"/>
                </a:solidFill>
                <a:latin typeface="Roboto"/>
                <a:ea typeface="Roboto"/>
                <a:cs typeface="Roboto"/>
                <a:sym typeface="Roboto"/>
              </a:rPr>
              <a:t>At 8 pm that day, you were at the deli, correct?</a:t>
            </a:r>
            <a:endParaRPr sz="2000">
              <a:solidFill>
                <a:srgbClr val="040C28"/>
              </a:solidFill>
              <a:latin typeface="Roboto"/>
              <a:ea typeface="Roboto"/>
              <a:cs typeface="Roboto"/>
              <a:sym typeface="Roboto"/>
            </a:endParaRPr>
          </a:p>
          <a:p>
            <a:pPr indent="0" lvl="0" marL="0" rtl="0" algn="l">
              <a:spcBef>
                <a:spcPts val="0"/>
              </a:spcBef>
              <a:spcAft>
                <a:spcPts val="0"/>
              </a:spcAft>
              <a:buNone/>
            </a:pPr>
            <a:r>
              <a:rPr b="1" lang="en" sz="2000">
                <a:solidFill>
                  <a:srgbClr val="040C28"/>
                </a:solidFill>
                <a:latin typeface="Roboto"/>
                <a:ea typeface="Roboto"/>
                <a:cs typeface="Roboto"/>
                <a:sym typeface="Roboto"/>
              </a:rPr>
              <a:t>LEADING</a:t>
            </a:r>
            <a:endParaRPr b="1" sz="2000">
              <a:solidFill>
                <a:srgbClr val="040C28"/>
              </a:solidFill>
              <a:latin typeface="Roboto"/>
              <a:ea typeface="Roboto"/>
              <a:cs typeface="Roboto"/>
              <a:sym typeface="Roboto"/>
            </a:endParaRPr>
          </a:p>
          <a:p>
            <a:pPr indent="0" lvl="0" marL="0" rtl="0" algn="l">
              <a:spcBef>
                <a:spcPts val="0"/>
              </a:spcBef>
              <a:spcAft>
                <a:spcPts val="0"/>
              </a:spcAft>
              <a:buNone/>
            </a:pPr>
            <a:r>
              <a:t/>
            </a:r>
            <a:endParaRPr sz="2000">
              <a:solidFill>
                <a:srgbClr val="040C28"/>
              </a:solidFill>
              <a:latin typeface="Roboto"/>
              <a:ea typeface="Roboto"/>
              <a:cs typeface="Roboto"/>
              <a:sym typeface="Roboto"/>
            </a:endParaRPr>
          </a:p>
          <a:p>
            <a:pPr indent="0" lvl="0" marL="0" rtl="0" algn="l">
              <a:spcBef>
                <a:spcPts val="0"/>
              </a:spcBef>
              <a:spcAft>
                <a:spcPts val="0"/>
              </a:spcAft>
              <a:buNone/>
            </a:pPr>
            <a:r>
              <a:rPr lang="en" sz="2000">
                <a:solidFill>
                  <a:srgbClr val="040C28"/>
                </a:solidFill>
                <a:latin typeface="Roboto"/>
                <a:ea typeface="Roboto"/>
                <a:cs typeface="Roboto"/>
                <a:sym typeface="Roboto"/>
              </a:rPr>
              <a:t>“What do you think your friend was thinking when she left?”</a:t>
            </a:r>
            <a:endParaRPr sz="2000">
              <a:solidFill>
                <a:srgbClr val="040C28"/>
              </a:solidFill>
              <a:latin typeface="Roboto"/>
              <a:ea typeface="Roboto"/>
              <a:cs typeface="Roboto"/>
              <a:sym typeface="Roboto"/>
            </a:endParaRPr>
          </a:p>
          <a:p>
            <a:pPr indent="0" lvl="0" marL="0" rtl="0" algn="l">
              <a:spcBef>
                <a:spcPts val="0"/>
              </a:spcBef>
              <a:spcAft>
                <a:spcPts val="0"/>
              </a:spcAft>
              <a:buNone/>
            </a:pPr>
            <a:r>
              <a:rPr b="1" lang="en" sz="2000">
                <a:solidFill>
                  <a:srgbClr val="040C28"/>
                </a:solidFill>
                <a:latin typeface="Roboto"/>
                <a:ea typeface="Roboto"/>
                <a:cs typeface="Roboto"/>
                <a:sym typeface="Roboto"/>
              </a:rPr>
              <a:t>SPECULATION</a:t>
            </a:r>
            <a:endParaRPr b="1" sz="2000">
              <a:solidFill>
                <a:srgbClr val="040C28"/>
              </a:solidFill>
              <a:latin typeface="Roboto"/>
              <a:ea typeface="Roboto"/>
              <a:cs typeface="Roboto"/>
              <a:sym typeface="Roboto"/>
            </a:endParaRPr>
          </a:p>
          <a:p>
            <a:pPr indent="0" lvl="0" marL="0" rtl="0" algn="l">
              <a:spcBef>
                <a:spcPts val="0"/>
              </a:spcBef>
              <a:spcAft>
                <a:spcPts val="0"/>
              </a:spcAft>
              <a:buNone/>
            </a:pPr>
            <a:r>
              <a:t/>
            </a:r>
            <a:endParaRPr sz="2000">
              <a:solidFill>
                <a:srgbClr val="040C28"/>
              </a:solidFill>
              <a:latin typeface="Roboto"/>
              <a:ea typeface="Roboto"/>
              <a:cs typeface="Roboto"/>
              <a:sym typeface="Roboto"/>
            </a:endParaRPr>
          </a:p>
          <a:p>
            <a:pPr indent="0" lvl="0" marL="0" rtl="0" algn="l">
              <a:spcBef>
                <a:spcPts val="0"/>
              </a:spcBef>
              <a:spcAft>
                <a:spcPts val="0"/>
              </a:spcAft>
              <a:buNone/>
            </a:pPr>
            <a:r>
              <a:rPr lang="en" sz="2000">
                <a:solidFill>
                  <a:srgbClr val="040C28"/>
                </a:solidFill>
                <a:latin typeface="Roboto"/>
                <a:ea typeface="Roboto"/>
                <a:cs typeface="Roboto"/>
                <a:sym typeface="Roboto"/>
              </a:rPr>
              <a:t>“When did your mother say she saw the crime happen?”</a:t>
            </a:r>
            <a:endParaRPr sz="2000">
              <a:solidFill>
                <a:srgbClr val="040C28"/>
              </a:solidFill>
              <a:latin typeface="Roboto"/>
              <a:ea typeface="Roboto"/>
              <a:cs typeface="Roboto"/>
              <a:sym typeface="Roboto"/>
            </a:endParaRPr>
          </a:p>
          <a:p>
            <a:pPr indent="0" lvl="0" marL="0" rtl="0" algn="l">
              <a:spcBef>
                <a:spcPts val="0"/>
              </a:spcBef>
              <a:spcAft>
                <a:spcPts val="0"/>
              </a:spcAft>
              <a:buNone/>
            </a:pPr>
            <a:r>
              <a:rPr b="1" lang="en" sz="2000">
                <a:solidFill>
                  <a:srgbClr val="040C28"/>
                </a:solidFill>
                <a:latin typeface="Roboto"/>
                <a:ea typeface="Roboto"/>
                <a:cs typeface="Roboto"/>
                <a:sym typeface="Roboto"/>
              </a:rPr>
              <a:t>HEARSAY</a:t>
            </a:r>
            <a:endParaRPr b="1" sz="2000">
              <a:solidFill>
                <a:srgbClr val="040C28"/>
              </a:solidFill>
              <a:latin typeface="Roboto"/>
              <a:ea typeface="Roboto"/>
              <a:cs typeface="Roboto"/>
              <a:sym typeface="Roboto"/>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21"/>
          <p:cNvSpPr txBox="1"/>
          <p:nvPr>
            <p:ph type="title"/>
          </p:nvPr>
        </p:nvSpPr>
        <p:spPr>
          <a:xfrm>
            <a:off x="311725" y="500925"/>
            <a:ext cx="3706500" cy="250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What is a Closing Statement?</a:t>
            </a:r>
            <a:endParaRPr/>
          </a:p>
        </p:txBody>
      </p:sp>
      <p:sp>
        <p:nvSpPr>
          <p:cNvPr id="116" name="Google Shape;116;p21"/>
          <p:cNvSpPr txBox="1"/>
          <p:nvPr>
            <p:ph idx="1" type="body"/>
          </p:nvPr>
        </p:nvSpPr>
        <p:spPr>
          <a:xfrm>
            <a:off x="4644675" y="500925"/>
            <a:ext cx="4166400" cy="4098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200">
                <a:solidFill>
                  <a:srgbClr val="000000"/>
                </a:solidFill>
              </a:rPr>
              <a:t>A Closing Statement is </a:t>
            </a:r>
            <a:r>
              <a:rPr b="1" lang="en" sz="2200">
                <a:solidFill>
                  <a:srgbClr val="000000"/>
                </a:solidFill>
              </a:rPr>
              <a:t>literally</a:t>
            </a:r>
            <a:r>
              <a:rPr b="1" lang="en" sz="2200">
                <a:solidFill>
                  <a:srgbClr val="000000"/>
                </a:solidFill>
              </a:rPr>
              <a:t> a speech where the lawyer gives a conclusion of the whole case and why their side is correct</a:t>
            </a:r>
            <a:endParaRPr b="1" sz="2200">
              <a:solidFill>
                <a:srgbClr val="000000"/>
              </a:solidFill>
            </a:endParaRPr>
          </a:p>
          <a:p>
            <a:pPr indent="-368300" lvl="0" marL="457200" rtl="0" algn="l">
              <a:spcBef>
                <a:spcPts val="1200"/>
              </a:spcBef>
              <a:spcAft>
                <a:spcPts val="0"/>
              </a:spcAft>
              <a:buClr>
                <a:srgbClr val="000000"/>
              </a:buClr>
              <a:buSzPts val="2200"/>
              <a:buChar char="●"/>
            </a:pPr>
            <a:r>
              <a:rPr lang="en" sz="2200">
                <a:solidFill>
                  <a:srgbClr val="000000"/>
                </a:solidFill>
              </a:rPr>
              <a:t>Summarize the case in your point of view </a:t>
            </a:r>
            <a:endParaRPr sz="2200">
              <a:solidFill>
                <a:srgbClr val="000000"/>
              </a:solidFill>
            </a:endParaRPr>
          </a:p>
          <a:p>
            <a:pPr indent="0" lvl="0" marL="0" rtl="0" algn="l">
              <a:spcBef>
                <a:spcPts val="0"/>
              </a:spcBef>
              <a:spcAft>
                <a:spcPts val="0"/>
              </a:spcAft>
              <a:buNone/>
            </a:pPr>
            <a:r>
              <a:t/>
            </a:r>
            <a:endParaRPr sz="700">
              <a:solidFill>
                <a:srgbClr val="000000"/>
              </a:solidFill>
            </a:endParaRPr>
          </a:p>
          <a:p>
            <a:pPr indent="-368300" lvl="0" marL="457200" rtl="0" algn="l">
              <a:spcBef>
                <a:spcPts val="0"/>
              </a:spcBef>
              <a:spcAft>
                <a:spcPts val="0"/>
              </a:spcAft>
              <a:buClr>
                <a:srgbClr val="000000"/>
              </a:buClr>
              <a:buSzPts val="2200"/>
              <a:buChar char="●"/>
            </a:pPr>
            <a:r>
              <a:rPr lang="en" sz="2200">
                <a:solidFill>
                  <a:srgbClr val="000000"/>
                </a:solidFill>
              </a:rPr>
              <a:t>R</a:t>
            </a:r>
            <a:r>
              <a:rPr lang="en" sz="2200">
                <a:solidFill>
                  <a:srgbClr val="000000"/>
                </a:solidFill>
              </a:rPr>
              <a:t>emind the jury of key evidence that is helpful to you</a:t>
            </a:r>
            <a:endParaRPr sz="2200">
              <a:solidFill>
                <a:srgbClr val="000000"/>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xEl>
                                              <p:pRg end="3" st="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Paradigm">
  <a:themeElements>
    <a:clrScheme name="Paradigm">
      <a:dk1>
        <a:srgbClr val="31394D"/>
      </a:dk1>
      <a:lt1>
        <a:srgbClr val="FFFFFF"/>
      </a:lt1>
      <a:dk2>
        <a:srgbClr val="666666"/>
      </a:dk2>
      <a:lt2>
        <a:srgbClr val="626B73"/>
      </a:lt2>
      <a:accent1>
        <a:srgbClr val="002F4A"/>
      </a:accent1>
      <a:accent2>
        <a:srgbClr val="D9C4B1"/>
      </a:accent2>
      <a:accent3>
        <a:srgbClr val="EDE3DA"/>
      </a:accent3>
      <a:accent4>
        <a:srgbClr val="B85741"/>
      </a:accent4>
      <a:accent5>
        <a:srgbClr val="009384"/>
      </a:accent5>
      <a:accent6>
        <a:srgbClr val="D0F6FF"/>
      </a:accent6>
      <a:hlink>
        <a:srgbClr val="009384"/>
      </a:hlink>
      <a:folHlink>
        <a:srgbClr val="00938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