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 name="Shape 29"/>
        <p:cNvGrpSpPr/>
        <p:nvPr/>
      </p:nvGrpSpPr>
      <p:grpSpPr>
        <a:xfrm>
          <a:off x="0" y="0"/>
          <a:ext cx="0" cy="0"/>
          <a:chOff x="0" y="0"/>
          <a:chExt cx="0" cy="0"/>
        </a:xfrm>
      </p:grpSpPr>
      <p:sp>
        <p:nvSpPr>
          <p:cNvPr id="30" name="Google Shape;30;g24efe9687f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1" name="Google Shape;31;g24efe9687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g24bd8d33619_0_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g24bd8d33619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2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3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3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3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3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4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4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4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4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4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4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4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4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4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685800" y="2111123"/>
            <a:ext cx="7772400" cy="15465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0" name="Google Shape;10;p2"/>
          <p:cNvSpPr txBox="1"/>
          <p:nvPr>
            <p:ph idx="1" type="subTitle"/>
          </p:nvPr>
        </p:nvSpPr>
        <p:spPr>
          <a:xfrm>
            <a:off x="685800" y="3786738"/>
            <a:ext cx="7772400" cy="10464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 name="Shape 11"/>
        <p:cNvGrpSpPr/>
        <p:nvPr/>
      </p:nvGrpSpPr>
      <p:grpSpPr>
        <a:xfrm>
          <a:off x="0" y="0"/>
          <a:ext cx="0" cy="0"/>
          <a:chOff x="0" y="0"/>
          <a:chExt cx="0" cy="0"/>
        </a:xfrm>
      </p:grpSpPr>
      <p:sp>
        <p:nvSpPr>
          <p:cNvPr id="12" name="Google Shape;12;p3"/>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3" name="Google Shape;13;p3"/>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 name="Shape 14"/>
        <p:cNvGrpSpPr/>
        <p:nvPr/>
      </p:nvGrpSpPr>
      <p:grpSpPr>
        <a:xfrm>
          <a:off x="0" y="0"/>
          <a:ext cx="0" cy="0"/>
          <a:chOff x="0" y="0"/>
          <a:chExt cx="0" cy="0"/>
        </a:xfrm>
      </p:grpSpPr>
      <p:sp>
        <p:nvSpPr>
          <p:cNvPr id="15" name="Google Shape;15;p4"/>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6" name="Google Shape;16;p4"/>
          <p:cNvSpPr txBox="1"/>
          <p:nvPr>
            <p:ph idx="1" type="body"/>
          </p:nvPr>
        </p:nvSpPr>
        <p:spPr>
          <a:xfrm>
            <a:off x="457200" y="1600200"/>
            <a:ext cx="3994500" cy="4967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7" name="Google Shape;17;p4"/>
          <p:cNvSpPr txBox="1"/>
          <p:nvPr>
            <p:ph idx="2" type="body"/>
          </p:nvPr>
        </p:nvSpPr>
        <p:spPr>
          <a:xfrm>
            <a:off x="4692274" y="1600200"/>
            <a:ext cx="3994500" cy="4967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 name="Shape 18"/>
        <p:cNvGrpSpPr/>
        <p:nvPr/>
      </p:nvGrpSpPr>
      <p:grpSpPr>
        <a:xfrm>
          <a:off x="0" y="0"/>
          <a:ext cx="0" cy="0"/>
          <a:chOff x="0" y="0"/>
          <a:chExt cx="0" cy="0"/>
        </a:xfrm>
      </p:grpSpPr>
      <p:sp>
        <p:nvSpPr>
          <p:cNvPr id="19" name="Google Shape;19;p5"/>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 name="Shape 20"/>
        <p:cNvGrpSpPr/>
        <p:nvPr/>
      </p:nvGrpSpPr>
      <p:grpSpPr>
        <a:xfrm>
          <a:off x="0" y="0"/>
          <a:ext cx="0" cy="0"/>
          <a:chOff x="0" y="0"/>
          <a:chExt cx="0" cy="0"/>
        </a:xfrm>
      </p:grpSpPr>
      <p:sp>
        <p:nvSpPr>
          <p:cNvPr id="21" name="Google Shape;21;p6"/>
          <p:cNvSpPr txBox="1"/>
          <p:nvPr>
            <p:ph idx="1" type="body"/>
          </p:nvPr>
        </p:nvSpPr>
        <p:spPr>
          <a:xfrm>
            <a:off x="457200" y="5875079"/>
            <a:ext cx="8229600" cy="692700"/>
          </a:xfrm>
          <a:prstGeom prst="rect">
            <a:avLst/>
          </a:prstGeom>
        </p:spPr>
        <p:txBody>
          <a:bodyPr anchorCtr="0" anchor="t" bIns="91425" lIns="91425" spcFirstLastPara="1" rIns="91425" wrap="square" tIns="91425">
            <a:noAutofit/>
          </a:bodyPr>
          <a:lstStyle>
            <a:lvl1pPr indent="-228600" lvl="0" marL="457200" algn="ctr">
              <a:spcBef>
                <a:spcPts val="360"/>
              </a:spcBef>
              <a:spcAft>
                <a:spcPts val="0"/>
              </a:spcAft>
              <a:buSzPts val="18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 name="Shape 2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type="obj">
  <p:cSld name="OBJECT">
    <p:spTree>
      <p:nvGrpSpPr>
        <p:cNvPr id="23" name="Shape 23"/>
        <p:cNvGrpSpPr/>
        <p:nvPr/>
      </p:nvGrpSpPr>
      <p:grpSpPr>
        <a:xfrm>
          <a:off x="0" y="0"/>
          <a:ext cx="0" cy="0"/>
          <a:chOff x="0" y="0"/>
          <a:chExt cx="0" cy="0"/>
        </a:xfrm>
      </p:grpSpPr>
      <p:sp>
        <p:nvSpPr>
          <p:cNvPr id="24" name="Google Shape;24;p8"/>
          <p:cNvSpPr txBox="1"/>
          <p:nvPr>
            <p:ph type="title"/>
          </p:nvPr>
        </p:nvSpPr>
        <p:spPr>
          <a:xfrm>
            <a:off x="457200" y="704088"/>
            <a:ext cx="8229600" cy="1143000"/>
          </a:xfrm>
          <a:prstGeom prst="rect">
            <a:avLst/>
          </a:prstGeom>
          <a:noFill/>
          <a:ln>
            <a:noFill/>
          </a:ln>
        </p:spPr>
        <p:txBody>
          <a:bodyPr anchorCtr="0" anchor="b" bIns="91425" lIns="91425" spcFirstLastPara="1" rIns="91425" wrap="square" tIns="91425">
            <a:noAutofit/>
          </a:bodyPr>
          <a:lstStyle>
            <a:lvl1pPr lvl="0" rtl="0" algn="l">
              <a:spcBef>
                <a:spcPts val="0"/>
              </a:spcBef>
              <a:spcAft>
                <a:spcPts val="0"/>
              </a:spcAft>
              <a:buClr>
                <a:schemeClr val="dk2"/>
              </a:buClr>
              <a:buSzPts val="3600"/>
              <a:buNone/>
              <a:defRPr b="0" sz="5000">
                <a:solidFill>
                  <a:schemeClr val="dk2"/>
                </a:solidFill>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5" name="Google Shape;25;p8"/>
          <p:cNvSpPr txBox="1"/>
          <p:nvPr>
            <p:ph idx="1" type="body"/>
          </p:nvPr>
        </p:nvSpPr>
        <p:spPr>
          <a:xfrm>
            <a:off x="457200" y="1935480"/>
            <a:ext cx="8229600" cy="4389000"/>
          </a:xfrm>
          <a:prstGeom prst="rect">
            <a:avLst/>
          </a:prstGeom>
          <a:noFill/>
          <a:ln>
            <a:noFill/>
          </a:ln>
        </p:spPr>
        <p:txBody>
          <a:bodyPr anchorCtr="0" anchor="t" bIns="91425" lIns="91425" spcFirstLastPara="1" rIns="91425" wrap="square" tIns="91425">
            <a:noAutofit/>
          </a:bodyPr>
          <a:lstStyle>
            <a:lvl1pPr indent="-419100" lvl="0" marL="457200" rtl="0" algn="l">
              <a:spcBef>
                <a:spcPts val="520"/>
              </a:spcBef>
              <a:spcAft>
                <a:spcPts val="0"/>
              </a:spcAft>
              <a:buClr>
                <a:schemeClr val="accent3"/>
              </a:buClr>
              <a:buSzPts val="3000"/>
              <a:buChar char="●"/>
              <a:defRPr sz="2600">
                <a:solidFill>
                  <a:schemeClr val="dk1"/>
                </a:solidFill>
              </a:defRPr>
            </a:lvl1pPr>
            <a:lvl2pPr indent="-381000" lvl="1" marL="914400" rtl="0" algn="l">
              <a:spcBef>
                <a:spcPts val="0"/>
              </a:spcBef>
              <a:spcAft>
                <a:spcPts val="0"/>
              </a:spcAft>
              <a:buClr>
                <a:schemeClr val="accent1"/>
              </a:buClr>
              <a:buSzPts val="2400"/>
              <a:buChar char="●"/>
              <a:defRPr sz="2400">
                <a:solidFill>
                  <a:schemeClr val="dk1"/>
                </a:solidFill>
              </a:defRPr>
            </a:lvl2pPr>
            <a:lvl3pPr indent="-381000" lvl="2" marL="1371600" rtl="0" algn="l">
              <a:spcBef>
                <a:spcPts val="0"/>
              </a:spcBef>
              <a:spcAft>
                <a:spcPts val="0"/>
              </a:spcAft>
              <a:buClr>
                <a:schemeClr val="accent2"/>
              </a:buClr>
              <a:buSzPts val="2400"/>
              <a:buChar char="●"/>
              <a:defRPr sz="2100">
                <a:solidFill>
                  <a:schemeClr val="dk1"/>
                </a:solidFill>
              </a:defRPr>
            </a:lvl3pPr>
            <a:lvl4pPr indent="-342900" lvl="3" marL="1828800" rtl="0" algn="l">
              <a:spcBef>
                <a:spcPts val="0"/>
              </a:spcBef>
              <a:spcAft>
                <a:spcPts val="0"/>
              </a:spcAft>
              <a:buClr>
                <a:schemeClr val="accent3"/>
              </a:buClr>
              <a:buSzPts val="1800"/>
              <a:buChar char="●"/>
              <a:defRPr sz="2000">
                <a:solidFill>
                  <a:schemeClr val="dk1"/>
                </a:solidFill>
              </a:defRPr>
            </a:lvl4pPr>
            <a:lvl5pPr indent="-342900" lvl="4" marL="2286000" rtl="0" algn="l">
              <a:spcBef>
                <a:spcPts val="0"/>
              </a:spcBef>
              <a:spcAft>
                <a:spcPts val="0"/>
              </a:spcAft>
              <a:buClr>
                <a:schemeClr val="accent4"/>
              </a:buClr>
              <a:buSzPts val="1800"/>
              <a:buChar char="●"/>
              <a:defRPr sz="2000">
                <a:solidFill>
                  <a:schemeClr val="dk1"/>
                </a:solidFill>
              </a:defRPr>
            </a:lvl5pPr>
            <a:lvl6pPr indent="-342900" lvl="5" marL="2743200" rtl="0" algn="l">
              <a:spcBef>
                <a:spcPts val="0"/>
              </a:spcBef>
              <a:spcAft>
                <a:spcPts val="0"/>
              </a:spcAft>
              <a:buClr>
                <a:schemeClr val="accent5"/>
              </a:buClr>
              <a:buSzPts val="1800"/>
              <a:buChar char="●"/>
              <a:defRPr sz="1800">
                <a:solidFill>
                  <a:schemeClr val="dk1"/>
                </a:solidFill>
              </a:defRPr>
            </a:lvl6pPr>
            <a:lvl7pPr indent="-342900" lvl="6" marL="3200400" rtl="0" algn="l">
              <a:spcBef>
                <a:spcPts val="0"/>
              </a:spcBef>
              <a:spcAft>
                <a:spcPts val="0"/>
              </a:spcAft>
              <a:buClr>
                <a:schemeClr val="accent6"/>
              </a:buClr>
              <a:buSzPts val="1800"/>
              <a:buChar char="●"/>
              <a:defRPr sz="1600">
                <a:solidFill>
                  <a:schemeClr val="dk1"/>
                </a:solidFill>
              </a:defRPr>
            </a:lvl7pPr>
            <a:lvl8pPr indent="-342900" lvl="7" marL="3657600" rtl="0" algn="l">
              <a:spcBef>
                <a:spcPts val="0"/>
              </a:spcBef>
              <a:spcAft>
                <a:spcPts val="0"/>
              </a:spcAft>
              <a:buClr>
                <a:schemeClr val="dk2"/>
              </a:buClr>
              <a:buSzPts val="1800"/>
              <a:buChar char="●"/>
              <a:defRPr sz="1600">
                <a:solidFill>
                  <a:schemeClr val="dk1"/>
                </a:solidFill>
              </a:defRPr>
            </a:lvl8pPr>
            <a:lvl9pPr indent="-342900" lvl="8" marL="4114800" rtl="0" algn="l">
              <a:spcBef>
                <a:spcPts val="0"/>
              </a:spcBef>
              <a:spcAft>
                <a:spcPts val="0"/>
              </a:spcAft>
              <a:buClr>
                <a:schemeClr val="dk2"/>
              </a:buClr>
              <a:buSzPts val="1800"/>
              <a:buChar char="●"/>
              <a:defRPr sz="1400">
                <a:solidFill>
                  <a:schemeClr val="dk1"/>
                </a:solidFill>
              </a:defRPr>
            </a:lvl9pPr>
          </a:lstStyle>
          <a:p/>
        </p:txBody>
      </p:sp>
      <p:sp>
        <p:nvSpPr>
          <p:cNvPr id="26" name="Google Shape;26;p8"/>
          <p:cNvSpPr txBox="1"/>
          <p:nvPr>
            <p:ph idx="10" type="dt"/>
          </p:nvPr>
        </p:nvSpPr>
        <p:spPr>
          <a:xfrm>
            <a:off x="457200" y="6356350"/>
            <a:ext cx="2133600" cy="365100"/>
          </a:xfrm>
          <a:prstGeom prst="rect">
            <a:avLst/>
          </a:prstGeom>
          <a:noFill/>
          <a:ln>
            <a:noFill/>
          </a:ln>
        </p:spPr>
        <p:txBody>
          <a:bodyPr anchorCtr="0" anchor="b" bIns="91425" lIns="91425" spcFirstLastPara="1" rIns="91425" wrap="square" tIns="91425">
            <a:noAutofit/>
          </a:bodyPr>
          <a:lstStyle>
            <a:lvl1pPr indent="-88900" lvl="0" marL="0" marR="0" rtl="0" algn="l">
              <a:spcBef>
                <a:spcPts val="0"/>
              </a:spcBef>
              <a:spcAft>
                <a:spcPts val="0"/>
              </a:spcAft>
              <a:buSzPts val="1400"/>
              <a:buChar char="●"/>
              <a:defRPr b="0" i="0" sz="1200" u="none" cap="none" strike="noStrike">
                <a:solidFill>
                  <a:srgbClr val="43434F"/>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7" name="Google Shape;27;p8"/>
          <p:cNvSpPr txBox="1"/>
          <p:nvPr>
            <p:ph idx="11" type="ftr"/>
          </p:nvPr>
        </p:nvSpPr>
        <p:spPr>
          <a:xfrm>
            <a:off x="2667000" y="6356350"/>
            <a:ext cx="3352800" cy="365100"/>
          </a:xfrm>
          <a:prstGeom prst="rect">
            <a:avLst/>
          </a:prstGeom>
          <a:noFill/>
          <a:ln>
            <a:noFill/>
          </a:ln>
        </p:spPr>
        <p:txBody>
          <a:bodyPr anchorCtr="0" anchor="b" bIns="91425" lIns="91425" spcFirstLastPara="1" rIns="91425" wrap="square" tIns="91425">
            <a:noAutofit/>
          </a:bodyPr>
          <a:lstStyle>
            <a:lvl1pPr indent="-88900" lvl="0" marL="0" marR="0" rtl="0" algn="l">
              <a:spcBef>
                <a:spcPts val="0"/>
              </a:spcBef>
              <a:spcAft>
                <a:spcPts val="0"/>
              </a:spcAft>
              <a:buSzPts val="1400"/>
              <a:buChar char="●"/>
              <a:defRPr b="0" i="0" sz="1200" u="none" cap="none" strike="noStrike">
                <a:solidFill>
                  <a:srgbClr val="43434F"/>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28" name="Google Shape;28;p8"/>
          <p:cNvSpPr txBox="1"/>
          <p:nvPr>
            <p:ph idx="12" type="sldNum"/>
          </p:nvPr>
        </p:nvSpPr>
        <p:spPr>
          <a:xfrm>
            <a:off x="7924800" y="6356350"/>
            <a:ext cx="762000" cy="365100"/>
          </a:xfrm>
          <a:prstGeom prst="rect">
            <a:avLst/>
          </a:prstGeom>
          <a:noFill/>
          <a:ln>
            <a:noFill/>
          </a:ln>
        </p:spPr>
        <p:txBody>
          <a:bodyPr anchorCtr="0" anchor="b" bIns="91425" lIns="91425" spcFirstLastPara="1" rIns="91425" wrap="square" tIns="91425">
            <a:noAutofit/>
          </a:bodyPr>
          <a:lstStyle>
            <a:lvl1pPr indent="0" lvl="0" marL="0" marR="0" rtl="0" algn="r">
              <a:buNone/>
              <a:defRPr b="0" i="0" sz="1200" u="none" cap="none" strike="noStrike">
                <a:solidFill>
                  <a:srgbClr val="43434F"/>
                </a:solidFill>
                <a:latin typeface="Arial"/>
                <a:ea typeface="Arial"/>
                <a:cs typeface="Arial"/>
                <a:sym typeface="Arial"/>
              </a:defRPr>
            </a:lvl1pPr>
            <a:lvl2pPr indent="0" lvl="1" marL="0" marR="0" rtl="0" algn="r">
              <a:buNone/>
              <a:defRPr b="0" i="0" sz="1200" u="none" cap="none" strike="noStrike">
                <a:solidFill>
                  <a:srgbClr val="43434F"/>
                </a:solidFill>
                <a:latin typeface="Arial"/>
                <a:ea typeface="Arial"/>
                <a:cs typeface="Arial"/>
                <a:sym typeface="Arial"/>
              </a:defRPr>
            </a:lvl2pPr>
            <a:lvl3pPr indent="0" lvl="2" marL="0" marR="0" rtl="0" algn="r">
              <a:buNone/>
              <a:defRPr b="0" i="0" sz="1200" u="none" cap="none" strike="noStrike">
                <a:solidFill>
                  <a:srgbClr val="43434F"/>
                </a:solidFill>
                <a:latin typeface="Arial"/>
                <a:ea typeface="Arial"/>
                <a:cs typeface="Arial"/>
                <a:sym typeface="Arial"/>
              </a:defRPr>
            </a:lvl3pPr>
            <a:lvl4pPr indent="0" lvl="3" marL="0" marR="0" rtl="0" algn="r">
              <a:buNone/>
              <a:defRPr b="0" i="0" sz="1200" u="none" cap="none" strike="noStrike">
                <a:solidFill>
                  <a:srgbClr val="43434F"/>
                </a:solidFill>
                <a:latin typeface="Arial"/>
                <a:ea typeface="Arial"/>
                <a:cs typeface="Arial"/>
                <a:sym typeface="Arial"/>
              </a:defRPr>
            </a:lvl4pPr>
            <a:lvl5pPr indent="0" lvl="4" marL="0" marR="0" rtl="0" algn="r">
              <a:buNone/>
              <a:defRPr b="0" i="0" sz="1200" u="none" cap="none" strike="noStrike">
                <a:solidFill>
                  <a:srgbClr val="43434F"/>
                </a:solidFill>
                <a:latin typeface="Arial"/>
                <a:ea typeface="Arial"/>
                <a:cs typeface="Arial"/>
                <a:sym typeface="Arial"/>
              </a:defRPr>
            </a:lvl5pPr>
            <a:lvl6pPr indent="0" lvl="5" marL="0" marR="0" rtl="0" algn="r">
              <a:buNone/>
              <a:defRPr b="0" i="0" sz="1200" u="none" cap="none" strike="noStrike">
                <a:solidFill>
                  <a:srgbClr val="43434F"/>
                </a:solidFill>
                <a:latin typeface="Arial"/>
                <a:ea typeface="Arial"/>
                <a:cs typeface="Arial"/>
                <a:sym typeface="Arial"/>
              </a:defRPr>
            </a:lvl6pPr>
            <a:lvl7pPr indent="0" lvl="6" marL="0" marR="0" rtl="0" algn="r">
              <a:buNone/>
              <a:defRPr b="0" i="0" sz="1200" u="none" cap="none" strike="noStrike">
                <a:solidFill>
                  <a:srgbClr val="43434F"/>
                </a:solidFill>
                <a:latin typeface="Arial"/>
                <a:ea typeface="Arial"/>
                <a:cs typeface="Arial"/>
                <a:sym typeface="Arial"/>
              </a:defRPr>
            </a:lvl7pPr>
            <a:lvl8pPr indent="0" lvl="7" marL="0" marR="0" rtl="0" algn="r">
              <a:buNone/>
              <a:defRPr b="0" i="0" sz="1200" u="none" cap="none" strike="noStrike">
                <a:solidFill>
                  <a:srgbClr val="43434F"/>
                </a:solidFill>
                <a:latin typeface="Arial"/>
                <a:ea typeface="Arial"/>
                <a:cs typeface="Arial"/>
                <a:sym typeface="Arial"/>
              </a:defRPr>
            </a:lvl8pPr>
            <a:lvl9pPr indent="0" lvl="8" marL="0" marR="0" rtl="0" algn="r">
              <a:buNone/>
              <a:defRPr b="0" i="0" sz="1200" u="none" cap="none" strike="noStrike">
                <a:solidFill>
                  <a:srgbClr val="43434F"/>
                </a:solidFill>
                <a:latin typeface="Arial"/>
                <a:ea typeface="Arial"/>
                <a:cs typeface="Arial"/>
                <a:sym typeface="Arial"/>
              </a:defRPr>
            </a:lvl9pPr>
          </a:lstStyle>
          <a:p>
            <a:pPr indent="-88900" lvl="0" marL="0" rtl="0" algn="r">
              <a:spcBef>
                <a:spcPts val="0"/>
              </a:spcBef>
              <a:spcAft>
                <a:spcPts val="0"/>
              </a:spcAft>
              <a:buSzPts val="1400"/>
              <a:buChar char="●"/>
            </a:pPr>
            <a:r>
              <a:t/>
            </a:r>
            <a:endParaRPr/>
          </a:p>
          <a:p>
            <a:pPr indent="-88900" lvl="1" marL="457200" rtl="0" algn="l">
              <a:spcBef>
                <a:spcPts val="0"/>
              </a:spcBef>
              <a:spcAft>
                <a:spcPts val="0"/>
              </a:spcAft>
              <a:buSzPts val="1400"/>
              <a:buChar char="○"/>
            </a:pPr>
            <a:r>
              <a:t/>
            </a:r>
            <a:endParaRPr sz="1800">
              <a:solidFill>
                <a:schemeClr val="dk1"/>
              </a:solidFill>
            </a:endParaRPr>
          </a:p>
          <a:p>
            <a:pPr indent="-88900" lvl="2" marL="914400" rtl="0" algn="l">
              <a:spcBef>
                <a:spcPts val="0"/>
              </a:spcBef>
              <a:spcAft>
                <a:spcPts val="0"/>
              </a:spcAft>
              <a:buSzPts val="1400"/>
              <a:buChar char="■"/>
            </a:pPr>
            <a:r>
              <a:t/>
            </a:r>
            <a:endParaRPr sz="1800">
              <a:solidFill>
                <a:schemeClr val="dk1"/>
              </a:solidFill>
            </a:endParaRPr>
          </a:p>
          <a:p>
            <a:pPr indent="-88900" lvl="3" marL="1371600" rtl="0" algn="l">
              <a:spcBef>
                <a:spcPts val="0"/>
              </a:spcBef>
              <a:spcAft>
                <a:spcPts val="0"/>
              </a:spcAft>
              <a:buSzPts val="1400"/>
              <a:buChar char="●"/>
            </a:pPr>
            <a:r>
              <a:t/>
            </a:r>
            <a:endParaRPr sz="1800">
              <a:solidFill>
                <a:schemeClr val="dk1"/>
              </a:solidFill>
            </a:endParaRPr>
          </a:p>
          <a:p>
            <a:pPr indent="-88900" lvl="4" marL="1828800" rtl="0" algn="l">
              <a:spcBef>
                <a:spcPts val="0"/>
              </a:spcBef>
              <a:spcAft>
                <a:spcPts val="0"/>
              </a:spcAft>
              <a:buSzPts val="1400"/>
              <a:buChar char="○"/>
            </a:pPr>
            <a:r>
              <a:t/>
            </a:r>
            <a:endParaRPr sz="1800">
              <a:solidFill>
                <a:schemeClr val="dk1"/>
              </a:solidFill>
            </a:endParaRPr>
          </a:p>
          <a:p>
            <a:pPr indent="-88900" lvl="5" marL="2286000" rtl="0" algn="l">
              <a:spcBef>
                <a:spcPts val="0"/>
              </a:spcBef>
              <a:spcAft>
                <a:spcPts val="0"/>
              </a:spcAft>
              <a:buSzPts val="1400"/>
              <a:buChar char="■"/>
            </a:pPr>
            <a:r>
              <a:t/>
            </a:r>
            <a:endParaRPr sz="1800">
              <a:solidFill>
                <a:schemeClr val="dk1"/>
              </a:solidFill>
            </a:endParaRPr>
          </a:p>
          <a:p>
            <a:pPr indent="-88900" lvl="6" marL="2743200" rtl="0" algn="l">
              <a:spcBef>
                <a:spcPts val="0"/>
              </a:spcBef>
              <a:spcAft>
                <a:spcPts val="0"/>
              </a:spcAft>
              <a:buSzPts val="1400"/>
              <a:buChar char="●"/>
            </a:pPr>
            <a:r>
              <a:t/>
            </a:r>
            <a:endParaRPr sz="1800">
              <a:solidFill>
                <a:schemeClr val="dk1"/>
              </a:solidFill>
            </a:endParaRPr>
          </a:p>
          <a:p>
            <a:pPr indent="-88900" lvl="7" marL="3200400" rtl="0" algn="l">
              <a:spcBef>
                <a:spcPts val="0"/>
              </a:spcBef>
              <a:spcAft>
                <a:spcPts val="0"/>
              </a:spcAft>
              <a:buSzPts val="1400"/>
              <a:buChar char="○"/>
            </a:pPr>
            <a:r>
              <a:t/>
            </a:r>
            <a:endParaRPr sz="1800">
              <a:solidFill>
                <a:schemeClr val="dk1"/>
              </a:solidFill>
            </a:endParaRPr>
          </a:p>
          <a:p>
            <a:pPr indent="-88900" lvl="8" marL="3657600" rtl="0" algn="l">
              <a:spcBef>
                <a:spcPts val="0"/>
              </a:spcBef>
              <a:spcAft>
                <a:spcPts val="0"/>
              </a:spcAft>
              <a:buSzPts val="1400"/>
              <a:buChar char="■"/>
            </a:pPr>
            <a:r>
              <a:t/>
            </a:r>
            <a:endParaRPr sz="1800">
              <a:solidFill>
                <a:schemeClr val="dk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600200"/>
            <a:ext cx="8229600" cy="4967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Clr>
                <a:schemeClr val="dk1"/>
              </a:buClr>
              <a:buSzPts val="3000"/>
              <a:buChar char="●"/>
              <a:defRPr sz="3000">
                <a:solidFill>
                  <a:schemeClr val="dk1"/>
                </a:solidFill>
              </a:defRPr>
            </a:lvl1pPr>
            <a:lvl2pPr indent="-381000" lvl="1" marL="914400">
              <a:spcBef>
                <a:spcPts val="0"/>
              </a:spcBef>
              <a:spcAft>
                <a:spcPts val="0"/>
              </a:spcAft>
              <a:buClr>
                <a:schemeClr val="dk1"/>
              </a:buClr>
              <a:buSzPts val="2400"/>
              <a:buChar char="○"/>
              <a:defRPr sz="2400">
                <a:solidFill>
                  <a:schemeClr val="dk1"/>
                </a:solidFill>
              </a:defRPr>
            </a:lvl2pPr>
            <a:lvl3pPr indent="-381000" lvl="2" marL="1371600">
              <a:spcBef>
                <a:spcPts val="0"/>
              </a:spcBef>
              <a:spcAft>
                <a:spcPts val="0"/>
              </a:spcAft>
              <a:buClr>
                <a:schemeClr val="dk1"/>
              </a:buClr>
              <a:buSzPts val="2400"/>
              <a:buChar char="■"/>
              <a:defRPr sz="2400">
                <a:solidFill>
                  <a:schemeClr val="dk1"/>
                </a:solidFill>
              </a:defRPr>
            </a:lvl3pPr>
            <a:lvl4pPr indent="-342900" lvl="3" marL="1828800">
              <a:spcBef>
                <a:spcPts val="0"/>
              </a:spcBef>
              <a:spcAft>
                <a:spcPts val="0"/>
              </a:spcAft>
              <a:buClr>
                <a:schemeClr val="dk1"/>
              </a:buClr>
              <a:buSzPts val="1800"/>
              <a:buChar char="●"/>
              <a:defRPr sz="1800">
                <a:solidFill>
                  <a:schemeClr val="dk1"/>
                </a:solidFill>
              </a:defRPr>
            </a:lvl4pPr>
            <a:lvl5pPr indent="-342900" lvl="4" marL="2286000">
              <a:spcBef>
                <a:spcPts val="0"/>
              </a:spcBef>
              <a:spcAft>
                <a:spcPts val="0"/>
              </a:spcAft>
              <a:buClr>
                <a:schemeClr val="dk1"/>
              </a:buClr>
              <a:buSzPts val="1800"/>
              <a:buChar char="○"/>
              <a:defRPr sz="1800">
                <a:solidFill>
                  <a:schemeClr val="dk1"/>
                </a:solidFill>
              </a:defRPr>
            </a:lvl5pPr>
            <a:lvl6pPr indent="-342900" lvl="5" marL="2743200">
              <a:spcBef>
                <a:spcPts val="0"/>
              </a:spcBef>
              <a:spcAft>
                <a:spcPts val="0"/>
              </a:spcAft>
              <a:buClr>
                <a:schemeClr val="dk1"/>
              </a:buClr>
              <a:buSzPts val="1800"/>
              <a:buChar char="■"/>
              <a:defRPr sz="1800">
                <a:solidFill>
                  <a:schemeClr val="dk1"/>
                </a:solidFill>
              </a:defRPr>
            </a:lvl6pPr>
            <a:lvl7pPr indent="-342900" lvl="6" marL="3200400">
              <a:spcBef>
                <a:spcPts val="0"/>
              </a:spcBef>
              <a:spcAft>
                <a:spcPts val="0"/>
              </a:spcAft>
              <a:buClr>
                <a:schemeClr val="dk1"/>
              </a:buClr>
              <a:buSzPts val="1800"/>
              <a:buChar char="●"/>
              <a:defRPr sz="1800">
                <a:solidFill>
                  <a:schemeClr val="dk1"/>
                </a:solidFill>
              </a:defRPr>
            </a:lvl7pPr>
            <a:lvl8pPr indent="-342900" lvl="7" marL="3657600">
              <a:spcBef>
                <a:spcPts val="0"/>
              </a:spcBef>
              <a:spcAft>
                <a:spcPts val="0"/>
              </a:spcAft>
              <a:buClr>
                <a:schemeClr val="dk1"/>
              </a:buClr>
              <a:buSzPts val="1800"/>
              <a:buChar char="○"/>
              <a:defRPr sz="1800">
                <a:solidFill>
                  <a:schemeClr val="dk1"/>
                </a:solidFill>
              </a:defRPr>
            </a:lvl8pPr>
            <a:lvl9pPr indent="-342900" lvl="8" marL="4114800">
              <a:spcBef>
                <a:spcPts val="0"/>
              </a:spcBef>
              <a:spcAft>
                <a:spcPts val="0"/>
              </a:spcAft>
              <a:buClr>
                <a:schemeClr val="dk1"/>
              </a:buClr>
              <a:buSzPts val="1800"/>
              <a:buChar char="■"/>
              <a:defRPr sz="1800">
                <a:solidFill>
                  <a:schemeClr val="dk1"/>
                </a:solidFil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hyperlink" Target="https://docs.google.com/presentation/d/1fcLNem3BbFR5WrUXDLSd-nOGF1MC0LFhdylD40Xn4TQ/htmlpresen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 name="Shape 32"/>
        <p:cNvGrpSpPr/>
        <p:nvPr/>
      </p:nvGrpSpPr>
      <p:grpSpPr>
        <a:xfrm>
          <a:off x="0" y="0"/>
          <a:ext cx="0" cy="0"/>
          <a:chOff x="0" y="0"/>
          <a:chExt cx="0" cy="0"/>
        </a:xfrm>
      </p:grpSpPr>
      <p:sp>
        <p:nvSpPr>
          <p:cNvPr id="33" name="Google Shape;33;p9"/>
          <p:cNvSpPr txBox="1"/>
          <p:nvPr>
            <p:ph type="title"/>
          </p:nvPr>
        </p:nvSpPr>
        <p:spPr>
          <a:xfrm>
            <a:off x="86350" y="704100"/>
            <a:ext cx="8991900" cy="1143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US"/>
              <a:t>In-Depth Mock Trial Objections</a:t>
            </a:r>
            <a:endParaRPr/>
          </a:p>
        </p:txBody>
      </p:sp>
      <p:sp>
        <p:nvSpPr>
          <p:cNvPr id="34" name="Google Shape;34;p9"/>
          <p:cNvSpPr txBox="1"/>
          <p:nvPr>
            <p:ph idx="1" type="body"/>
          </p:nvPr>
        </p:nvSpPr>
        <p:spPr>
          <a:xfrm>
            <a:off x="457200" y="1935480"/>
            <a:ext cx="8229600" cy="4389000"/>
          </a:xfrm>
          <a:prstGeom prst="rect">
            <a:avLst/>
          </a:prstGeom>
        </p:spPr>
        <p:txBody>
          <a:bodyPr anchorCtr="0" anchor="t" bIns="91425" lIns="91425" spcFirstLastPara="1" rIns="91425" wrap="square" tIns="91425">
            <a:noAutofit/>
          </a:bodyPr>
          <a:lstStyle/>
          <a:p>
            <a:pPr indent="0" lvl="0" marL="0" rtl="0" algn="l">
              <a:spcBef>
                <a:spcPts val="520"/>
              </a:spcBef>
              <a:spcAft>
                <a:spcPts val="0"/>
              </a:spcAft>
              <a:buNone/>
            </a:pPr>
            <a:r>
              <a:rPr lang="en-US"/>
              <a:t>I did not create this. I am only using it for educational demonstration purposes. </a:t>
            </a:r>
            <a:endParaRPr/>
          </a:p>
          <a:p>
            <a:pPr indent="0" lvl="0" marL="0" rtl="0" algn="l">
              <a:spcBef>
                <a:spcPts val="520"/>
              </a:spcBef>
              <a:spcAft>
                <a:spcPts val="0"/>
              </a:spcAft>
              <a:buNone/>
            </a:pPr>
            <a:r>
              <a:rPr lang="en-US"/>
              <a:t>This is taken from: </a:t>
            </a:r>
            <a:r>
              <a:rPr lang="en-US" u="sng">
                <a:solidFill>
                  <a:schemeClr val="hlink"/>
                </a:solidFill>
                <a:hlinkClick r:id="rId3"/>
              </a:rPr>
              <a:t>https://docs.google.com/presentation/d/1fcLNem3BbFR5WrUXDLSd-nOGF1MC0LFhdylD40Xn4TQ/htmlpresent</a:t>
            </a:r>
            <a:r>
              <a:rPr lang="en-US"/>
              <a:t> </a:t>
            </a:r>
            <a:endParaRPr/>
          </a:p>
          <a:p>
            <a:pPr indent="0" lvl="0" marL="0" rtl="0" algn="l">
              <a:spcBef>
                <a:spcPts val="52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Leading Questions</a:t>
            </a:r>
            <a:endParaRPr b="0" i="0" sz="5000" u="none" cap="none" strike="noStrike">
              <a:solidFill>
                <a:schemeClr val="dk2"/>
              </a:solidFill>
              <a:latin typeface="Arial"/>
              <a:ea typeface="Arial"/>
              <a:cs typeface="Arial"/>
              <a:sym typeface="Arial"/>
            </a:endParaRPr>
          </a:p>
        </p:txBody>
      </p:sp>
      <p:sp>
        <p:nvSpPr>
          <p:cNvPr id="86" name="Google Shape;86;p18"/>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Only allowed during cross-examination and when laying foundation, leading questions are questions that suggest the answer.</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The money was under the hay bale, correct?</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Counsel is leading the witness.”</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Beyond the Scope</a:t>
            </a:r>
            <a:endParaRPr b="0" i="0" sz="5000" u="none" cap="none" strike="noStrike">
              <a:solidFill>
                <a:schemeClr val="dk2"/>
              </a:solidFill>
              <a:latin typeface="Arial"/>
              <a:ea typeface="Arial"/>
              <a:cs typeface="Arial"/>
              <a:sym typeface="Arial"/>
            </a:endParaRPr>
          </a:p>
        </p:txBody>
      </p:sp>
      <p:sp>
        <p:nvSpPr>
          <p:cNvPr id="92" name="Google Shape;92;p19"/>
          <p:cNvSpPr txBox="1"/>
          <p:nvPr>
            <p:ph idx="1" type="body"/>
          </p:nvPr>
        </p:nvSpPr>
        <p:spPr>
          <a:xfrm>
            <a:off x="457200" y="1935480"/>
            <a:ext cx="83820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Questions that cover information outside of what the crossing attorney/re-directing attorney brought up in questioning are considered beyond the scope.</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Counsel is asking a question which is beyond the scope of my cross/re-direct examination.”</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Hearsay</a:t>
            </a:r>
            <a:endParaRPr b="0" i="0" sz="5000" u="none" cap="none" strike="noStrike">
              <a:solidFill>
                <a:schemeClr val="dk2"/>
              </a:solidFill>
              <a:latin typeface="Arial"/>
              <a:ea typeface="Arial"/>
              <a:cs typeface="Arial"/>
              <a:sym typeface="Arial"/>
            </a:endParaRPr>
          </a:p>
        </p:txBody>
      </p:sp>
      <p:sp>
        <p:nvSpPr>
          <p:cNvPr id="98" name="Google Shape;98;p20"/>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400" u="none" cap="none" strike="noStrike">
                <a:solidFill>
                  <a:schemeClr val="dk1"/>
                </a:solidFill>
                <a:latin typeface="Arial"/>
                <a:ea typeface="Arial"/>
                <a:cs typeface="Arial"/>
                <a:sym typeface="Arial"/>
              </a:rPr>
              <a:t>Perhaps the most common objection, Hearsay is “an out of court statement being offered in court to prove the truth of the matter asserted.”</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200" u="none" cap="none" strike="noStrike">
                <a:solidFill>
                  <a:schemeClr val="dk1"/>
                </a:solidFill>
                <a:latin typeface="Arial"/>
                <a:ea typeface="Arial"/>
                <a:cs typeface="Arial"/>
                <a:sym typeface="Arial"/>
              </a:rPr>
              <a:t>Ex.) </a:t>
            </a:r>
            <a:r>
              <a:rPr b="0" i="0" lang="en-US" sz="2200" u="sng" cap="none" strike="noStrike">
                <a:solidFill>
                  <a:schemeClr val="dk1"/>
                </a:solidFill>
                <a:latin typeface="Arial"/>
                <a:ea typeface="Arial"/>
                <a:cs typeface="Arial"/>
                <a:sym typeface="Arial"/>
              </a:rPr>
              <a:t>Attorney</a:t>
            </a:r>
            <a:r>
              <a:rPr b="0" i="0" lang="en-US" sz="2200" u="none" cap="none" strike="noStrike">
                <a:solidFill>
                  <a:schemeClr val="dk1"/>
                </a:solidFill>
                <a:latin typeface="Arial"/>
                <a:ea typeface="Arial"/>
                <a:cs typeface="Arial"/>
                <a:sym typeface="Arial"/>
              </a:rPr>
              <a:t>: Now Ms. Smith, you say that you heard your neighbor say that he was going to kill his wife?</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400" u="none" cap="none" strike="noStrike">
                <a:solidFill>
                  <a:schemeClr val="dk1"/>
                </a:solidFill>
                <a:latin typeface="Arial"/>
                <a:ea typeface="Arial"/>
                <a:cs typeface="Arial"/>
                <a:sym typeface="Arial"/>
              </a:rPr>
              <a:t>When objecting, the attorney should stand and say </a:t>
            </a:r>
            <a:r>
              <a:rPr b="1" i="0" lang="en-US" sz="2400" u="none" cap="none" strike="noStrike">
                <a:solidFill>
                  <a:schemeClr val="dk1"/>
                </a:solidFill>
                <a:latin typeface="Arial"/>
                <a:ea typeface="Arial"/>
                <a:cs typeface="Arial"/>
                <a:sym typeface="Arial"/>
              </a:rPr>
              <a:t>“Objection. This question calls for hearsay.” </a:t>
            </a:r>
            <a:r>
              <a:rPr b="0" i="0" lang="en-US" sz="2400" u="none" cap="none" strike="noStrike">
                <a:solidFill>
                  <a:schemeClr val="dk1"/>
                </a:solidFill>
                <a:latin typeface="Arial"/>
                <a:ea typeface="Arial"/>
                <a:cs typeface="Arial"/>
                <a:sym typeface="Arial"/>
              </a:rPr>
              <a:t>or </a:t>
            </a:r>
            <a:r>
              <a:rPr b="1" i="0" lang="en-US" sz="2400" u="none" cap="none" strike="noStrike">
                <a:solidFill>
                  <a:schemeClr val="dk1"/>
                </a:solidFill>
                <a:latin typeface="Arial"/>
                <a:ea typeface="Arial"/>
                <a:cs typeface="Arial"/>
                <a:sym typeface="Arial"/>
              </a:rPr>
              <a:t>“Objection. The witness’s answer is based on hearsay.”</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400" u="none" cap="none" strike="noStrike">
                <a:solidFill>
                  <a:schemeClr val="dk1"/>
                </a:solidFill>
                <a:latin typeface="Arial"/>
                <a:ea typeface="Arial"/>
                <a:cs typeface="Arial"/>
                <a:sym typeface="Arial"/>
              </a:rPr>
              <a:t>When objecting to hearsay, be ready for a fight as there are a plethora of ways to get around a hearsay objection.</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Argumentative</a:t>
            </a:r>
            <a:endParaRPr b="0" i="0" sz="5000" u="none" cap="none" strike="noStrike">
              <a:solidFill>
                <a:schemeClr val="dk2"/>
              </a:solidFill>
              <a:latin typeface="Arial"/>
              <a:ea typeface="Arial"/>
              <a:cs typeface="Arial"/>
              <a:sym typeface="Arial"/>
            </a:endParaRPr>
          </a:p>
        </p:txBody>
      </p:sp>
      <p:sp>
        <p:nvSpPr>
          <p:cNvPr id="104" name="Google Shape;104;p21"/>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Argumentative questioning is when the opposing attorney questions the witness roughly or in a harsh tone.</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You killed your wife!!</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Counsel is being argumentative.”</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Badgering</a:t>
            </a:r>
            <a:endParaRPr b="0" i="0" sz="5000" u="none" cap="none" strike="noStrike">
              <a:solidFill>
                <a:schemeClr val="dk2"/>
              </a:solidFill>
              <a:latin typeface="Arial"/>
              <a:ea typeface="Arial"/>
              <a:cs typeface="Arial"/>
              <a:sym typeface="Arial"/>
            </a:endParaRPr>
          </a:p>
        </p:txBody>
      </p:sp>
      <p:sp>
        <p:nvSpPr>
          <p:cNvPr id="110" name="Google Shape;110;p22"/>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Similar to argumentative questioning, badgering the witness is when the opposing attorney asks the same question several times in order to harass the witness, usually done in a harsh manner.</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Counsel is badgering the witness.”</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Asked and Answered</a:t>
            </a:r>
            <a:endParaRPr b="0" i="0" sz="5000" u="none" cap="none" strike="noStrike">
              <a:solidFill>
                <a:schemeClr val="dk2"/>
              </a:solidFill>
              <a:latin typeface="Arial"/>
              <a:ea typeface="Arial"/>
              <a:cs typeface="Arial"/>
              <a:sym typeface="Arial"/>
            </a:endParaRPr>
          </a:p>
        </p:txBody>
      </p:sp>
      <p:sp>
        <p:nvSpPr>
          <p:cNvPr id="116" name="Google Shape;116;p23"/>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Asked and answered is when a question that has already been asked and answered is being asked again. Most often, attorneys do this when they don’t get the answer they wanted.</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has already been asked and answered.”</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4"/>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Assumes Facts Not in Evidence</a:t>
            </a:r>
            <a:endParaRPr b="0" i="0" sz="5000" u="none" cap="none" strike="noStrike">
              <a:solidFill>
                <a:schemeClr val="dk2"/>
              </a:solidFill>
              <a:latin typeface="Arial"/>
              <a:ea typeface="Arial"/>
              <a:cs typeface="Arial"/>
              <a:sym typeface="Arial"/>
            </a:endParaRPr>
          </a:p>
        </p:txBody>
      </p:sp>
      <p:sp>
        <p:nvSpPr>
          <p:cNvPr id="122" name="Google Shape;122;p24"/>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Questions that assume facts not in evidence jump straight to the point without showing how they got there. In other words, they ask about facts that have not been shown to exist.</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(without proving there was a pie in the first place): You stole the pie, didn’t you?</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assumes facts not in evidence.”</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Lack of Foundation</a:t>
            </a:r>
            <a:endParaRPr b="0" i="0" sz="5000" u="none" cap="none" strike="noStrike">
              <a:solidFill>
                <a:schemeClr val="dk2"/>
              </a:solidFill>
              <a:latin typeface="Arial"/>
              <a:ea typeface="Arial"/>
              <a:cs typeface="Arial"/>
              <a:sym typeface="Arial"/>
            </a:endParaRPr>
          </a:p>
        </p:txBody>
      </p:sp>
      <p:sp>
        <p:nvSpPr>
          <p:cNvPr id="128" name="Google Shape;128;p25"/>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Lack of foundation is an objection that arises when an attorney begins to question a witness about a certain subject without first proving that (s)he is qualified to answer questions about said subject.</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Can you tell the court a little about how the bomb was built?</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Counsel has not laid the appropriate foundation.”</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sng" cap="none" strike="noStrike">
                <a:solidFill>
                  <a:schemeClr val="dk1"/>
                </a:solidFill>
                <a:latin typeface="Arial"/>
                <a:ea typeface="Arial"/>
                <a:cs typeface="Arial"/>
                <a:sym typeface="Arial"/>
              </a:rPr>
              <a:t>NOTE</a:t>
            </a:r>
            <a:r>
              <a:rPr b="0" i="0" lang="en-US" sz="2600" u="none" cap="none" strike="noStrike">
                <a:solidFill>
                  <a:schemeClr val="dk1"/>
                </a:solidFill>
                <a:latin typeface="Arial"/>
                <a:ea typeface="Arial"/>
                <a:cs typeface="Arial"/>
                <a:sym typeface="Arial"/>
              </a:rPr>
              <a:t>: The opposing party may ask for you to explain how the appropriate foundation has not been laid.</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6"/>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Speculation</a:t>
            </a:r>
            <a:endParaRPr b="0" i="0" sz="5000" u="none" cap="none" strike="noStrike">
              <a:solidFill>
                <a:schemeClr val="dk2"/>
              </a:solidFill>
              <a:latin typeface="Arial"/>
              <a:ea typeface="Arial"/>
              <a:cs typeface="Arial"/>
              <a:sym typeface="Arial"/>
            </a:endParaRPr>
          </a:p>
        </p:txBody>
      </p:sp>
      <p:sp>
        <p:nvSpPr>
          <p:cNvPr id="134" name="Google Shape;134;p26"/>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Closely tied to Lack of Personal Knowledge, speculative questions ask a witness to testify to the motives, intentions, or reasons behind the actions of another without knowledge of said motives, intentions, or reasons.</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Why do you think he did it?</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calls for speculation.”</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7"/>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Unresponsive</a:t>
            </a:r>
            <a:endParaRPr b="0" i="0" sz="5000" u="none" cap="none" strike="noStrike">
              <a:solidFill>
                <a:schemeClr val="dk2"/>
              </a:solidFill>
              <a:latin typeface="Arial"/>
              <a:ea typeface="Arial"/>
              <a:cs typeface="Arial"/>
              <a:sym typeface="Arial"/>
            </a:endParaRPr>
          </a:p>
        </p:txBody>
      </p:sp>
      <p:sp>
        <p:nvSpPr>
          <p:cNvPr id="140" name="Google Shape;140;p27"/>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The attorney directing or crossing a witness may object if the witness does not directly respond to the questions put to him/her. Witnesses may also be unresponsive if their testimony goes beyond what is asked.</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(who should already be standing) should say </a:t>
            </a:r>
            <a:r>
              <a:rPr b="1" i="0" lang="en-US" sz="2600" u="none" cap="none" strike="noStrike">
                <a:solidFill>
                  <a:schemeClr val="dk1"/>
                </a:solidFill>
                <a:latin typeface="Arial"/>
                <a:ea typeface="Arial"/>
                <a:cs typeface="Arial"/>
                <a:sym typeface="Arial"/>
              </a:rPr>
              <a:t>“Objection. The witness is being/has become unresponsive.”</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 name="Shape 38"/>
        <p:cNvGrpSpPr/>
        <p:nvPr/>
      </p:nvGrpSpPr>
      <p:grpSpPr>
        <a:xfrm>
          <a:off x="0" y="0"/>
          <a:ext cx="0" cy="0"/>
          <a:chOff x="0" y="0"/>
          <a:chExt cx="0" cy="0"/>
        </a:xfrm>
      </p:grpSpPr>
      <p:sp>
        <p:nvSpPr>
          <p:cNvPr id="39" name="Google Shape;39;p10"/>
          <p:cNvSpPr txBox="1"/>
          <p:nvPr>
            <p:ph idx="1" type="body"/>
          </p:nvPr>
        </p:nvSpPr>
        <p:spPr>
          <a:xfrm>
            <a:off x="0" y="0"/>
            <a:ext cx="8915400" cy="5486400"/>
          </a:xfrm>
          <a:prstGeom prst="rect">
            <a:avLst/>
          </a:prstGeom>
          <a:noFill/>
          <a:ln>
            <a:noFill/>
          </a:ln>
        </p:spPr>
        <p:txBody>
          <a:bodyPr anchorCtr="0" anchor="t" bIns="45700" lIns="91425" spcFirstLastPara="1" rIns="91425" wrap="square" tIns="45700">
            <a:noAutofit/>
          </a:bodyPr>
          <a:lstStyle/>
          <a:p>
            <a:pPr indent="-274320" lvl="0" marL="274320" rtl="0" algn="l">
              <a:spcBef>
                <a:spcPts val="520"/>
              </a:spcBef>
              <a:spcAft>
                <a:spcPts val="0"/>
              </a:spcAft>
              <a:buClr>
                <a:schemeClr val="accent3"/>
              </a:buClr>
              <a:buFont typeface="Arial"/>
              <a:buNone/>
            </a:pPr>
            <a:r>
              <a:rPr lang="en-US" u="sng"/>
              <a:t>Crossing Attorney</a:t>
            </a:r>
            <a:r>
              <a:rPr lang="en-US"/>
              <a:t>: Do you think this pastry salesman was the Unabomber?</a:t>
            </a:r>
            <a:endParaRPr/>
          </a:p>
          <a:p>
            <a:pPr indent="-274320" lvl="0" marL="274320" rtl="0" algn="l">
              <a:spcBef>
                <a:spcPts val="520"/>
              </a:spcBef>
              <a:spcAft>
                <a:spcPts val="0"/>
              </a:spcAft>
              <a:buClr>
                <a:schemeClr val="accent3"/>
              </a:buClr>
              <a:buFont typeface="Arial"/>
              <a:buNone/>
            </a:pPr>
            <a:r>
              <a:rPr lang="en-US" u="sng"/>
              <a:t>Directing Attorney</a:t>
            </a:r>
            <a:r>
              <a:rPr lang="en-US"/>
              <a:t>: Objection. </a:t>
            </a:r>
            <a:endParaRPr u="sng"/>
          </a:p>
          <a:p>
            <a:pPr indent="-274320" lvl="0" marL="274320" marR="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Crossing Attorney</a:t>
            </a:r>
            <a:r>
              <a:rPr lang="en-US"/>
              <a:t>: Now, Miss Bass, what color were these pastries?</a:t>
            </a:r>
            <a:endParaRPr/>
          </a:p>
          <a:p>
            <a:pPr indent="-274320" lvl="0" marL="274320" rtl="0" algn="l">
              <a:spcBef>
                <a:spcPts val="520"/>
              </a:spcBef>
              <a:spcAft>
                <a:spcPts val="0"/>
              </a:spcAft>
              <a:buClr>
                <a:schemeClr val="accent3"/>
              </a:buClr>
              <a:buFont typeface="Arial"/>
              <a:buNone/>
            </a:pPr>
            <a:r>
              <a:rPr lang="en-US" u="sng"/>
              <a:t>Directing Attorney</a:t>
            </a:r>
            <a:r>
              <a:rPr lang="en-US"/>
              <a:t>: Objection.</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Directing Attorney</a:t>
            </a:r>
            <a:r>
              <a:rPr lang="en-US"/>
              <a:t>: And what, if anything, did this salesman say?</a:t>
            </a:r>
            <a:endParaRPr/>
          </a:p>
          <a:p>
            <a:pPr indent="-274320" lvl="0" marL="274320" rtl="0" algn="l">
              <a:spcBef>
                <a:spcPts val="520"/>
              </a:spcBef>
              <a:spcAft>
                <a:spcPts val="0"/>
              </a:spcAft>
              <a:buClr>
                <a:schemeClr val="accent3"/>
              </a:buClr>
              <a:buFont typeface="Arial"/>
              <a:buNone/>
            </a:pPr>
            <a:r>
              <a:rPr lang="en-US" u="sng"/>
              <a:t>Crossing Attorney</a:t>
            </a:r>
            <a:r>
              <a:rPr lang="en-US"/>
              <a:t>: Objection. </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Directing Attorney</a:t>
            </a:r>
            <a:r>
              <a:rPr lang="en-US"/>
              <a:t>: Rankin, you said the pastries tasted bad, right?</a:t>
            </a:r>
            <a:endParaRPr/>
          </a:p>
          <a:p>
            <a:pPr indent="-274320" lvl="0" marL="274320" rtl="0" algn="l">
              <a:spcBef>
                <a:spcPts val="520"/>
              </a:spcBef>
              <a:spcAft>
                <a:spcPts val="0"/>
              </a:spcAft>
              <a:buClr>
                <a:schemeClr val="accent3"/>
              </a:buClr>
              <a:buFont typeface="Arial"/>
              <a:buNone/>
            </a:pPr>
            <a:r>
              <a:rPr lang="en-US" u="sng"/>
              <a:t>Crossing Attorney</a:t>
            </a:r>
            <a:r>
              <a:rPr lang="en-US"/>
              <a:t>: Objection.</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t/>
            </a:r>
            <a:endParaRPr/>
          </a:p>
        </p:txBody>
      </p:sp>
    </p:spTree>
  </p:cSld>
  <p:clrMapOvr>
    <a:masterClrMapping/>
  </p:clrMapOvr>
  <p:transition>
    <p:push dir="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Unfair Extrapolation</a:t>
            </a:r>
            <a:endParaRPr b="0" i="0" sz="5000" u="none" cap="none" strike="noStrike">
              <a:solidFill>
                <a:schemeClr val="dk2"/>
              </a:solidFill>
              <a:latin typeface="Arial"/>
              <a:ea typeface="Arial"/>
              <a:cs typeface="Arial"/>
              <a:sym typeface="Arial"/>
            </a:endParaRPr>
          </a:p>
        </p:txBody>
      </p:sp>
      <p:sp>
        <p:nvSpPr>
          <p:cNvPr id="146" name="Google Shape;146;p28"/>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Unfair extrapolation is when a witness includes testimony that was not originally included in the case materials and this testimony can potentially affect the trial’s outcome.</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The witness is unfairly extrapolating.” </a:t>
            </a:r>
            <a:r>
              <a:rPr b="0" i="0" lang="en-US" sz="2600" u="none" cap="none" strike="noStrike">
                <a:solidFill>
                  <a:schemeClr val="dk1"/>
                </a:solidFill>
                <a:latin typeface="Arial"/>
                <a:ea typeface="Arial"/>
                <a:cs typeface="Arial"/>
                <a:sym typeface="Arial"/>
              </a:rPr>
              <a:t>or </a:t>
            </a:r>
            <a:r>
              <a:rPr b="1" i="0" lang="en-US" sz="2600" u="none" cap="none" strike="noStrike">
                <a:solidFill>
                  <a:schemeClr val="dk1"/>
                </a:solidFill>
                <a:latin typeface="Arial"/>
                <a:ea typeface="Arial"/>
                <a:cs typeface="Arial"/>
                <a:sym typeface="Arial"/>
              </a:rPr>
              <a:t>“Objection. The witness’s testimony is going beyond the information provided in the case materials.”</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sng" cap="none" strike="noStrike">
                <a:solidFill>
                  <a:schemeClr val="dk1"/>
                </a:solidFill>
                <a:latin typeface="Arial"/>
                <a:ea typeface="Arial"/>
                <a:cs typeface="Arial"/>
                <a:sym typeface="Arial"/>
              </a:rPr>
              <a:t>NOTE</a:t>
            </a:r>
            <a:r>
              <a:rPr b="0" i="0" lang="en-US" sz="2600" u="none" cap="none" strike="noStrike">
                <a:solidFill>
                  <a:schemeClr val="dk1"/>
                </a:solidFill>
                <a:latin typeface="Arial"/>
                <a:ea typeface="Arial"/>
                <a:cs typeface="Arial"/>
                <a:sym typeface="Arial"/>
              </a:rPr>
              <a:t>: This objection should only be made if the extra information has a profound impact on the trial.</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9"/>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4500" u="none" cap="none" strike="noStrike">
                <a:solidFill>
                  <a:schemeClr val="dk2"/>
                </a:solidFill>
                <a:latin typeface="Arial"/>
                <a:ea typeface="Arial"/>
                <a:cs typeface="Arial"/>
                <a:sym typeface="Arial"/>
              </a:rPr>
              <a:t>Something to remember with objections in Mock Trial</a:t>
            </a:r>
            <a:endParaRPr b="0" i="0" sz="5000" u="none" cap="none" strike="noStrike">
              <a:solidFill>
                <a:schemeClr val="dk2"/>
              </a:solidFill>
              <a:latin typeface="Arial"/>
              <a:ea typeface="Arial"/>
              <a:cs typeface="Arial"/>
              <a:sym typeface="Arial"/>
            </a:endParaRPr>
          </a:p>
        </p:txBody>
      </p:sp>
      <p:sp>
        <p:nvSpPr>
          <p:cNvPr id="152" name="Google Shape;152;p29"/>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Most of the time in Mock Trial, attorney will say “Objection” followed by just the objection. They then offer a brief explanation.</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“Objection, assumes facts not in evidence. There is no evidence that my client knew this Mrs. Smith that opposing counsel is referring to.”</a:t>
            </a:r>
            <a:endParaRPr b="0" i="0" sz="24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0"/>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ctr">
              <a:spcBef>
                <a:spcPts val="0"/>
              </a:spcBef>
              <a:spcAft>
                <a:spcPts val="0"/>
              </a:spcAft>
              <a:buClr>
                <a:schemeClr val="dk2"/>
              </a:buClr>
              <a:buFont typeface="Arial"/>
              <a:buNone/>
            </a:pPr>
            <a:r>
              <a:rPr b="0" i="0" lang="en-US" sz="2800" u="none" cap="none" strike="noStrike">
                <a:solidFill>
                  <a:schemeClr val="dk2"/>
                </a:solidFill>
                <a:latin typeface="Arial"/>
                <a:ea typeface="Arial"/>
                <a:cs typeface="Arial"/>
                <a:sym typeface="Arial"/>
              </a:rPr>
              <a:t>Read the following excerpt from the affidavit of Rankin Bass carefully, then decide on the appropriate objections for the upcoming scenarios.</a:t>
            </a:r>
            <a:endParaRPr b="0" i="0" sz="5000" u="none" cap="none" strike="noStrike">
              <a:solidFill>
                <a:schemeClr val="dk2"/>
              </a:solidFill>
              <a:latin typeface="Arial"/>
              <a:ea typeface="Arial"/>
              <a:cs typeface="Arial"/>
              <a:sym typeface="Arial"/>
            </a:endParaRPr>
          </a:p>
        </p:txBody>
      </p:sp>
      <p:sp>
        <p:nvSpPr>
          <p:cNvPr id="158" name="Google Shape;158;p30"/>
          <p:cNvSpPr txBox="1"/>
          <p:nvPr>
            <p:ph idx="1" type="body"/>
          </p:nvPr>
        </p:nvSpPr>
        <p:spPr>
          <a:xfrm>
            <a:off x="838200" y="2286000"/>
            <a:ext cx="7315200" cy="4389120"/>
          </a:xfrm>
          <a:prstGeom prst="rect">
            <a:avLst/>
          </a:prstGeom>
          <a:noFill/>
          <a:ln>
            <a:noFill/>
          </a:ln>
        </p:spPr>
        <p:txBody>
          <a:bodyPr anchorCtr="0" anchor="t" bIns="45700" lIns="91425" spcFirstLastPara="1" rIns="91425" wrap="square" tIns="45700">
            <a:noAutofit/>
          </a:bodyPr>
          <a:lstStyle/>
          <a:p>
            <a:pPr indent="0" lvl="0" marL="0" marR="0" rtl="0" algn="just">
              <a:spcBef>
                <a:spcPts val="720"/>
              </a:spcBef>
              <a:spcAft>
                <a:spcPts val="0"/>
              </a:spcAft>
              <a:buClr>
                <a:schemeClr val="accent3"/>
              </a:buClr>
              <a:buFont typeface="Arial"/>
              <a:buNone/>
            </a:pPr>
            <a:r>
              <a:rPr b="0" i="0" lang="en-US" sz="3600" u="none" cap="none" strike="noStrike">
                <a:solidFill>
                  <a:schemeClr val="dk1"/>
                </a:solidFill>
                <a:latin typeface="Arial"/>
                <a:ea typeface="Arial"/>
                <a:cs typeface="Arial"/>
                <a:sym typeface="Arial"/>
              </a:rPr>
              <a:t>“</a:t>
            </a:r>
            <a:r>
              <a:rPr b="0" i="0" lang="en-US" sz="2000" u="none" cap="none" strike="noStrike">
                <a:solidFill>
                  <a:schemeClr val="dk1"/>
                </a:solidFill>
                <a:latin typeface="Arial"/>
                <a:ea typeface="Arial"/>
                <a:cs typeface="Arial"/>
                <a:sym typeface="Arial"/>
              </a:rPr>
              <a:t>On one occasion, I overheard a man who was selling home-made pastries at the market telling his wife that the reason no one was purchasing their goods was because the Spree Party made them outcasts. He said that he thought the Spree had spies coming to the Knave Party organization meeting that reported who was in attendance. He felt that it was not just a coincidence that his business declined shortly after he started going to the meetings. In my opinion, his pastries were not very good. Maybe that had something to do with his lack of customers.</a:t>
            </a:r>
            <a:r>
              <a:rPr b="0" i="0" lang="en-US" sz="3600" u="none" cap="none" strike="noStrike">
                <a:solidFill>
                  <a:schemeClr val="dk1"/>
                </a:solidFill>
                <a:latin typeface="Arial"/>
                <a:ea typeface="Arial"/>
                <a:cs typeface="Arial"/>
                <a:sym typeface="Arial"/>
              </a:rPr>
              <a:t>”</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1"/>
          <p:cNvSpPr txBox="1"/>
          <p:nvPr>
            <p:ph idx="1" type="body"/>
          </p:nvPr>
        </p:nvSpPr>
        <p:spPr>
          <a:xfrm>
            <a:off x="219425" y="1327075"/>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Rankin, how did you know this pastry salesman’s political affiliation?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Well apart from hearing him say he was a Knave, he had a sign saying “I Hate Oprah Xram!” (the ruler at the time), who was a Spree, and after someone walked by and claimed they were a Spree, he threw a pastry at them.</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Unfair extrapolation.</a:t>
            </a:r>
            <a:endParaRPr b="0" i="0" sz="2600" u="none" cap="none" strike="noStrike">
              <a:solidFill>
                <a:schemeClr val="dk1"/>
              </a:solidFill>
              <a:latin typeface="Arial"/>
              <a:ea typeface="Arial"/>
              <a:cs typeface="Arial"/>
              <a:sym typeface="Arial"/>
            </a:endParaRPr>
          </a:p>
        </p:txBody>
      </p:sp>
      <p:sp>
        <p:nvSpPr>
          <p:cNvPr id="164" name="Google Shape;164;p31"/>
          <p:cNvSpPr/>
          <p:nvPr/>
        </p:nvSpPr>
        <p:spPr>
          <a:xfrm>
            <a:off x="4726800" y="4372525"/>
            <a:ext cx="31242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800">
                <a:solidFill>
                  <a:schemeClr val="lt1"/>
                </a:solidFill>
              </a:rPr>
              <a:t>	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2"/>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You said this man was selling home-made pastries?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Yes.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He sold pastries?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Yes, home-made.</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So, he was a pastry salesman?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Objection. Asked and answered.</a:t>
            </a:r>
            <a:endParaRPr b="0" i="0" sz="2600" u="none" cap="none" strike="noStrike">
              <a:solidFill>
                <a:schemeClr val="dk1"/>
              </a:solidFill>
              <a:latin typeface="Arial"/>
              <a:ea typeface="Arial"/>
              <a:cs typeface="Arial"/>
              <a:sym typeface="Arial"/>
            </a:endParaRPr>
          </a:p>
        </p:txBody>
      </p:sp>
      <p:sp>
        <p:nvSpPr>
          <p:cNvPr id="170" name="Google Shape;170;p32"/>
          <p:cNvSpPr/>
          <p:nvPr/>
        </p:nvSpPr>
        <p:spPr>
          <a:xfrm>
            <a:off x="4758200" y="3671625"/>
            <a:ext cx="31242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3"/>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Do you think this pastry salesman was </a:t>
            </a:r>
            <a:r>
              <a:rPr lang="en-US"/>
              <a:t>the </a:t>
            </a:r>
            <a:r>
              <a:rPr b="0" i="0" lang="en-US" sz="2600" u="none" cap="none" strike="noStrike">
                <a:solidFill>
                  <a:schemeClr val="dk1"/>
                </a:solidFill>
                <a:latin typeface="Arial"/>
                <a:ea typeface="Arial"/>
                <a:cs typeface="Arial"/>
                <a:sym typeface="Arial"/>
              </a:rPr>
              <a:t>Unabomber?</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Objection. Speculation.</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4"/>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How can you say his pastries were not good!? Are you familiar with the Freedonian customs and food choices?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Objection. Argumentative.</a:t>
            </a:r>
            <a:endParaRPr b="0" i="0" sz="2600" u="none" cap="none" strike="noStrike">
              <a:solidFill>
                <a:schemeClr val="dk1"/>
              </a:solidFill>
              <a:latin typeface="Arial"/>
              <a:ea typeface="Arial"/>
              <a:cs typeface="Arial"/>
              <a:sym typeface="Arial"/>
            </a:endParaRPr>
          </a:p>
        </p:txBody>
      </p:sp>
      <p:sp>
        <p:nvSpPr>
          <p:cNvPr id="181" name="Google Shape;181;p34"/>
          <p:cNvSpPr/>
          <p:nvPr/>
        </p:nvSpPr>
        <p:spPr>
          <a:xfrm>
            <a:off x="4753600" y="2223375"/>
            <a:ext cx="22860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5"/>
          <p:cNvSpPr txBox="1"/>
          <p:nvPr>
            <p:ph idx="1" type="body"/>
          </p:nvPr>
        </p:nvSpPr>
        <p:spPr>
          <a:xfrm>
            <a:off x="200475" y="591575"/>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Miss Bass, let’s go back a little to something we forgot to talk about my first time around questioning you…</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Beyond the scope.</a:t>
            </a:r>
            <a:endParaRPr b="0" i="0" sz="2600" u="none" cap="none" strike="noStrike">
              <a:solidFill>
                <a:schemeClr val="dk1"/>
              </a:solidFill>
              <a:latin typeface="Arial"/>
              <a:ea typeface="Arial"/>
              <a:cs typeface="Arial"/>
              <a:sym typeface="Arial"/>
            </a:endParaRPr>
          </a:p>
        </p:txBody>
      </p:sp>
      <p:sp>
        <p:nvSpPr>
          <p:cNvPr id="187" name="Google Shape;187;p35"/>
          <p:cNvSpPr/>
          <p:nvPr/>
        </p:nvSpPr>
        <p:spPr>
          <a:xfrm>
            <a:off x="4512275" y="2538225"/>
            <a:ext cx="27336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6"/>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Well, let me start from the beginning…(talks for 1 minute)</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Narrative.</a:t>
            </a:r>
            <a:endParaRPr b="0" i="0" sz="2600" u="none" cap="none" strike="noStrike">
              <a:solidFill>
                <a:schemeClr val="dk1"/>
              </a:solidFill>
              <a:latin typeface="Arial"/>
              <a:ea typeface="Arial"/>
              <a:cs typeface="Arial"/>
              <a:sym typeface="Arial"/>
            </a:endParaRPr>
          </a:p>
        </p:txBody>
      </p:sp>
      <p:sp>
        <p:nvSpPr>
          <p:cNvPr id="193" name="Google Shape;193;p36"/>
          <p:cNvSpPr/>
          <p:nvPr/>
        </p:nvSpPr>
        <p:spPr>
          <a:xfrm>
            <a:off x="4749225" y="1844450"/>
            <a:ext cx="16764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7"/>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Miss Bass, do you have a criminal record?</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No.</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But I have here that you’ve been busted for speeding, and it looks like you received a ticket.</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Objection.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none" cap="none" strike="noStrike">
                <a:solidFill>
                  <a:schemeClr val="dk1"/>
                </a:solidFill>
                <a:latin typeface="Arial"/>
                <a:ea typeface="Arial"/>
                <a:cs typeface="Arial"/>
                <a:sym typeface="Arial"/>
              </a:rPr>
              <a:t>    This question calls for improper character evidence.</a:t>
            </a:r>
            <a:endParaRPr b="0" i="0" sz="2600" u="none" cap="none" strike="noStrike">
              <a:solidFill>
                <a:schemeClr val="dk1"/>
              </a:solidFill>
              <a:latin typeface="Arial"/>
              <a:ea typeface="Arial"/>
              <a:cs typeface="Arial"/>
              <a:sym typeface="Arial"/>
            </a:endParaRPr>
          </a:p>
        </p:txBody>
      </p:sp>
      <p:sp>
        <p:nvSpPr>
          <p:cNvPr id="199" name="Google Shape;199;p37"/>
          <p:cNvSpPr/>
          <p:nvPr/>
        </p:nvSpPr>
        <p:spPr>
          <a:xfrm>
            <a:off x="780000" y="5030075"/>
            <a:ext cx="75840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11"/>
          <p:cNvSpPr txBox="1"/>
          <p:nvPr>
            <p:ph idx="1" type="body"/>
          </p:nvPr>
        </p:nvSpPr>
        <p:spPr>
          <a:xfrm>
            <a:off x="0" y="0"/>
            <a:ext cx="8915400" cy="5486400"/>
          </a:xfrm>
          <a:prstGeom prst="rect">
            <a:avLst/>
          </a:prstGeom>
          <a:noFill/>
          <a:ln>
            <a:noFill/>
          </a:ln>
        </p:spPr>
        <p:txBody>
          <a:bodyPr anchorCtr="0" anchor="t" bIns="45700" lIns="91425" spcFirstLastPara="1" rIns="91425" wrap="square" tIns="45700">
            <a:noAutofit/>
          </a:bodyPr>
          <a:lstStyle/>
          <a:p>
            <a:pPr indent="-274320" lvl="0" marL="274320" rtl="0" algn="l">
              <a:spcBef>
                <a:spcPts val="520"/>
              </a:spcBef>
              <a:spcAft>
                <a:spcPts val="0"/>
              </a:spcAft>
              <a:buClr>
                <a:schemeClr val="accent3"/>
              </a:buClr>
              <a:buFont typeface="Arial"/>
              <a:buNone/>
            </a:pPr>
            <a:r>
              <a:rPr lang="en-US" u="sng"/>
              <a:t>Crossing Attorney</a:t>
            </a:r>
            <a:r>
              <a:rPr lang="en-US"/>
              <a:t>: Do you think this pastry salesman was the Unabomber?</a:t>
            </a:r>
            <a:endParaRPr/>
          </a:p>
          <a:p>
            <a:pPr indent="-274320" lvl="0" marL="274320" rtl="0" algn="l">
              <a:spcBef>
                <a:spcPts val="520"/>
              </a:spcBef>
              <a:spcAft>
                <a:spcPts val="0"/>
              </a:spcAft>
              <a:buClr>
                <a:schemeClr val="accent3"/>
              </a:buClr>
              <a:buFont typeface="Arial"/>
              <a:buNone/>
            </a:pPr>
            <a:r>
              <a:rPr lang="en-US" u="sng"/>
              <a:t>Directing Attorney</a:t>
            </a:r>
            <a:r>
              <a:rPr lang="en-US"/>
              <a:t>: Objection. Speculation.</a:t>
            </a:r>
            <a:endParaRPr u="sng"/>
          </a:p>
          <a:p>
            <a:pPr indent="-274320" lvl="0" marL="274320" marR="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Crossing Attorney</a:t>
            </a:r>
            <a:r>
              <a:rPr lang="en-US"/>
              <a:t>: Now, Miss Bass, what color were these pastries?</a:t>
            </a:r>
            <a:endParaRPr/>
          </a:p>
          <a:p>
            <a:pPr indent="-274320" lvl="0" marL="274320" rtl="0" algn="l">
              <a:spcBef>
                <a:spcPts val="520"/>
              </a:spcBef>
              <a:spcAft>
                <a:spcPts val="0"/>
              </a:spcAft>
              <a:buClr>
                <a:schemeClr val="accent3"/>
              </a:buClr>
              <a:buFont typeface="Arial"/>
              <a:buNone/>
            </a:pPr>
            <a:r>
              <a:rPr lang="en-US" u="sng"/>
              <a:t>Directing Attorney</a:t>
            </a:r>
            <a:r>
              <a:rPr lang="en-US"/>
              <a:t>: Objection. Relevance.</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Directing Attorney</a:t>
            </a:r>
            <a:r>
              <a:rPr lang="en-US"/>
              <a:t>: And what, if anything, did this salesman say?</a:t>
            </a:r>
            <a:endParaRPr/>
          </a:p>
          <a:p>
            <a:pPr indent="-274320" lvl="0" marL="274320" rtl="0" algn="l">
              <a:spcBef>
                <a:spcPts val="520"/>
              </a:spcBef>
              <a:spcAft>
                <a:spcPts val="0"/>
              </a:spcAft>
              <a:buClr>
                <a:schemeClr val="accent3"/>
              </a:buClr>
              <a:buFont typeface="Arial"/>
              <a:buNone/>
            </a:pPr>
            <a:r>
              <a:rPr lang="en-US" u="sng"/>
              <a:t>Crossing Attorney</a:t>
            </a:r>
            <a:r>
              <a:rPr lang="en-US"/>
              <a:t>: Objection. Hearsay.</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rPr lang="en-US" u="sng"/>
              <a:t>Directing Attorney</a:t>
            </a:r>
            <a:r>
              <a:rPr lang="en-US"/>
              <a:t>: Rankin, you said the pastries tasted bad, right?</a:t>
            </a:r>
            <a:endParaRPr/>
          </a:p>
          <a:p>
            <a:pPr indent="-274320" lvl="0" marL="274320" rtl="0" algn="l">
              <a:spcBef>
                <a:spcPts val="520"/>
              </a:spcBef>
              <a:spcAft>
                <a:spcPts val="0"/>
              </a:spcAft>
              <a:buClr>
                <a:schemeClr val="accent3"/>
              </a:buClr>
              <a:buFont typeface="Arial"/>
              <a:buNone/>
            </a:pPr>
            <a:r>
              <a:rPr lang="en-US" u="sng"/>
              <a:t>Crossing Attorney</a:t>
            </a:r>
            <a:r>
              <a:rPr lang="en-US"/>
              <a:t>: Objection. Leading.</a:t>
            </a:r>
            <a:endParaRPr/>
          </a:p>
          <a:p>
            <a:pPr indent="-274320" lvl="0" marL="274320" rtl="0" algn="l">
              <a:spcBef>
                <a:spcPts val="520"/>
              </a:spcBef>
              <a:spcAft>
                <a:spcPts val="0"/>
              </a:spcAft>
              <a:buClr>
                <a:schemeClr val="accent3"/>
              </a:buClr>
              <a:buFont typeface="Arial"/>
              <a:buNone/>
            </a:pPr>
            <a:r>
              <a:t/>
            </a:r>
            <a:endParaRPr/>
          </a:p>
          <a:p>
            <a:pPr indent="-274320" lvl="0" marL="274320" rtl="0" algn="l">
              <a:spcBef>
                <a:spcPts val="520"/>
              </a:spcBef>
              <a:spcAft>
                <a:spcPts val="0"/>
              </a:spcAft>
              <a:buClr>
                <a:schemeClr val="accent3"/>
              </a:buClr>
              <a:buFont typeface="Arial"/>
              <a:buNone/>
            </a:pPr>
            <a:r>
              <a:t/>
            </a:r>
            <a:endParaRPr/>
          </a:p>
        </p:txBody>
      </p:sp>
    </p:spTree>
  </p:cSld>
  <p:clrMapOvr>
    <a:masterClrMapping/>
  </p:clrMapOvr>
  <p:transition>
    <p:push dir="r"/>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8"/>
          <p:cNvSpPr txBox="1"/>
          <p:nvPr>
            <p:ph idx="1" type="body"/>
          </p:nvPr>
        </p:nvSpPr>
        <p:spPr>
          <a:xfrm>
            <a:off x="304800" y="838200"/>
            <a:ext cx="8382000" cy="57912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Miss Bass, this pastry salesman allegedly attended Knave meetings?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Of course he sold pastries.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But he did attend Knave meetings?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Well, yes and no. I heard him say something, but I can’t really tell for sure.</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So is that a yes or a no?</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Well…</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Unresponsive.</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none" cap="none" strike="noStrike">
                <a:solidFill>
                  <a:schemeClr val="dk1"/>
                </a:solidFill>
                <a:latin typeface="Arial"/>
                <a:ea typeface="Arial"/>
                <a:cs typeface="Arial"/>
                <a:sym typeface="Arial"/>
              </a:rPr>
              <a:t>(Usually the attorney does </a:t>
            </a:r>
            <a:r>
              <a:rPr b="1" i="0" lang="en-US" sz="2600" u="none" cap="none" strike="noStrike">
                <a:solidFill>
                  <a:schemeClr val="dk1"/>
                </a:solidFill>
                <a:latin typeface="Arial"/>
                <a:ea typeface="Arial"/>
                <a:cs typeface="Arial"/>
                <a:sym typeface="Arial"/>
              </a:rPr>
              <a:t>not</a:t>
            </a:r>
            <a:r>
              <a:rPr b="0" i="0" lang="en-US" sz="2600" u="none" cap="none" strike="noStrike">
                <a:solidFill>
                  <a:schemeClr val="dk1"/>
                </a:solidFill>
                <a:latin typeface="Arial"/>
                <a:ea typeface="Arial"/>
                <a:cs typeface="Arial"/>
                <a:sym typeface="Arial"/>
              </a:rPr>
              <a:t> say “objection” for this.)</a:t>
            </a:r>
            <a:endParaRPr b="0" i="0" sz="2600" u="none" cap="none" strike="noStrike">
              <a:solidFill>
                <a:schemeClr val="dk1"/>
              </a:solidFill>
              <a:latin typeface="Arial"/>
              <a:ea typeface="Arial"/>
              <a:cs typeface="Arial"/>
              <a:sym typeface="Arial"/>
            </a:endParaRPr>
          </a:p>
        </p:txBody>
      </p:sp>
      <p:sp>
        <p:nvSpPr>
          <p:cNvPr id="205" name="Google Shape;205;p38"/>
          <p:cNvSpPr/>
          <p:nvPr/>
        </p:nvSpPr>
        <p:spPr>
          <a:xfrm>
            <a:off x="4683125" y="5078175"/>
            <a:ext cx="22860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9"/>
          <p:cNvSpPr txBox="1"/>
          <p:nvPr>
            <p:ph idx="1" type="body"/>
          </p:nvPr>
        </p:nvSpPr>
        <p:spPr>
          <a:xfrm>
            <a:off x="0" y="838200"/>
            <a:ext cx="9144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Miss Bass, what hand did you hold the gun in?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none" cap="none" strike="noStrike">
                <a:solidFill>
                  <a:schemeClr val="dk1"/>
                </a:solidFill>
                <a:latin typeface="Arial"/>
                <a:ea typeface="Arial"/>
                <a:cs typeface="Arial"/>
                <a:sym typeface="Arial"/>
              </a:rPr>
              <a:t>Objection! Assumes facts not in evidence.</a:t>
            </a:r>
            <a:endParaRPr b="0" i="0" sz="2600" u="none" cap="none" strike="noStrike">
              <a:solidFill>
                <a:schemeClr val="dk1"/>
              </a:solidFill>
              <a:latin typeface="Arial"/>
              <a:ea typeface="Arial"/>
              <a:cs typeface="Arial"/>
              <a:sym typeface="Arial"/>
            </a:endParaRPr>
          </a:p>
        </p:txBody>
      </p:sp>
      <p:sp>
        <p:nvSpPr>
          <p:cNvPr id="211" name="Google Shape;211;p39"/>
          <p:cNvSpPr/>
          <p:nvPr/>
        </p:nvSpPr>
        <p:spPr>
          <a:xfrm>
            <a:off x="2204750" y="3799050"/>
            <a:ext cx="45765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0"/>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 </a:t>
            </a:r>
            <a:r>
              <a:rPr b="0" i="0" lang="en-US" sz="2600" u="none" cap="none" strike="noStrike">
                <a:solidFill>
                  <a:schemeClr val="dk1"/>
                </a:solidFill>
                <a:latin typeface="Arial"/>
                <a:ea typeface="Arial"/>
                <a:cs typeface="Arial"/>
                <a:sym typeface="Arial"/>
              </a:rPr>
              <a:t> (1</a:t>
            </a:r>
            <a:r>
              <a:rPr b="0" baseline="30000" i="0" lang="en-US" sz="2600" u="none" cap="none" strike="noStrike">
                <a:solidFill>
                  <a:schemeClr val="dk1"/>
                </a:solidFill>
                <a:latin typeface="Arial"/>
                <a:ea typeface="Arial"/>
                <a:cs typeface="Arial"/>
                <a:sym typeface="Arial"/>
              </a:rPr>
              <a:t>st</a:t>
            </a:r>
            <a:r>
              <a:rPr b="0" i="0" lang="en-US" sz="2600" u="none" cap="none" strike="noStrike">
                <a:solidFill>
                  <a:schemeClr val="dk1"/>
                </a:solidFill>
                <a:latin typeface="Arial"/>
                <a:ea typeface="Arial"/>
                <a:cs typeface="Arial"/>
                <a:sym typeface="Arial"/>
              </a:rPr>
              <a:t> Question): Miss Bass, will you please tell the court about the incident concerning the pastry salesman.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Lack of foundation.</a:t>
            </a:r>
            <a:endParaRPr b="0" i="0" sz="2600" u="none" cap="none" strike="noStrike">
              <a:solidFill>
                <a:schemeClr val="dk1"/>
              </a:solidFill>
              <a:latin typeface="Arial"/>
              <a:ea typeface="Arial"/>
              <a:cs typeface="Arial"/>
              <a:sym typeface="Arial"/>
            </a:endParaRPr>
          </a:p>
        </p:txBody>
      </p:sp>
      <p:sp>
        <p:nvSpPr>
          <p:cNvPr id="217" name="Google Shape;217;p40"/>
          <p:cNvSpPr/>
          <p:nvPr/>
        </p:nvSpPr>
        <p:spPr>
          <a:xfrm>
            <a:off x="4479525" y="2909825"/>
            <a:ext cx="28494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1"/>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You heard this pastry salesman say business had gone down?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Yes.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You’re telling me that </a:t>
            </a:r>
            <a:r>
              <a:rPr b="0" i="1" lang="en-US" sz="2600" u="none" cap="none" strike="noStrike">
                <a:solidFill>
                  <a:schemeClr val="dk1"/>
                </a:solidFill>
                <a:latin typeface="Arial"/>
                <a:ea typeface="Arial"/>
                <a:cs typeface="Arial"/>
                <a:sym typeface="Arial"/>
              </a:rPr>
              <a:t>you</a:t>
            </a:r>
            <a:r>
              <a:rPr b="0" i="0" lang="en-US" sz="2600" u="none" cap="none" strike="noStrike">
                <a:solidFill>
                  <a:schemeClr val="dk1"/>
                </a:solidFill>
                <a:latin typeface="Arial"/>
                <a:ea typeface="Arial"/>
                <a:cs typeface="Arial"/>
                <a:sym typeface="Arial"/>
              </a:rPr>
              <a:t> heard </a:t>
            </a:r>
            <a:r>
              <a:rPr b="0" i="1" lang="en-US" sz="2600" u="none" cap="none" strike="noStrike">
                <a:solidFill>
                  <a:schemeClr val="dk1"/>
                </a:solidFill>
                <a:latin typeface="Arial"/>
                <a:ea typeface="Arial"/>
                <a:cs typeface="Arial"/>
                <a:sym typeface="Arial"/>
              </a:rPr>
              <a:t>him</a:t>
            </a:r>
            <a:r>
              <a:rPr b="0" i="0" lang="en-US" sz="2600" u="none" cap="none" strike="noStrike">
                <a:solidFill>
                  <a:schemeClr val="dk1"/>
                </a:solidFill>
                <a:latin typeface="Arial"/>
                <a:ea typeface="Arial"/>
                <a:cs typeface="Arial"/>
                <a:sym typeface="Arial"/>
              </a:rPr>
              <a:t> say his business had gone down?</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Rankin</a:t>
            </a:r>
            <a:r>
              <a:rPr b="0" i="0" lang="en-US" sz="2600" u="none" cap="none" strike="noStrike">
                <a:solidFill>
                  <a:schemeClr val="dk1"/>
                </a:solidFill>
                <a:latin typeface="Arial"/>
                <a:ea typeface="Arial"/>
                <a:cs typeface="Arial"/>
                <a:sym typeface="Arial"/>
              </a:rPr>
              <a:t>: Yes.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How can you be sure of this? Were you part of his business?</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Objection. Badgering.</a:t>
            </a:r>
            <a:endParaRPr b="0" i="0" sz="2600" u="none" cap="none" strike="noStrike">
              <a:solidFill>
                <a:schemeClr val="dk1"/>
              </a:solidFill>
              <a:latin typeface="Arial"/>
              <a:ea typeface="Arial"/>
              <a:cs typeface="Arial"/>
              <a:sym typeface="Arial"/>
            </a:endParaRPr>
          </a:p>
        </p:txBody>
      </p:sp>
      <p:sp>
        <p:nvSpPr>
          <p:cNvPr id="223" name="Google Shape;223;p41"/>
          <p:cNvSpPr/>
          <p:nvPr/>
        </p:nvSpPr>
        <p:spPr>
          <a:xfrm>
            <a:off x="4753875" y="5005075"/>
            <a:ext cx="16764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2"/>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Rankin, you said the pastries tasted bad, right?</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Leading.</a:t>
            </a:r>
            <a:endParaRPr b="0" i="0" sz="2600" u="none" cap="none" strike="noStrike">
              <a:solidFill>
                <a:schemeClr val="dk1"/>
              </a:solidFill>
              <a:latin typeface="Arial"/>
              <a:ea typeface="Arial"/>
              <a:cs typeface="Arial"/>
              <a:sym typeface="Arial"/>
            </a:endParaRPr>
          </a:p>
        </p:txBody>
      </p:sp>
      <p:sp>
        <p:nvSpPr>
          <p:cNvPr id="229" name="Google Shape;229;p42"/>
          <p:cNvSpPr/>
          <p:nvPr/>
        </p:nvSpPr>
        <p:spPr>
          <a:xfrm>
            <a:off x="4735775" y="1765000"/>
            <a:ext cx="15342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3"/>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One final note…</a:t>
            </a:r>
            <a:endParaRPr b="0" i="0" sz="5000" u="none" cap="none" strike="noStrike">
              <a:solidFill>
                <a:schemeClr val="dk2"/>
              </a:solidFill>
              <a:latin typeface="Arial"/>
              <a:ea typeface="Arial"/>
              <a:cs typeface="Arial"/>
              <a:sym typeface="Arial"/>
            </a:endParaRPr>
          </a:p>
        </p:txBody>
      </p:sp>
      <p:sp>
        <p:nvSpPr>
          <p:cNvPr id="235" name="Google Shape;235;p43"/>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Keep in mind that the vast majority of objections in the Mock Trial universe will not be even close to this easy or clear cut. Most objections can be overlapped. Other things may seem objectionable when in actuality they are not.</a:t>
            </a:r>
            <a:endParaRPr b="0" i="0" sz="26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Keep practicing the objections and hopefully you will have them mastered by the time the competition comes around.</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12"/>
          <p:cNvSpPr txBox="1"/>
          <p:nvPr>
            <p:ph idx="1" type="body"/>
          </p:nvPr>
        </p:nvSpPr>
        <p:spPr>
          <a:xfrm>
            <a:off x="304800" y="838200"/>
            <a:ext cx="8382000" cy="548640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Directing Attorney</a:t>
            </a:r>
            <a:r>
              <a:rPr b="0" i="0" lang="en-US" sz="2600" u="none" cap="none" strike="noStrike">
                <a:solidFill>
                  <a:schemeClr val="dk1"/>
                </a:solidFill>
                <a:latin typeface="Arial"/>
                <a:ea typeface="Arial"/>
                <a:cs typeface="Arial"/>
                <a:sym typeface="Arial"/>
              </a:rPr>
              <a:t>: And what, if anything, did this salesman say?</a:t>
            </a:r>
            <a:endParaRPr b="0" i="0" sz="2600" u="none" cap="none" strike="noStrike">
              <a:solidFill>
                <a:schemeClr val="dk1"/>
              </a:solidFill>
              <a:latin typeface="Arial"/>
              <a:ea typeface="Arial"/>
              <a:cs typeface="Arial"/>
              <a:sym typeface="Arial"/>
            </a:endParaRPr>
          </a:p>
          <a:p>
            <a:pPr indent="-274320" lvl="0" marL="274320" marR="0" rtl="0" algn="l">
              <a:spcBef>
                <a:spcPts val="520"/>
              </a:spcBef>
              <a:spcAft>
                <a:spcPts val="0"/>
              </a:spcAft>
              <a:buClr>
                <a:schemeClr val="accent3"/>
              </a:buClr>
              <a:buFont typeface="Arial"/>
              <a:buNone/>
            </a:pPr>
            <a:r>
              <a:rPr b="0" i="0" lang="en-US" sz="2600" u="sng" cap="none" strike="noStrike">
                <a:solidFill>
                  <a:schemeClr val="dk1"/>
                </a:solidFill>
                <a:latin typeface="Arial"/>
                <a:ea typeface="Arial"/>
                <a:cs typeface="Arial"/>
                <a:sym typeface="Arial"/>
              </a:rPr>
              <a:t>Crossing Attorney</a:t>
            </a:r>
            <a:r>
              <a:rPr b="0" i="0" lang="en-US" sz="2600" u="none" cap="none" strike="noStrike">
                <a:solidFill>
                  <a:schemeClr val="dk1"/>
                </a:solidFill>
                <a:latin typeface="Arial"/>
                <a:ea typeface="Arial"/>
                <a:cs typeface="Arial"/>
                <a:sym typeface="Arial"/>
              </a:rPr>
              <a:t>: Objection. Hearsay.</a:t>
            </a:r>
            <a:endParaRPr b="0" i="0" sz="2600" u="none" cap="none" strike="noStrike">
              <a:solidFill>
                <a:schemeClr val="dk1"/>
              </a:solidFill>
              <a:latin typeface="Arial"/>
              <a:ea typeface="Arial"/>
              <a:cs typeface="Arial"/>
              <a:sym typeface="Arial"/>
            </a:endParaRPr>
          </a:p>
        </p:txBody>
      </p:sp>
      <p:sp>
        <p:nvSpPr>
          <p:cNvPr id="50" name="Google Shape;50;p12"/>
          <p:cNvSpPr/>
          <p:nvPr/>
        </p:nvSpPr>
        <p:spPr>
          <a:xfrm>
            <a:off x="4731275" y="1782000"/>
            <a:ext cx="1480800" cy="457200"/>
          </a:xfrm>
          <a:prstGeom prst="rect">
            <a:avLst/>
          </a:prstGeom>
          <a:solidFill>
            <a:schemeClr val="accent1"/>
          </a:solidFill>
          <a:ln cap="flat" cmpd="sng" w="25400">
            <a:solidFill>
              <a:srgbClr val="535B7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Arial"/>
                <a:ea typeface="Arial"/>
                <a:cs typeface="Arial"/>
                <a:sym typeface="Arial"/>
              </a:rPr>
              <a:t>ANSWER</a:t>
            </a:r>
            <a:endParaRPr b="0" i="0" sz="18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3"/>
          <p:cNvSpPr txBox="1"/>
          <p:nvPr>
            <p:ph type="ctrTitle"/>
          </p:nvPr>
        </p:nvSpPr>
        <p:spPr>
          <a:xfrm>
            <a:off x="685800" y="2111123"/>
            <a:ext cx="7772400" cy="1546500"/>
          </a:xfrm>
          <a:prstGeom prst="rect">
            <a:avLst/>
          </a:prstGeom>
          <a:noFill/>
          <a:ln>
            <a:noFill/>
          </a:ln>
        </p:spPr>
        <p:txBody>
          <a:bodyPr anchorCtr="0" anchor="b" bIns="0" lIns="0" spcFirstLastPara="1" rIns="18275" wrap="square" tIns="0">
            <a:noAutofit/>
          </a:bodyPr>
          <a:lstStyle/>
          <a:p>
            <a:pPr indent="0" lvl="0" marL="0" marR="0" rtl="0" algn="r">
              <a:spcBef>
                <a:spcPts val="0"/>
              </a:spcBef>
              <a:spcAft>
                <a:spcPts val="0"/>
              </a:spcAft>
              <a:buClr>
                <a:srgbClr val="E6EDA1"/>
              </a:buClr>
              <a:buFont typeface="Arial"/>
              <a:buNone/>
            </a:pPr>
            <a:r>
              <a:rPr b="1" i="0" lang="en-US" sz="5600" u="none" cap="none" strike="noStrike">
                <a:solidFill>
                  <a:srgbClr val="E6EDA1"/>
                </a:solidFill>
                <a:latin typeface="Arial"/>
                <a:ea typeface="Arial"/>
                <a:cs typeface="Arial"/>
                <a:sym typeface="Arial"/>
              </a:rPr>
              <a:t>Mock Trial Objections</a:t>
            </a:r>
            <a:endParaRPr b="1" i="0" sz="5600" u="none" cap="none" strike="noStrike">
              <a:solidFill>
                <a:srgbClr val="E6EDA1"/>
              </a:solidFill>
              <a:latin typeface="Arial"/>
              <a:ea typeface="Arial"/>
              <a:cs typeface="Arial"/>
              <a:sym typeface="Arial"/>
            </a:endParaRPr>
          </a:p>
        </p:txBody>
      </p:sp>
      <p:sp>
        <p:nvSpPr>
          <p:cNvPr id="56" name="Google Shape;56;p13"/>
          <p:cNvSpPr txBox="1"/>
          <p:nvPr>
            <p:ph idx="1" type="subTitle"/>
          </p:nvPr>
        </p:nvSpPr>
        <p:spPr>
          <a:xfrm>
            <a:off x="685800" y="3786738"/>
            <a:ext cx="7772400" cy="1046400"/>
          </a:xfrm>
          <a:prstGeom prst="rect">
            <a:avLst/>
          </a:prstGeom>
          <a:noFill/>
          <a:ln>
            <a:noFill/>
          </a:ln>
        </p:spPr>
        <p:txBody>
          <a:bodyPr anchorCtr="0" anchor="t" bIns="45700" lIns="0" spcFirstLastPara="1" rIns="18275" wrap="square" tIns="45700">
            <a:noAutofit/>
          </a:bodyPr>
          <a:lstStyle/>
          <a:p>
            <a:pPr indent="0" lvl="0" marL="0" marR="45720" rtl="0" algn="r">
              <a:spcBef>
                <a:spcPts val="520"/>
              </a:spcBef>
              <a:spcAft>
                <a:spcPts val="0"/>
              </a:spcAft>
              <a:buClr>
                <a:schemeClr val="accent3"/>
              </a:buClr>
              <a:buFont typeface="Arial"/>
              <a:buNone/>
            </a:pPr>
            <a:r>
              <a:rPr b="0" i="0" lang="en-US" sz="2600" u="none" cap="none" strike="noStrike">
                <a:solidFill>
                  <a:schemeClr val="dk1"/>
                </a:solidFill>
                <a:latin typeface="Arial"/>
                <a:ea typeface="Arial"/>
                <a:cs typeface="Arial"/>
                <a:sym typeface="Arial"/>
              </a:rPr>
              <a:t>The basics of every objection allowed in the Mock Trial universe.</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4500" u="none" cap="none" strike="noStrike">
                <a:solidFill>
                  <a:schemeClr val="dk2"/>
                </a:solidFill>
                <a:latin typeface="Arial"/>
                <a:ea typeface="Arial"/>
                <a:cs typeface="Arial"/>
                <a:sym typeface="Arial"/>
              </a:rPr>
              <a:t>Questions calling for a Narrative answer/Narrating</a:t>
            </a:r>
            <a:endParaRPr b="0" i="0" sz="5000" u="none" cap="none" strike="noStrike">
              <a:solidFill>
                <a:schemeClr val="dk2"/>
              </a:solidFill>
              <a:latin typeface="Arial"/>
              <a:ea typeface="Arial"/>
              <a:cs typeface="Arial"/>
              <a:sym typeface="Arial"/>
            </a:endParaRPr>
          </a:p>
        </p:txBody>
      </p:sp>
      <p:sp>
        <p:nvSpPr>
          <p:cNvPr id="62" name="Google Shape;62;p14"/>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Questions that are vague and allow for a long, drawn out answer are inappropriate</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“Tell us what you know about the case.”</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calls for a narrative answer.” </a:t>
            </a:r>
            <a:r>
              <a:rPr b="0" i="0" lang="en-US" sz="2600" u="none" cap="none" strike="noStrike">
                <a:solidFill>
                  <a:schemeClr val="dk1"/>
                </a:solidFill>
                <a:latin typeface="Arial"/>
                <a:ea typeface="Arial"/>
                <a:cs typeface="Arial"/>
                <a:sym typeface="Arial"/>
              </a:rPr>
              <a:t>or </a:t>
            </a:r>
            <a:r>
              <a:rPr b="1" i="0" lang="en-US" sz="2600" u="none" cap="none" strike="noStrike">
                <a:solidFill>
                  <a:schemeClr val="dk1"/>
                </a:solidFill>
                <a:latin typeface="Arial"/>
                <a:ea typeface="Arial"/>
                <a:cs typeface="Arial"/>
                <a:sym typeface="Arial"/>
              </a:rPr>
              <a:t>“Objection. The witness is narrating.”</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66" name="Shape 66"/>
        <p:cNvGrpSpPr/>
        <p:nvPr/>
      </p:nvGrpSpPr>
      <p:grpSpPr>
        <a:xfrm>
          <a:off x="0" y="0"/>
          <a:ext cx="0" cy="0"/>
          <a:chOff x="0" y="0"/>
          <a:chExt cx="0" cy="0"/>
        </a:xfrm>
      </p:grpSpPr>
      <p:sp>
        <p:nvSpPr>
          <p:cNvPr id="67" name="Google Shape;67;p15"/>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Relevance Rule 401</a:t>
            </a:r>
            <a:endParaRPr b="0" i="0" sz="5000" u="none" cap="none" strike="noStrike">
              <a:solidFill>
                <a:schemeClr val="dk2"/>
              </a:solidFill>
              <a:latin typeface="Arial"/>
              <a:ea typeface="Arial"/>
              <a:cs typeface="Arial"/>
              <a:sym typeface="Arial"/>
            </a:endParaRPr>
          </a:p>
        </p:txBody>
      </p:sp>
      <p:sp>
        <p:nvSpPr>
          <p:cNvPr id="68" name="Google Shape;68;p15"/>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Relevant evidence is evidence presented that tends to prove or disprove any </a:t>
            </a:r>
            <a:r>
              <a:rPr lang="en-US"/>
              <a:t>material </a:t>
            </a:r>
            <a:r>
              <a:rPr b="0" i="0" lang="en-US" sz="2600" u="none" cap="none" strike="noStrike">
                <a:solidFill>
                  <a:schemeClr val="dk1"/>
                </a:solidFill>
                <a:latin typeface="Arial"/>
                <a:ea typeface="Arial"/>
                <a:cs typeface="Arial"/>
                <a:sym typeface="Arial"/>
              </a:rPr>
              <a:t>fact related to the case.  Material facts are in the jury instructions. </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a:t>
            </a:r>
            <a:r>
              <a:rPr lang="en-US"/>
              <a:t>Enters Exhibit 1-- the plea agreement</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is irrelevant.”</a:t>
            </a:r>
            <a:endParaRPr b="1" i="0" sz="2600" u="none" cap="none" strike="noStrike">
              <a:solidFill>
                <a:schemeClr val="dk1"/>
              </a:solidFill>
              <a:latin typeface="Arial"/>
              <a:ea typeface="Arial"/>
              <a:cs typeface="Arial"/>
              <a:sym typeface="Arial"/>
            </a:endParaRPr>
          </a:p>
          <a:p>
            <a:pPr indent="0" lvl="0" marL="0" marR="0" rtl="0" algn="l">
              <a:spcBef>
                <a:spcPts val="520"/>
              </a:spcBef>
              <a:spcAft>
                <a:spcPts val="0"/>
              </a:spcAft>
              <a:buNone/>
            </a:pPr>
            <a:r>
              <a:rPr b="1" lang="en-US"/>
              <a:t>Material Facts: premeditation, intent, malice aforethought, kill a person.</a:t>
            </a:r>
            <a:endParaRPr b="1"/>
          </a:p>
          <a:p>
            <a:pPr indent="0" lvl="0" marL="0" marR="0" rtl="0" algn="l">
              <a:spcBef>
                <a:spcPts val="520"/>
              </a:spcBef>
              <a:spcAft>
                <a:spcPts val="0"/>
              </a:spcAft>
              <a:buNone/>
            </a:pPr>
            <a:r>
              <a:t/>
            </a:r>
            <a:endParaRPr b="1"/>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4500" u="none" cap="none" strike="noStrike">
                <a:solidFill>
                  <a:schemeClr val="dk2"/>
                </a:solidFill>
                <a:latin typeface="Arial"/>
                <a:ea typeface="Arial"/>
                <a:cs typeface="Arial"/>
                <a:sym typeface="Arial"/>
              </a:rPr>
              <a:t>Lack of Personal/Professional Knowledge</a:t>
            </a:r>
            <a:endParaRPr b="0" i="0" sz="5000" u="none" cap="none" strike="noStrike">
              <a:solidFill>
                <a:schemeClr val="dk2"/>
              </a:solidFill>
              <a:latin typeface="Arial"/>
              <a:ea typeface="Arial"/>
              <a:cs typeface="Arial"/>
              <a:sym typeface="Arial"/>
            </a:endParaRPr>
          </a:p>
        </p:txBody>
      </p:sp>
      <p:sp>
        <p:nvSpPr>
          <p:cNvPr id="74" name="Google Shape;74;p16"/>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Questions that call for hearsay testimony or a lay witness’s opinion are inappropriate as they call for something that the witness has no knowledge of.</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Do you think that the driver was drunk at the time of the hit and run?</a:t>
            </a:r>
            <a:endParaRPr b="0" i="0" sz="2400" u="none" cap="none" strike="noStrike">
              <a:solidFill>
                <a:schemeClr val="dk1"/>
              </a:solidFill>
              <a:latin typeface="Arial"/>
              <a:ea typeface="Arial"/>
              <a:cs typeface="Arial"/>
              <a:sym typeface="Arial"/>
            </a:endParaRPr>
          </a:p>
          <a:p>
            <a:pPr indent="-274320" lvl="0" marL="274320" marR="0" rtl="0" algn="l">
              <a:spcBef>
                <a:spcPts val="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The witness does not have the personal knowledge to answer this question.”</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457200" y="306454"/>
            <a:ext cx="8229600" cy="15405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Clr>
                <a:schemeClr val="dk2"/>
              </a:buClr>
              <a:buFont typeface="Arial"/>
              <a:buNone/>
            </a:pPr>
            <a:r>
              <a:rPr b="0" i="0" lang="en-US" sz="5000" u="none" cap="none" strike="noStrike">
                <a:solidFill>
                  <a:schemeClr val="dk2"/>
                </a:solidFill>
                <a:latin typeface="Arial"/>
                <a:ea typeface="Arial"/>
                <a:cs typeface="Arial"/>
                <a:sym typeface="Arial"/>
              </a:rPr>
              <a:t>Character of the Witness Rule 404</a:t>
            </a:r>
            <a:endParaRPr b="0" i="0" sz="5000" u="none" cap="none" strike="noStrike">
              <a:solidFill>
                <a:schemeClr val="dk2"/>
              </a:solidFill>
              <a:latin typeface="Arial"/>
              <a:ea typeface="Arial"/>
              <a:cs typeface="Arial"/>
              <a:sym typeface="Arial"/>
            </a:endParaRPr>
          </a:p>
        </p:txBody>
      </p:sp>
      <p:sp>
        <p:nvSpPr>
          <p:cNvPr id="80" name="Google Shape;80;p17"/>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Autofit/>
          </a:bodyPr>
          <a:lstStyle/>
          <a:p>
            <a:pPr indent="-274320" lvl="0" marL="274320" marR="0" rtl="0" algn="l">
              <a:spcBef>
                <a:spcPts val="520"/>
              </a:spcBef>
              <a:spcAft>
                <a:spcPts val="0"/>
              </a:spcAft>
              <a:buClr>
                <a:schemeClr val="accent3"/>
              </a:buClr>
              <a:buSzPts val="1500"/>
              <a:buFont typeface="Arial"/>
              <a:buChar char="●"/>
            </a:pPr>
            <a:r>
              <a:rPr b="0" i="0" lang="en-US" sz="2600" u="none" cap="none" strike="noStrike">
                <a:solidFill>
                  <a:schemeClr val="dk1"/>
                </a:solidFill>
                <a:latin typeface="Arial"/>
                <a:ea typeface="Arial"/>
                <a:cs typeface="Arial"/>
                <a:sym typeface="Arial"/>
              </a:rPr>
              <a:t>Character evidence is evidence that concerns some trait about the witness other than honesty or truthfulness.</a:t>
            </a:r>
            <a:endParaRPr b="0" i="0" sz="2600" u="none" cap="none" strike="noStrike">
              <a:solidFill>
                <a:schemeClr val="dk1"/>
              </a:solidFill>
              <a:latin typeface="Arial"/>
              <a:ea typeface="Arial"/>
              <a:cs typeface="Arial"/>
              <a:sym typeface="Arial"/>
            </a:endParaRPr>
          </a:p>
          <a:p>
            <a:pPr indent="-259080" lvl="1" marL="640080" marR="0" rtl="0" algn="l">
              <a:spcBef>
                <a:spcPts val="0"/>
              </a:spcBef>
              <a:spcAft>
                <a:spcPts val="0"/>
              </a:spcAft>
              <a:buClr>
                <a:schemeClr val="accent1"/>
              </a:buClr>
              <a:buSzPts val="1200"/>
              <a:buFont typeface="Arial"/>
              <a:buChar char="●"/>
            </a:pPr>
            <a:r>
              <a:rPr b="0" i="0" lang="en-US" sz="2400" u="none" cap="none" strike="noStrike">
                <a:solidFill>
                  <a:schemeClr val="dk1"/>
                </a:solidFill>
                <a:latin typeface="Arial"/>
                <a:ea typeface="Arial"/>
                <a:cs typeface="Arial"/>
                <a:sym typeface="Arial"/>
              </a:rPr>
              <a:t>Ex.) </a:t>
            </a:r>
            <a:r>
              <a:rPr b="0" i="0" lang="en-US" sz="2400" u="sng" cap="none" strike="noStrike">
                <a:solidFill>
                  <a:schemeClr val="dk1"/>
                </a:solidFill>
                <a:latin typeface="Arial"/>
                <a:ea typeface="Arial"/>
                <a:cs typeface="Arial"/>
                <a:sym typeface="Arial"/>
              </a:rPr>
              <a:t>Attorney</a:t>
            </a:r>
            <a:r>
              <a:rPr b="0" i="0" lang="en-US" sz="2400" u="none" cap="none" strike="noStrike">
                <a:solidFill>
                  <a:schemeClr val="dk1"/>
                </a:solidFill>
                <a:latin typeface="Arial"/>
                <a:ea typeface="Arial"/>
                <a:cs typeface="Arial"/>
                <a:sym typeface="Arial"/>
              </a:rPr>
              <a:t> </a:t>
            </a:r>
            <a:r>
              <a:rPr lang="en-US"/>
              <a:t>Detective Wayne you were disciplined in 2010?</a:t>
            </a:r>
            <a:endParaRPr/>
          </a:p>
          <a:p>
            <a:pPr indent="-259080" lvl="1" marL="640080" marR="0" rtl="0" algn="l">
              <a:spcBef>
                <a:spcPts val="0"/>
              </a:spcBef>
              <a:spcAft>
                <a:spcPts val="0"/>
              </a:spcAft>
              <a:buClr>
                <a:schemeClr val="accent1"/>
              </a:buClr>
              <a:buSzPts val="1200"/>
              <a:buFont typeface="Arial"/>
              <a:buChar char="●"/>
            </a:pPr>
            <a:r>
              <a:rPr b="0" i="0" lang="en-US" sz="2600" u="none" cap="none" strike="noStrike">
                <a:solidFill>
                  <a:schemeClr val="dk1"/>
                </a:solidFill>
                <a:latin typeface="Arial"/>
                <a:ea typeface="Arial"/>
                <a:cs typeface="Arial"/>
                <a:sym typeface="Arial"/>
              </a:rPr>
              <a:t>When objecting, the attorney should stand and say </a:t>
            </a:r>
            <a:r>
              <a:rPr b="1" i="0" lang="en-US" sz="2600" u="none" cap="none" strike="noStrike">
                <a:solidFill>
                  <a:schemeClr val="dk1"/>
                </a:solidFill>
                <a:latin typeface="Arial"/>
                <a:ea typeface="Arial"/>
                <a:cs typeface="Arial"/>
                <a:sym typeface="Arial"/>
              </a:rPr>
              <a:t>“Objection. This question calls for improper character evidence.</a:t>
            </a:r>
            <a:r>
              <a:rPr b="1" lang="en-US" sz="2600"/>
              <a:t>  This is more prejudicial than probative.</a:t>
            </a:r>
            <a:endParaRPr b="0" i="0" sz="2600" u="none" cap="none" strike="noStrike">
              <a:solidFill>
                <a:schemeClr val="dk1"/>
              </a:solidFill>
              <a:latin typeface="Arial"/>
              <a:ea typeface="Arial"/>
              <a:cs typeface="Arial"/>
              <a:sym typeface="Arial"/>
            </a:endParaRPr>
          </a:p>
        </p:txBody>
      </p:sp>
    </p:spTree>
  </p:cSld>
  <p:clrMapOvr>
    <a:masterClrMapping/>
  </p:clrMapOvr>
  <p:transition>
    <p:push dir="r"/>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