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8.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21.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2.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8.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70" r:id="rId4"/>
    <p:sldMasterId id="2147483671"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 id="266" r:id="rId17"/>
    <p:sldId id="267" r:id="rId18"/>
    <p:sldId id="268" r:id="rId19"/>
  </p:sldIdLst>
  <p:sldSz cy="5143500" cx="9144000"/>
  <p:notesSz cx="6858000" cy="9144000"/>
  <p:embeddedFontLst>
    <p:embeddedFont>
      <p:font typeface="Roboto"/>
      <p:regular r:id="rId20"/>
      <p:bold r:id="rId21"/>
      <p:italic r:id="rId22"/>
      <p:boldItalic r:id="rId23"/>
    </p:embeddedFont>
    <p:embeddedFont>
      <p:font typeface="Merriweather"/>
      <p:regular r:id="rId24"/>
      <p:bold r:id="rId25"/>
      <p:italic r:id="rId26"/>
      <p:boldItalic r:id="rId27"/>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747775"/>
          </p15:clr>
        </p15:guide>
        <p15:guide id="2" pos="2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Roboto-regular.fntdata"/><Relationship Id="rId22" Type="http://schemas.openxmlformats.org/officeDocument/2006/relationships/font" Target="fonts/Roboto-italic.fntdata"/><Relationship Id="rId21" Type="http://schemas.openxmlformats.org/officeDocument/2006/relationships/font" Target="fonts/Roboto-bold.fntdata"/><Relationship Id="rId24" Type="http://schemas.openxmlformats.org/officeDocument/2006/relationships/font" Target="fonts/Merriweather-regular.fntdata"/><Relationship Id="rId23" Type="http://schemas.openxmlformats.org/officeDocument/2006/relationships/font" Target="fonts/Roboto-boldItalic.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3.xml"/><Relationship Id="rId26" Type="http://schemas.openxmlformats.org/officeDocument/2006/relationships/font" Target="fonts/Merriweather-italic.fntdata"/><Relationship Id="rId25" Type="http://schemas.openxmlformats.org/officeDocument/2006/relationships/font" Target="fonts/Merriweather-bold.fntdata"/><Relationship Id="rId27" Type="http://schemas.openxmlformats.org/officeDocument/2006/relationships/font" Target="fonts/Merriweather-boldItalic.fntdata"/><Relationship Id="rId5" Type="http://schemas.openxmlformats.org/officeDocument/2006/relationships/slideMaster" Target="slideMasters/slideMaster2.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 Id="rId11" Type="http://schemas.openxmlformats.org/officeDocument/2006/relationships/slide" Target="slides/slide5.xml"/><Relationship Id="rId10" Type="http://schemas.openxmlformats.org/officeDocument/2006/relationships/slide" Target="slides/slide4.xml"/><Relationship Id="rId13" Type="http://schemas.openxmlformats.org/officeDocument/2006/relationships/slide" Target="slides/slide7.xml"/><Relationship Id="rId12" Type="http://schemas.openxmlformats.org/officeDocument/2006/relationships/slide" Target="slides/slide6.xml"/><Relationship Id="rId15" Type="http://schemas.openxmlformats.org/officeDocument/2006/relationships/slide" Target="slides/slide9.xml"/><Relationship Id="rId14" Type="http://schemas.openxmlformats.org/officeDocument/2006/relationships/slide" Target="slides/slide8.xml"/><Relationship Id="rId17" Type="http://schemas.openxmlformats.org/officeDocument/2006/relationships/slide" Target="slides/slide11.xml"/><Relationship Id="rId16" Type="http://schemas.openxmlformats.org/officeDocument/2006/relationships/slide" Target="slides/slide10.xml"/><Relationship Id="rId19" Type="http://schemas.openxmlformats.org/officeDocument/2006/relationships/slide" Target="slides/slide13.xml"/><Relationship Id="rId18" Type="http://schemas.openxmlformats.org/officeDocument/2006/relationships/slide" Target="slides/slide1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6" name="Shape 136"/>
        <p:cNvGrpSpPr/>
        <p:nvPr/>
      </p:nvGrpSpPr>
      <p:grpSpPr>
        <a:xfrm>
          <a:off x="0" y="0"/>
          <a:ext cx="0" cy="0"/>
          <a:chOff x="0" y="0"/>
          <a:chExt cx="0" cy="0"/>
        </a:xfrm>
      </p:grpSpPr>
      <p:sp>
        <p:nvSpPr>
          <p:cNvPr id="137" name="Google Shape;137;p: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
        <p:nvSpPr>
          <p:cNvPr id="138" name="Google Shape;138;p: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3" name="Shape 193"/>
        <p:cNvGrpSpPr/>
        <p:nvPr/>
      </p:nvGrpSpPr>
      <p:grpSpPr>
        <a:xfrm>
          <a:off x="0" y="0"/>
          <a:ext cx="0" cy="0"/>
          <a:chOff x="0" y="0"/>
          <a:chExt cx="0" cy="0"/>
        </a:xfrm>
      </p:grpSpPr>
      <p:sp>
        <p:nvSpPr>
          <p:cNvPr id="194" name="Google Shape;194;g244e71aaf23_0_19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95" name="Google Shape;195;g244e71aaf23_0_19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5 mins</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9" name="Shape 199"/>
        <p:cNvGrpSpPr/>
        <p:nvPr/>
      </p:nvGrpSpPr>
      <p:grpSpPr>
        <a:xfrm>
          <a:off x="0" y="0"/>
          <a:ext cx="0" cy="0"/>
          <a:chOff x="0" y="0"/>
          <a:chExt cx="0" cy="0"/>
        </a:xfrm>
      </p:grpSpPr>
      <p:sp>
        <p:nvSpPr>
          <p:cNvPr id="200" name="Google Shape;200;g244e71aaf23_0_7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01" name="Google Shape;201;g244e71aaf23_0_7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5" name="Shape 205"/>
        <p:cNvGrpSpPr/>
        <p:nvPr/>
      </p:nvGrpSpPr>
      <p:grpSpPr>
        <a:xfrm>
          <a:off x="0" y="0"/>
          <a:ext cx="0" cy="0"/>
          <a:chOff x="0" y="0"/>
          <a:chExt cx="0" cy="0"/>
        </a:xfrm>
      </p:grpSpPr>
      <p:sp>
        <p:nvSpPr>
          <p:cNvPr id="206" name="Google Shape;206;g24517f565cf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07" name="Google Shape;207;g24517f565cf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2" name="Shape 212"/>
        <p:cNvGrpSpPr/>
        <p:nvPr/>
      </p:nvGrpSpPr>
      <p:grpSpPr>
        <a:xfrm>
          <a:off x="0" y="0"/>
          <a:ext cx="0" cy="0"/>
          <a:chOff x="0" y="0"/>
          <a:chExt cx="0" cy="0"/>
        </a:xfrm>
      </p:grpSpPr>
      <p:sp>
        <p:nvSpPr>
          <p:cNvPr id="213" name="Google Shape;213;g244e71aaf23_0_13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14" name="Google Shape;214;g244e71aaf23_0_13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3" name="Shape 143"/>
        <p:cNvGrpSpPr/>
        <p:nvPr/>
      </p:nvGrpSpPr>
      <p:grpSpPr>
        <a:xfrm>
          <a:off x="0" y="0"/>
          <a:ext cx="0" cy="0"/>
          <a:chOff x="0" y="0"/>
          <a:chExt cx="0" cy="0"/>
        </a:xfrm>
      </p:grpSpPr>
      <p:sp>
        <p:nvSpPr>
          <p:cNvPr id="144" name="Google Shape;144;g244bb0fe45c_0_5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45" name="Google Shape;145;g244bb0fe45c_0_5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9" name="Shape 149"/>
        <p:cNvGrpSpPr/>
        <p:nvPr/>
      </p:nvGrpSpPr>
      <p:grpSpPr>
        <a:xfrm>
          <a:off x="0" y="0"/>
          <a:ext cx="0" cy="0"/>
          <a:chOff x="0" y="0"/>
          <a:chExt cx="0" cy="0"/>
        </a:xfrm>
      </p:grpSpPr>
      <p:sp>
        <p:nvSpPr>
          <p:cNvPr id="150" name="Google Shape;150;g244bb0fe45c_0_5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51" name="Google Shape;151;g244bb0fe45c_0_5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6" name="Shape 156"/>
        <p:cNvGrpSpPr/>
        <p:nvPr/>
      </p:nvGrpSpPr>
      <p:grpSpPr>
        <a:xfrm>
          <a:off x="0" y="0"/>
          <a:ext cx="0" cy="0"/>
          <a:chOff x="0" y="0"/>
          <a:chExt cx="0" cy="0"/>
        </a:xfrm>
      </p:grpSpPr>
      <p:sp>
        <p:nvSpPr>
          <p:cNvPr id="157" name="Google Shape;157;g244bb0fe45c_0_7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58" name="Google Shape;158;g244bb0fe45c_0_7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2" name="Shape 162"/>
        <p:cNvGrpSpPr/>
        <p:nvPr/>
      </p:nvGrpSpPr>
      <p:grpSpPr>
        <a:xfrm>
          <a:off x="0" y="0"/>
          <a:ext cx="0" cy="0"/>
          <a:chOff x="0" y="0"/>
          <a:chExt cx="0" cy="0"/>
        </a:xfrm>
      </p:grpSpPr>
      <p:sp>
        <p:nvSpPr>
          <p:cNvPr id="163" name="Google Shape;163;g244c7a2ba8d_0_10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64" name="Google Shape;164;g244c7a2ba8d_0_10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8" name="Shape 168"/>
        <p:cNvGrpSpPr/>
        <p:nvPr/>
      </p:nvGrpSpPr>
      <p:grpSpPr>
        <a:xfrm>
          <a:off x="0" y="0"/>
          <a:ext cx="0" cy="0"/>
          <a:chOff x="0" y="0"/>
          <a:chExt cx="0" cy="0"/>
        </a:xfrm>
      </p:grpSpPr>
      <p:sp>
        <p:nvSpPr>
          <p:cNvPr id="169" name="Google Shape;169;g244bb0fe45c_0_7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70" name="Google Shape;170;g244bb0fe45c_0_7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4" name="Shape 174"/>
        <p:cNvGrpSpPr/>
        <p:nvPr/>
      </p:nvGrpSpPr>
      <p:grpSpPr>
        <a:xfrm>
          <a:off x="0" y="0"/>
          <a:ext cx="0" cy="0"/>
          <a:chOff x="0" y="0"/>
          <a:chExt cx="0" cy="0"/>
        </a:xfrm>
      </p:grpSpPr>
      <p:sp>
        <p:nvSpPr>
          <p:cNvPr id="175" name="Google Shape;175;g244c7a2ba8d_0_8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76" name="Google Shape;176;g244c7a2ba8d_0_8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9" name="Shape 179"/>
        <p:cNvGrpSpPr/>
        <p:nvPr/>
      </p:nvGrpSpPr>
      <p:grpSpPr>
        <a:xfrm>
          <a:off x="0" y="0"/>
          <a:ext cx="0" cy="0"/>
          <a:chOff x="0" y="0"/>
          <a:chExt cx="0" cy="0"/>
        </a:xfrm>
      </p:grpSpPr>
      <p:sp>
        <p:nvSpPr>
          <p:cNvPr id="180" name="Google Shape;180;g244c7a2ba8d_0_9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81" name="Google Shape;181;g244c7a2ba8d_0_9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7" name="Shape 187"/>
        <p:cNvGrpSpPr/>
        <p:nvPr/>
      </p:nvGrpSpPr>
      <p:grpSpPr>
        <a:xfrm>
          <a:off x="0" y="0"/>
          <a:ext cx="0" cy="0"/>
          <a:chOff x="0" y="0"/>
          <a:chExt cx="0" cy="0"/>
        </a:xfrm>
      </p:grpSpPr>
      <p:sp>
        <p:nvSpPr>
          <p:cNvPr id="188" name="Google Shape;188;g244e71aaf23_0_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89" name="Google Shape;189;g244e71aaf23_0_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bg>
      <p:bgPr>
        <a:solidFill>
          <a:schemeClr val="dk1"/>
        </a:solidFill>
      </p:bgPr>
    </p:bg>
    <p:spTree>
      <p:nvGrpSpPr>
        <p:cNvPr id="9" name="Shape 9"/>
        <p:cNvGrpSpPr/>
        <p:nvPr/>
      </p:nvGrpSpPr>
      <p:grpSpPr>
        <a:xfrm>
          <a:off x="0" y="0"/>
          <a:ext cx="0" cy="0"/>
          <a:chOff x="0" y="0"/>
          <a:chExt cx="0" cy="0"/>
        </a:xfrm>
      </p:grpSpPr>
      <p:grpSp>
        <p:nvGrpSpPr>
          <p:cNvPr id="10" name="Google Shape;10;p2"/>
          <p:cNvGrpSpPr/>
          <p:nvPr/>
        </p:nvGrpSpPr>
        <p:grpSpPr>
          <a:xfrm>
            <a:off x="6098378" y="5"/>
            <a:ext cx="3045625" cy="2030570"/>
            <a:chOff x="6098378" y="5"/>
            <a:chExt cx="3045625" cy="2030570"/>
          </a:xfrm>
        </p:grpSpPr>
        <p:sp>
          <p:nvSpPr>
            <p:cNvPr id="11" name="Google Shape;11;p2"/>
            <p:cNvSpPr/>
            <p:nvPr/>
          </p:nvSpPr>
          <p:spPr>
            <a:xfrm>
              <a:off x="8128803" y="16"/>
              <a:ext cx="1015200" cy="1015200"/>
            </a:xfrm>
            <a:prstGeom prst="rect">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 name="Google Shape;12;p2"/>
            <p:cNvSpPr/>
            <p:nvPr/>
          </p:nvSpPr>
          <p:spPr>
            <a:xfrm flipH="1">
              <a:off x="7113463" y="5"/>
              <a:ext cx="1015200" cy="1015200"/>
            </a:xfrm>
            <a:prstGeom prst="rtTriangle">
              <a:avLst/>
            </a:pr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 name="Google Shape;13;p2"/>
            <p:cNvSpPr/>
            <p:nvPr/>
          </p:nvSpPr>
          <p:spPr>
            <a:xfrm flipH="1" rot="10800000">
              <a:off x="7113588" y="107"/>
              <a:ext cx="1015200" cy="1015200"/>
            </a:xfrm>
            <a:prstGeom prst="rtTriangle">
              <a:avLst/>
            </a:prstGeom>
            <a:solidFill>
              <a:schemeClr val="accent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 name="Google Shape;14;p2"/>
            <p:cNvSpPr/>
            <p:nvPr/>
          </p:nvSpPr>
          <p:spPr>
            <a:xfrm rot="10800000">
              <a:off x="6098378" y="97"/>
              <a:ext cx="1015200" cy="1015200"/>
            </a:xfrm>
            <a:prstGeom prst="rtTriangle">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 name="Google Shape;15;p2"/>
            <p:cNvSpPr/>
            <p:nvPr/>
          </p:nvSpPr>
          <p:spPr>
            <a:xfrm rot="10800000">
              <a:off x="8128789" y="1015375"/>
              <a:ext cx="1015200" cy="1015200"/>
            </a:xfrm>
            <a:prstGeom prst="rtTriangle">
              <a:avLst/>
            </a:prstGeom>
            <a:solidFill>
              <a:schemeClr val="accent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16" name="Google Shape;16;p2"/>
          <p:cNvSpPr txBox="1"/>
          <p:nvPr>
            <p:ph type="ctrTitle"/>
          </p:nvPr>
        </p:nvSpPr>
        <p:spPr>
          <a:xfrm>
            <a:off x="598100" y="1775222"/>
            <a:ext cx="8222100" cy="838800"/>
          </a:xfrm>
          <a:prstGeom prst="rect">
            <a:avLst/>
          </a:prstGeom>
        </p:spPr>
        <p:txBody>
          <a:bodyPr anchorCtr="0" anchor="b" bIns="91425" lIns="91425" spcFirstLastPara="1" rIns="91425" wrap="square" tIns="91425">
            <a:normAutofit/>
          </a:bodyPr>
          <a:lstStyle>
            <a:lvl1pPr lvl="0">
              <a:spcBef>
                <a:spcPts val="0"/>
              </a:spcBef>
              <a:spcAft>
                <a:spcPts val="0"/>
              </a:spcAft>
              <a:buClr>
                <a:schemeClr val="lt1"/>
              </a:buClr>
              <a:buSzPts val="4200"/>
              <a:buNone/>
              <a:defRPr sz="4200">
                <a:solidFill>
                  <a:schemeClr val="lt1"/>
                </a:solidFill>
              </a:defRPr>
            </a:lvl1pPr>
            <a:lvl2pPr lvl="1">
              <a:spcBef>
                <a:spcPts val="0"/>
              </a:spcBef>
              <a:spcAft>
                <a:spcPts val="0"/>
              </a:spcAft>
              <a:buClr>
                <a:schemeClr val="lt1"/>
              </a:buClr>
              <a:buSzPts val="4200"/>
              <a:buNone/>
              <a:defRPr sz="4200">
                <a:solidFill>
                  <a:schemeClr val="lt1"/>
                </a:solidFill>
              </a:defRPr>
            </a:lvl2pPr>
            <a:lvl3pPr lvl="2">
              <a:spcBef>
                <a:spcPts val="0"/>
              </a:spcBef>
              <a:spcAft>
                <a:spcPts val="0"/>
              </a:spcAft>
              <a:buClr>
                <a:schemeClr val="lt1"/>
              </a:buClr>
              <a:buSzPts val="4200"/>
              <a:buNone/>
              <a:defRPr sz="4200">
                <a:solidFill>
                  <a:schemeClr val="lt1"/>
                </a:solidFill>
              </a:defRPr>
            </a:lvl3pPr>
            <a:lvl4pPr lvl="3">
              <a:spcBef>
                <a:spcPts val="0"/>
              </a:spcBef>
              <a:spcAft>
                <a:spcPts val="0"/>
              </a:spcAft>
              <a:buClr>
                <a:schemeClr val="lt1"/>
              </a:buClr>
              <a:buSzPts val="4200"/>
              <a:buNone/>
              <a:defRPr sz="4200">
                <a:solidFill>
                  <a:schemeClr val="lt1"/>
                </a:solidFill>
              </a:defRPr>
            </a:lvl4pPr>
            <a:lvl5pPr lvl="4">
              <a:spcBef>
                <a:spcPts val="0"/>
              </a:spcBef>
              <a:spcAft>
                <a:spcPts val="0"/>
              </a:spcAft>
              <a:buClr>
                <a:schemeClr val="lt1"/>
              </a:buClr>
              <a:buSzPts val="4200"/>
              <a:buNone/>
              <a:defRPr sz="4200">
                <a:solidFill>
                  <a:schemeClr val="lt1"/>
                </a:solidFill>
              </a:defRPr>
            </a:lvl5pPr>
            <a:lvl6pPr lvl="5">
              <a:spcBef>
                <a:spcPts val="0"/>
              </a:spcBef>
              <a:spcAft>
                <a:spcPts val="0"/>
              </a:spcAft>
              <a:buClr>
                <a:schemeClr val="lt1"/>
              </a:buClr>
              <a:buSzPts val="4200"/>
              <a:buNone/>
              <a:defRPr sz="4200">
                <a:solidFill>
                  <a:schemeClr val="lt1"/>
                </a:solidFill>
              </a:defRPr>
            </a:lvl6pPr>
            <a:lvl7pPr lvl="6">
              <a:spcBef>
                <a:spcPts val="0"/>
              </a:spcBef>
              <a:spcAft>
                <a:spcPts val="0"/>
              </a:spcAft>
              <a:buClr>
                <a:schemeClr val="lt1"/>
              </a:buClr>
              <a:buSzPts val="4200"/>
              <a:buNone/>
              <a:defRPr sz="4200">
                <a:solidFill>
                  <a:schemeClr val="lt1"/>
                </a:solidFill>
              </a:defRPr>
            </a:lvl7pPr>
            <a:lvl8pPr lvl="7">
              <a:spcBef>
                <a:spcPts val="0"/>
              </a:spcBef>
              <a:spcAft>
                <a:spcPts val="0"/>
              </a:spcAft>
              <a:buClr>
                <a:schemeClr val="lt1"/>
              </a:buClr>
              <a:buSzPts val="4200"/>
              <a:buNone/>
              <a:defRPr sz="4200">
                <a:solidFill>
                  <a:schemeClr val="lt1"/>
                </a:solidFill>
              </a:defRPr>
            </a:lvl8pPr>
            <a:lvl9pPr lvl="8">
              <a:spcBef>
                <a:spcPts val="0"/>
              </a:spcBef>
              <a:spcAft>
                <a:spcPts val="0"/>
              </a:spcAft>
              <a:buClr>
                <a:schemeClr val="lt1"/>
              </a:buClr>
              <a:buSzPts val="4200"/>
              <a:buNone/>
              <a:defRPr sz="4200">
                <a:solidFill>
                  <a:schemeClr val="lt1"/>
                </a:solidFill>
              </a:defRPr>
            </a:lvl9pPr>
          </a:lstStyle>
          <a:p/>
        </p:txBody>
      </p:sp>
      <p:sp>
        <p:nvSpPr>
          <p:cNvPr id="17" name="Google Shape;17;p2"/>
          <p:cNvSpPr txBox="1"/>
          <p:nvPr>
            <p:ph idx="1" type="subTitle"/>
          </p:nvPr>
        </p:nvSpPr>
        <p:spPr>
          <a:xfrm>
            <a:off x="598088" y="2715913"/>
            <a:ext cx="8222100" cy="432900"/>
          </a:xfrm>
          <a:prstGeom prst="rect">
            <a:avLst/>
          </a:prstGeom>
        </p:spPr>
        <p:txBody>
          <a:bodyPr anchorCtr="0" anchor="t" bIns="91425" lIns="91425" spcFirstLastPara="1" rIns="91425" wrap="square" tIns="91425">
            <a:normAutofit/>
          </a:bodyPr>
          <a:lstStyle>
            <a:lvl1pPr lvl="0">
              <a:lnSpc>
                <a:spcPct val="100000"/>
              </a:lnSpc>
              <a:spcBef>
                <a:spcPts val="0"/>
              </a:spcBef>
              <a:spcAft>
                <a:spcPts val="0"/>
              </a:spcAft>
              <a:buClr>
                <a:schemeClr val="lt1"/>
              </a:buClr>
              <a:buSzPts val="2100"/>
              <a:buNone/>
              <a:defRPr sz="2100">
                <a:solidFill>
                  <a:schemeClr val="lt1"/>
                </a:solidFill>
              </a:defRPr>
            </a:lvl1pPr>
            <a:lvl2pPr lvl="1">
              <a:lnSpc>
                <a:spcPct val="100000"/>
              </a:lnSpc>
              <a:spcBef>
                <a:spcPts val="0"/>
              </a:spcBef>
              <a:spcAft>
                <a:spcPts val="0"/>
              </a:spcAft>
              <a:buClr>
                <a:schemeClr val="lt1"/>
              </a:buClr>
              <a:buSzPts val="2100"/>
              <a:buNone/>
              <a:defRPr sz="2100">
                <a:solidFill>
                  <a:schemeClr val="lt1"/>
                </a:solidFill>
              </a:defRPr>
            </a:lvl2pPr>
            <a:lvl3pPr lvl="2">
              <a:lnSpc>
                <a:spcPct val="100000"/>
              </a:lnSpc>
              <a:spcBef>
                <a:spcPts val="0"/>
              </a:spcBef>
              <a:spcAft>
                <a:spcPts val="0"/>
              </a:spcAft>
              <a:buClr>
                <a:schemeClr val="lt1"/>
              </a:buClr>
              <a:buSzPts val="2100"/>
              <a:buNone/>
              <a:defRPr sz="2100">
                <a:solidFill>
                  <a:schemeClr val="lt1"/>
                </a:solidFill>
              </a:defRPr>
            </a:lvl3pPr>
            <a:lvl4pPr lvl="3">
              <a:lnSpc>
                <a:spcPct val="100000"/>
              </a:lnSpc>
              <a:spcBef>
                <a:spcPts val="0"/>
              </a:spcBef>
              <a:spcAft>
                <a:spcPts val="0"/>
              </a:spcAft>
              <a:buClr>
                <a:schemeClr val="lt1"/>
              </a:buClr>
              <a:buSzPts val="2100"/>
              <a:buNone/>
              <a:defRPr sz="2100">
                <a:solidFill>
                  <a:schemeClr val="lt1"/>
                </a:solidFill>
              </a:defRPr>
            </a:lvl4pPr>
            <a:lvl5pPr lvl="4">
              <a:lnSpc>
                <a:spcPct val="100000"/>
              </a:lnSpc>
              <a:spcBef>
                <a:spcPts val="0"/>
              </a:spcBef>
              <a:spcAft>
                <a:spcPts val="0"/>
              </a:spcAft>
              <a:buClr>
                <a:schemeClr val="lt1"/>
              </a:buClr>
              <a:buSzPts val="2100"/>
              <a:buNone/>
              <a:defRPr sz="2100">
                <a:solidFill>
                  <a:schemeClr val="lt1"/>
                </a:solidFill>
              </a:defRPr>
            </a:lvl5pPr>
            <a:lvl6pPr lvl="5">
              <a:lnSpc>
                <a:spcPct val="100000"/>
              </a:lnSpc>
              <a:spcBef>
                <a:spcPts val="0"/>
              </a:spcBef>
              <a:spcAft>
                <a:spcPts val="0"/>
              </a:spcAft>
              <a:buClr>
                <a:schemeClr val="lt1"/>
              </a:buClr>
              <a:buSzPts val="2100"/>
              <a:buNone/>
              <a:defRPr sz="2100">
                <a:solidFill>
                  <a:schemeClr val="lt1"/>
                </a:solidFill>
              </a:defRPr>
            </a:lvl6pPr>
            <a:lvl7pPr lvl="6">
              <a:lnSpc>
                <a:spcPct val="100000"/>
              </a:lnSpc>
              <a:spcBef>
                <a:spcPts val="0"/>
              </a:spcBef>
              <a:spcAft>
                <a:spcPts val="0"/>
              </a:spcAft>
              <a:buClr>
                <a:schemeClr val="lt1"/>
              </a:buClr>
              <a:buSzPts val="2100"/>
              <a:buNone/>
              <a:defRPr sz="2100">
                <a:solidFill>
                  <a:schemeClr val="lt1"/>
                </a:solidFill>
              </a:defRPr>
            </a:lvl7pPr>
            <a:lvl8pPr lvl="7">
              <a:lnSpc>
                <a:spcPct val="100000"/>
              </a:lnSpc>
              <a:spcBef>
                <a:spcPts val="0"/>
              </a:spcBef>
              <a:spcAft>
                <a:spcPts val="0"/>
              </a:spcAft>
              <a:buClr>
                <a:schemeClr val="lt1"/>
              </a:buClr>
              <a:buSzPts val="2100"/>
              <a:buNone/>
              <a:defRPr sz="2100">
                <a:solidFill>
                  <a:schemeClr val="lt1"/>
                </a:solidFill>
              </a:defRPr>
            </a:lvl8pPr>
            <a:lvl9pPr lvl="8">
              <a:lnSpc>
                <a:spcPct val="100000"/>
              </a:lnSpc>
              <a:spcBef>
                <a:spcPts val="0"/>
              </a:spcBef>
              <a:spcAft>
                <a:spcPts val="0"/>
              </a:spcAft>
              <a:buClr>
                <a:schemeClr val="lt1"/>
              </a:buClr>
              <a:buSzPts val="2100"/>
              <a:buNone/>
              <a:defRPr sz="2100">
                <a:solidFill>
                  <a:schemeClr val="lt1"/>
                </a:solidFill>
              </a:defRPr>
            </a:lvl9pPr>
          </a:lstStyle>
          <a:p/>
        </p:txBody>
      </p:sp>
      <p:sp>
        <p:nvSpPr>
          <p:cNvPr id="18" name="Google Shape;18;p2"/>
          <p:cNvSpPr txBox="1"/>
          <p:nvPr>
            <p:ph idx="12" type="sldNum"/>
          </p:nvPr>
        </p:nvSpPr>
        <p:spPr>
          <a:xfrm>
            <a:off x="8460431" y="4651190"/>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bg>
      <p:bgPr>
        <a:solidFill>
          <a:schemeClr val="dk1"/>
        </a:solidFill>
      </p:bgPr>
    </p:bg>
    <p:spTree>
      <p:nvGrpSpPr>
        <p:cNvPr id="69" name="Shape 69"/>
        <p:cNvGrpSpPr/>
        <p:nvPr/>
      </p:nvGrpSpPr>
      <p:grpSpPr>
        <a:xfrm>
          <a:off x="0" y="0"/>
          <a:ext cx="0" cy="0"/>
          <a:chOff x="0" y="0"/>
          <a:chExt cx="0" cy="0"/>
        </a:xfrm>
      </p:grpSpPr>
      <p:grpSp>
        <p:nvGrpSpPr>
          <p:cNvPr id="70" name="Google Shape;70;p11"/>
          <p:cNvGrpSpPr/>
          <p:nvPr/>
        </p:nvGrpSpPr>
        <p:grpSpPr>
          <a:xfrm>
            <a:off x="6098378" y="5"/>
            <a:ext cx="3045625" cy="2030570"/>
            <a:chOff x="6098378" y="5"/>
            <a:chExt cx="3045625" cy="2030570"/>
          </a:xfrm>
        </p:grpSpPr>
        <p:sp>
          <p:nvSpPr>
            <p:cNvPr id="71" name="Google Shape;71;p11"/>
            <p:cNvSpPr/>
            <p:nvPr/>
          </p:nvSpPr>
          <p:spPr>
            <a:xfrm>
              <a:off x="8128803" y="16"/>
              <a:ext cx="1015200" cy="1015200"/>
            </a:xfrm>
            <a:prstGeom prst="rect">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2" name="Google Shape;72;p11"/>
            <p:cNvSpPr/>
            <p:nvPr/>
          </p:nvSpPr>
          <p:spPr>
            <a:xfrm flipH="1">
              <a:off x="7113463" y="5"/>
              <a:ext cx="1015200" cy="1015200"/>
            </a:xfrm>
            <a:prstGeom prst="rtTriangle">
              <a:avLst/>
            </a:pr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3" name="Google Shape;73;p11"/>
            <p:cNvSpPr/>
            <p:nvPr/>
          </p:nvSpPr>
          <p:spPr>
            <a:xfrm flipH="1" rot="10800000">
              <a:off x="7113588" y="107"/>
              <a:ext cx="1015200" cy="1015200"/>
            </a:xfrm>
            <a:prstGeom prst="rtTriangle">
              <a:avLst/>
            </a:prstGeom>
            <a:solidFill>
              <a:schemeClr val="accent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4" name="Google Shape;74;p11"/>
            <p:cNvSpPr/>
            <p:nvPr/>
          </p:nvSpPr>
          <p:spPr>
            <a:xfrm rot="10800000">
              <a:off x="6098378" y="97"/>
              <a:ext cx="1015200" cy="1015200"/>
            </a:xfrm>
            <a:prstGeom prst="rtTriangle">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5" name="Google Shape;75;p11"/>
            <p:cNvSpPr/>
            <p:nvPr/>
          </p:nvSpPr>
          <p:spPr>
            <a:xfrm rot="10800000">
              <a:off x="8128789" y="1015375"/>
              <a:ext cx="1015200" cy="1015200"/>
            </a:xfrm>
            <a:prstGeom prst="rtTriangle">
              <a:avLst/>
            </a:prstGeom>
            <a:solidFill>
              <a:schemeClr val="accent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76" name="Google Shape;76;p11"/>
          <p:cNvSpPr txBox="1"/>
          <p:nvPr>
            <p:ph hasCustomPrompt="1" type="title"/>
          </p:nvPr>
        </p:nvSpPr>
        <p:spPr>
          <a:xfrm>
            <a:off x="311700" y="1256050"/>
            <a:ext cx="8520600" cy="2030700"/>
          </a:xfrm>
          <a:prstGeom prst="rect">
            <a:avLst/>
          </a:prstGeom>
        </p:spPr>
        <p:txBody>
          <a:bodyPr anchorCtr="0" anchor="b" bIns="91425" lIns="91425" spcFirstLastPara="1" rIns="91425" wrap="square" tIns="91425">
            <a:normAutofit/>
          </a:bodyPr>
          <a:lstStyle>
            <a:lvl1pPr lvl="0" algn="ctr">
              <a:spcBef>
                <a:spcPts val="0"/>
              </a:spcBef>
              <a:spcAft>
                <a:spcPts val="0"/>
              </a:spcAft>
              <a:buClr>
                <a:schemeClr val="lt1"/>
              </a:buClr>
              <a:buSzPts val="12000"/>
              <a:buNone/>
              <a:defRPr sz="12000">
                <a:solidFill>
                  <a:schemeClr val="lt1"/>
                </a:solidFill>
              </a:defRPr>
            </a:lvl1pPr>
            <a:lvl2pPr lvl="1" algn="ctr">
              <a:spcBef>
                <a:spcPts val="0"/>
              </a:spcBef>
              <a:spcAft>
                <a:spcPts val="0"/>
              </a:spcAft>
              <a:buClr>
                <a:schemeClr val="lt1"/>
              </a:buClr>
              <a:buSzPts val="12000"/>
              <a:buNone/>
              <a:defRPr sz="12000">
                <a:solidFill>
                  <a:schemeClr val="lt1"/>
                </a:solidFill>
              </a:defRPr>
            </a:lvl2pPr>
            <a:lvl3pPr lvl="2" algn="ctr">
              <a:spcBef>
                <a:spcPts val="0"/>
              </a:spcBef>
              <a:spcAft>
                <a:spcPts val="0"/>
              </a:spcAft>
              <a:buClr>
                <a:schemeClr val="lt1"/>
              </a:buClr>
              <a:buSzPts val="12000"/>
              <a:buNone/>
              <a:defRPr sz="12000">
                <a:solidFill>
                  <a:schemeClr val="lt1"/>
                </a:solidFill>
              </a:defRPr>
            </a:lvl3pPr>
            <a:lvl4pPr lvl="3" algn="ctr">
              <a:spcBef>
                <a:spcPts val="0"/>
              </a:spcBef>
              <a:spcAft>
                <a:spcPts val="0"/>
              </a:spcAft>
              <a:buClr>
                <a:schemeClr val="lt1"/>
              </a:buClr>
              <a:buSzPts val="12000"/>
              <a:buNone/>
              <a:defRPr sz="12000">
                <a:solidFill>
                  <a:schemeClr val="lt1"/>
                </a:solidFill>
              </a:defRPr>
            </a:lvl4pPr>
            <a:lvl5pPr lvl="4" algn="ctr">
              <a:spcBef>
                <a:spcPts val="0"/>
              </a:spcBef>
              <a:spcAft>
                <a:spcPts val="0"/>
              </a:spcAft>
              <a:buClr>
                <a:schemeClr val="lt1"/>
              </a:buClr>
              <a:buSzPts val="12000"/>
              <a:buNone/>
              <a:defRPr sz="12000">
                <a:solidFill>
                  <a:schemeClr val="lt1"/>
                </a:solidFill>
              </a:defRPr>
            </a:lvl5pPr>
            <a:lvl6pPr lvl="5" algn="ctr">
              <a:spcBef>
                <a:spcPts val="0"/>
              </a:spcBef>
              <a:spcAft>
                <a:spcPts val="0"/>
              </a:spcAft>
              <a:buClr>
                <a:schemeClr val="lt1"/>
              </a:buClr>
              <a:buSzPts val="12000"/>
              <a:buNone/>
              <a:defRPr sz="12000">
                <a:solidFill>
                  <a:schemeClr val="lt1"/>
                </a:solidFill>
              </a:defRPr>
            </a:lvl6pPr>
            <a:lvl7pPr lvl="6" algn="ctr">
              <a:spcBef>
                <a:spcPts val="0"/>
              </a:spcBef>
              <a:spcAft>
                <a:spcPts val="0"/>
              </a:spcAft>
              <a:buClr>
                <a:schemeClr val="lt1"/>
              </a:buClr>
              <a:buSzPts val="12000"/>
              <a:buNone/>
              <a:defRPr sz="12000">
                <a:solidFill>
                  <a:schemeClr val="lt1"/>
                </a:solidFill>
              </a:defRPr>
            </a:lvl7pPr>
            <a:lvl8pPr lvl="7" algn="ctr">
              <a:spcBef>
                <a:spcPts val="0"/>
              </a:spcBef>
              <a:spcAft>
                <a:spcPts val="0"/>
              </a:spcAft>
              <a:buClr>
                <a:schemeClr val="lt1"/>
              </a:buClr>
              <a:buSzPts val="12000"/>
              <a:buNone/>
              <a:defRPr sz="12000">
                <a:solidFill>
                  <a:schemeClr val="lt1"/>
                </a:solidFill>
              </a:defRPr>
            </a:lvl8pPr>
            <a:lvl9pPr lvl="8" algn="ctr">
              <a:spcBef>
                <a:spcPts val="0"/>
              </a:spcBef>
              <a:spcAft>
                <a:spcPts val="0"/>
              </a:spcAft>
              <a:buClr>
                <a:schemeClr val="lt1"/>
              </a:buClr>
              <a:buSzPts val="12000"/>
              <a:buNone/>
              <a:defRPr sz="12000">
                <a:solidFill>
                  <a:schemeClr val="lt1"/>
                </a:solidFill>
              </a:defRPr>
            </a:lvl9pPr>
          </a:lstStyle>
          <a:p>
            <a:r>
              <a:t>xx%</a:t>
            </a:r>
          </a:p>
        </p:txBody>
      </p:sp>
      <p:sp>
        <p:nvSpPr>
          <p:cNvPr id="77" name="Google Shape;77;p11"/>
          <p:cNvSpPr txBox="1"/>
          <p:nvPr>
            <p:ph idx="1" type="body"/>
          </p:nvPr>
        </p:nvSpPr>
        <p:spPr>
          <a:xfrm>
            <a:off x="311700" y="3369225"/>
            <a:ext cx="8520600" cy="12819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Clr>
                <a:schemeClr val="lt1"/>
              </a:buClr>
              <a:buSzPts val="1800"/>
              <a:buChar char="●"/>
              <a:defRPr>
                <a:solidFill>
                  <a:schemeClr val="lt1"/>
                </a:solidFill>
              </a:defRPr>
            </a:lvl1pPr>
            <a:lvl2pPr indent="-317500" lvl="1" marL="914400" algn="ctr">
              <a:spcBef>
                <a:spcPts val="0"/>
              </a:spcBef>
              <a:spcAft>
                <a:spcPts val="0"/>
              </a:spcAft>
              <a:buClr>
                <a:schemeClr val="lt1"/>
              </a:buClr>
              <a:buSzPts val="1400"/>
              <a:buChar char="○"/>
              <a:defRPr>
                <a:solidFill>
                  <a:schemeClr val="lt1"/>
                </a:solidFill>
              </a:defRPr>
            </a:lvl2pPr>
            <a:lvl3pPr indent="-317500" lvl="2" marL="1371600" algn="ctr">
              <a:spcBef>
                <a:spcPts val="0"/>
              </a:spcBef>
              <a:spcAft>
                <a:spcPts val="0"/>
              </a:spcAft>
              <a:buClr>
                <a:schemeClr val="lt1"/>
              </a:buClr>
              <a:buSzPts val="1400"/>
              <a:buChar char="■"/>
              <a:defRPr>
                <a:solidFill>
                  <a:schemeClr val="lt1"/>
                </a:solidFill>
              </a:defRPr>
            </a:lvl3pPr>
            <a:lvl4pPr indent="-317500" lvl="3" marL="1828800" algn="ctr">
              <a:spcBef>
                <a:spcPts val="0"/>
              </a:spcBef>
              <a:spcAft>
                <a:spcPts val="0"/>
              </a:spcAft>
              <a:buClr>
                <a:schemeClr val="lt1"/>
              </a:buClr>
              <a:buSzPts val="1400"/>
              <a:buChar char="●"/>
              <a:defRPr>
                <a:solidFill>
                  <a:schemeClr val="lt1"/>
                </a:solidFill>
              </a:defRPr>
            </a:lvl4pPr>
            <a:lvl5pPr indent="-317500" lvl="4" marL="2286000" algn="ctr">
              <a:spcBef>
                <a:spcPts val="0"/>
              </a:spcBef>
              <a:spcAft>
                <a:spcPts val="0"/>
              </a:spcAft>
              <a:buClr>
                <a:schemeClr val="lt1"/>
              </a:buClr>
              <a:buSzPts val="1400"/>
              <a:buChar char="○"/>
              <a:defRPr>
                <a:solidFill>
                  <a:schemeClr val="lt1"/>
                </a:solidFill>
              </a:defRPr>
            </a:lvl5pPr>
            <a:lvl6pPr indent="-317500" lvl="5" marL="2743200" algn="ctr">
              <a:spcBef>
                <a:spcPts val="0"/>
              </a:spcBef>
              <a:spcAft>
                <a:spcPts val="0"/>
              </a:spcAft>
              <a:buClr>
                <a:schemeClr val="lt1"/>
              </a:buClr>
              <a:buSzPts val="1400"/>
              <a:buChar char="■"/>
              <a:defRPr>
                <a:solidFill>
                  <a:schemeClr val="lt1"/>
                </a:solidFill>
              </a:defRPr>
            </a:lvl6pPr>
            <a:lvl7pPr indent="-317500" lvl="6" marL="3200400" algn="ctr">
              <a:spcBef>
                <a:spcPts val="0"/>
              </a:spcBef>
              <a:spcAft>
                <a:spcPts val="0"/>
              </a:spcAft>
              <a:buClr>
                <a:schemeClr val="lt1"/>
              </a:buClr>
              <a:buSzPts val="1400"/>
              <a:buChar char="●"/>
              <a:defRPr>
                <a:solidFill>
                  <a:schemeClr val="lt1"/>
                </a:solidFill>
              </a:defRPr>
            </a:lvl7pPr>
            <a:lvl8pPr indent="-317500" lvl="7" marL="3657600" algn="ctr">
              <a:spcBef>
                <a:spcPts val="0"/>
              </a:spcBef>
              <a:spcAft>
                <a:spcPts val="0"/>
              </a:spcAft>
              <a:buClr>
                <a:schemeClr val="lt1"/>
              </a:buClr>
              <a:buSzPts val="1400"/>
              <a:buChar char="○"/>
              <a:defRPr>
                <a:solidFill>
                  <a:schemeClr val="lt1"/>
                </a:solidFill>
              </a:defRPr>
            </a:lvl8pPr>
            <a:lvl9pPr indent="-317500" lvl="8" marL="4114800" algn="ctr">
              <a:spcBef>
                <a:spcPts val="0"/>
              </a:spcBef>
              <a:spcAft>
                <a:spcPts val="0"/>
              </a:spcAft>
              <a:buClr>
                <a:schemeClr val="lt1"/>
              </a:buClr>
              <a:buSzPts val="1400"/>
              <a:buChar char="■"/>
              <a:defRPr>
                <a:solidFill>
                  <a:schemeClr val="lt1"/>
                </a:solidFill>
              </a:defRPr>
            </a:lvl9pPr>
          </a:lstStyle>
          <a:p/>
        </p:txBody>
      </p:sp>
      <p:sp>
        <p:nvSpPr>
          <p:cNvPr id="78" name="Google Shape;78;p11"/>
          <p:cNvSpPr txBox="1"/>
          <p:nvPr>
            <p:ph idx="12" type="sldNum"/>
          </p:nvPr>
        </p:nvSpPr>
        <p:spPr>
          <a:xfrm>
            <a:off x="8460431" y="4651190"/>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79" name="Shape 79"/>
        <p:cNvGrpSpPr/>
        <p:nvPr/>
      </p:nvGrpSpPr>
      <p:grpSpPr>
        <a:xfrm>
          <a:off x="0" y="0"/>
          <a:ext cx="0" cy="0"/>
          <a:chOff x="0" y="0"/>
          <a:chExt cx="0" cy="0"/>
        </a:xfrm>
      </p:grpSpPr>
      <p:sp>
        <p:nvSpPr>
          <p:cNvPr id="80" name="Google Shape;80;p12"/>
          <p:cNvSpPr txBox="1"/>
          <p:nvPr>
            <p:ph idx="12" type="sldNum"/>
          </p:nvPr>
        </p:nvSpPr>
        <p:spPr>
          <a:xfrm>
            <a:off x="8460431" y="4651190"/>
            <a:ext cx="548700" cy="393600"/>
          </a:xfrm>
          <a:prstGeom prst="rect">
            <a:avLst/>
          </a:prstGeom>
        </p:spPr>
        <p:txBody>
          <a:bodyPr anchorCtr="0" anchor="ctr" bIns="91425" lIns="91425" spcFirstLastPara="1" rIns="91425" wrap="square" tIns="91425">
            <a:normAutofit/>
          </a:bodyPr>
          <a:lstStyle>
            <a:lvl1pPr lvl="0">
              <a:buNone/>
              <a:defRPr>
                <a:solidFill>
                  <a:schemeClr val="dk2"/>
                </a:solidFill>
              </a:defRPr>
            </a:lvl1pPr>
            <a:lvl2pPr lvl="1">
              <a:buNone/>
              <a:defRPr>
                <a:solidFill>
                  <a:schemeClr val="dk2"/>
                </a:solidFill>
              </a:defRPr>
            </a:lvl2pPr>
            <a:lvl3pPr lvl="2">
              <a:buNone/>
              <a:defRPr>
                <a:solidFill>
                  <a:schemeClr val="dk2"/>
                </a:solidFill>
              </a:defRPr>
            </a:lvl3pPr>
            <a:lvl4pPr lvl="3">
              <a:buNone/>
              <a:defRPr>
                <a:solidFill>
                  <a:schemeClr val="dk2"/>
                </a:solidFill>
              </a:defRPr>
            </a:lvl4pPr>
            <a:lvl5pPr lvl="4">
              <a:buNone/>
              <a:defRPr>
                <a:solidFill>
                  <a:schemeClr val="dk2"/>
                </a:solidFill>
              </a:defRPr>
            </a:lvl5pPr>
            <a:lvl6pPr lvl="5">
              <a:buNone/>
              <a:defRPr>
                <a:solidFill>
                  <a:schemeClr val="dk2"/>
                </a:solidFill>
              </a:defRPr>
            </a:lvl6pPr>
            <a:lvl7pPr lvl="6">
              <a:buNone/>
              <a:defRPr>
                <a:solidFill>
                  <a:schemeClr val="dk2"/>
                </a:solidFill>
              </a:defRPr>
            </a:lvl7pPr>
            <a:lvl8pPr lvl="7">
              <a:buNone/>
              <a:defRPr>
                <a:solidFill>
                  <a:schemeClr val="dk2"/>
                </a:solidFill>
              </a:defRPr>
            </a:lvl8pPr>
            <a:lvl9pPr lvl="8">
              <a:buNone/>
              <a:defRPr>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bg>
      <p:bgPr>
        <a:solidFill>
          <a:schemeClr val="dk1"/>
        </a:solidFill>
      </p:bgPr>
    </p:bg>
    <p:spTree>
      <p:nvGrpSpPr>
        <p:cNvPr id="85" name="Shape 85"/>
        <p:cNvGrpSpPr/>
        <p:nvPr/>
      </p:nvGrpSpPr>
      <p:grpSpPr>
        <a:xfrm>
          <a:off x="0" y="0"/>
          <a:ext cx="0" cy="0"/>
          <a:chOff x="0" y="0"/>
          <a:chExt cx="0" cy="0"/>
        </a:xfrm>
      </p:grpSpPr>
      <p:sp>
        <p:nvSpPr>
          <p:cNvPr id="86" name="Google Shape;86;p14"/>
          <p:cNvSpPr/>
          <p:nvPr/>
        </p:nvSpPr>
        <p:spPr>
          <a:xfrm>
            <a:off x="-125" y="0"/>
            <a:ext cx="9144250" cy="4398100"/>
          </a:xfrm>
          <a:custGeom>
            <a:rect b="b" l="l" r="r" t="t"/>
            <a:pathLst>
              <a:path extrusionOk="0" h="175924" w="365770">
                <a:moveTo>
                  <a:pt x="0" y="0"/>
                </a:moveTo>
                <a:lnTo>
                  <a:pt x="365770" y="0"/>
                </a:lnTo>
                <a:lnTo>
                  <a:pt x="365760" y="70914"/>
                </a:lnTo>
                <a:lnTo>
                  <a:pt x="0" y="175924"/>
                </a:lnTo>
                <a:close/>
              </a:path>
            </a:pathLst>
          </a:custGeom>
          <a:solidFill>
            <a:schemeClr val="lt1"/>
          </a:solidFill>
          <a:ln>
            <a:noFill/>
          </a:ln>
        </p:spPr>
      </p:sp>
      <p:sp>
        <p:nvSpPr>
          <p:cNvPr id="87" name="Google Shape;87;p14"/>
          <p:cNvSpPr txBox="1"/>
          <p:nvPr>
            <p:ph type="ctrTitle"/>
          </p:nvPr>
        </p:nvSpPr>
        <p:spPr>
          <a:xfrm>
            <a:off x="311700" y="539725"/>
            <a:ext cx="8520600" cy="1282500"/>
          </a:xfrm>
          <a:prstGeom prst="rect">
            <a:avLst/>
          </a:prstGeom>
        </p:spPr>
        <p:txBody>
          <a:bodyPr anchorCtr="0" anchor="t" bIns="91425" lIns="91425" spcFirstLastPara="1" rIns="91425" wrap="square" tIns="91425">
            <a:normAutofit/>
          </a:bodyPr>
          <a:lstStyle>
            <a:lvl1pPr lvl="0" rtl="0">
              <a:spcBef>
                <a:spcPts val="0"/>
              </a:spcBef>
              <a:spcAft>
                <a:spcPts val="0"/>
              </a:spcAft>
              <a:buSzPts val="3600"/>
              <a:buNone/>
              <a:defRPr sz="3600"/>
            </a:lvl1pPr>
            <a:lvl2pPr lvl="1" rtl="0">
              <a:spcBef>
                <a:spcPts val="0"/>
              </a:spcBef>
              <a:spcAft>
                <a:spcPts val="0"/>
              </a:spcAft>
              <a:buSzPts val="3600"/>
              <a:buNone/>
              <a:defRPr sz="3600"/>
            </a:lvl2pPr>
            <a:lvl3pPr lvl="2" rtl="0">
              <a:spcBef>
                <a:spcPts val="0"/>
              </a:spcBef>
              <a:spcAft>
                <a:spcPts val="0"/>
              </a:spcAft>
              <a:buSzPts val="3600"/>
              <a:buNone/>
              <a:defRPr sz="3600"/>
            </a:lvl3pPr>
            <a:lvl4pPr lvl="3" rtl="0">
              <a:spcBef>
                <a:spcPts val="0"/>
              </a:spcBef>
              <a:spcAft>
                <a:spcPts val="0"/>
              </a:spcAft>
              <a:buSzPts val="3600"/>
              <a:buNone/>
              <a:defRPr sz="3600"/>
            </a:lvl4pPr>
            <a:lvl5pPr lvl="4" rtl="0">
              <a:spcBef>
                <a:spcPts val="0"/>
              </a:spcBef>
              <a:spcAft>
                <a:spcPts val="0"/>
              </a:spcAft>
              <a:buSzPts val="3600"/>
              <a:buNone/>
              <a:defRPr sz="3600"/>
            </a:lvl5pPr>
            <a:lvl6pPr lvl="5" rtl="0">
              <a:spcBef>
                <a:spcPts val="0"/>
              </a:spcBef>
              <a:spcAft>
                <a:spcPts val="0"/>
              </a:spcAft>
              <a:buSzPts val="3600"/>
              <a:buNone/>
              <a:defRPr sz="3600"/>
            </a:lvl6pPr>
            <a:lvl7pPr lvl="6" rtl="0">
              <a:spcBef>
                <a:spcPts val="0"/>
              </a:spcBef>
              <a:spcAft>
                <a:spcPts val="0"/>
              </a:spcAft>
              <a:buSzPts val="3600"/>
              <a:buNone/>
              <a:defRPr sz="3600"/>
            </a:lvl7pPr>
            <a:lvl8pPr lvl="7" rtl="0">
              <a:spcBef>
                <a:spcPts val="0"/>
              </a:spcBef>
              <a:spcAft>
                <a:spcPts val="0"/>
              </a:spcAft>
              <a:buSzPts val="3600"/>
              <a:buNone/>
              <a:defRPr sz="3600"/>
            </a:lvl8pPr>
            <a:lvl9pPr lvl="8" rtl="0">
              <a:spcBef>
                <a:spcPts val="0"/>
              </a:spcBef>
              <a:spcAft>
                <a:spcPts val="0"/>
              </a:spcAft>
              <a:buSzPts val="3600"/>
              <a:buNone/>
              <a:defRPr sz="3600"/>
            </a:lvl9pPr>
          </a:lstStyle>
          <a:p/>
        </p:txBody>
      </p:sp>
      <p:sp>
        <p:nvSpPr>
          <p:cNvPr id="88" name="Google Shape;88;p14"/>
          <p:cNvSpPr txBox="1"/>
          <p:nvPr>
            <p:ph idx="1" type="subTitle"/>
          </p:nvPr>
        </p:nvSpPr>
        <p:spPr>
          <a:xfrm>
            <a:off x="311700" y="1878560"/>
            <a:ext cx="4242600" cy="738300"/>
          </a:xfrm>
          <a:prstGeom prst="rect">
            <a:avLst/>
          </a:prstGeom>
        </p:spPr>
        <p:txBody>
          <a:bodyPr anchorCtr="0" anchor="t" bIns="91425" lIns="91425" spcFirstLastPara="1" rIns="91425" wrap="square" tIns="91425">
            <a:normAutofit/>
          </a:bodyPr>
          <a:lstStyle>
            <a:lvl1pPr lvl="0" rtl="0">
              <a:lnSpc>
                <a:spcPct val="100000"/>
              </a:lnSpc>
              <a:spcBef>
                <a:spcPts val="0"/>
              </a:spcBef>
              <a:spcAft>
                <a:spcPts val="0"/>
              </a:spcAft>
              <a:buClr>
                <a:schemeClr val="lt2"/>
              </a:buClr>
              <a:buSzPts val="1600"/>
              <a:buNone/>
              <a:defRPr sz="1600">
                <a:solidFill>
                  <a:schemeClr val="lt2"/>
                </a:solidFill>
              </a:defRPr>
            </a:lvl1pPr>
            <a:lvl2pPr lvl="1" rtl="0">
              <a:lnSpc>
                <a:spcPct val="100000"/>
              </a:lnSpc>
              <a:spcBef>
                <a:spcPts val="0"/>
              </a:spcBef>
              <a:spcAft>
                <a:spcPts val="0"/>
              </a:spcAft>
              <a:buClr>
                <a:schemeClr val="lt2"/>
              </a:buClr>
              <a:buSzPts val="1600"/>
              <a:buNone/>
              <a:defRPr sz="1600">
                <a:solidFill>
                  <a:schemeClr val="lt2"/>
                </a:solidFill>
              </a:defRPr>
            </a:lvl2pPr>
            <a:lvl3pPr lvl="2" rtl="0">
              <a:lnSpc>
                <a:spcPct val="100000"/>
              </a:lnSpc>
              <a:spcBef>
                <a:spcPts val="0"/>
              </a:spcBef>
              <a:spcAft>
                <a:spcPts val="0"/>
              </a:spcAft>
              <a:buClr>
                <a:schemeClr val="lt2"/>
              </a:buClr>
              <a:buSzPts val="1600"/>
              <a:buNone/>
              <a:defRPr sz="1600">
                <a:solidFill>
                  <a:schemeClr val="lt2"/>
                </a:solidFill>
              </a:defRPr>
            </a:lvl3pPr>
            <a:lvl4pPr lvl="3" rtl="0">
              <a:lnSpc>
                <a:spcPct val="100000"/>
              </a:lnSpc>
              <a:spcBef>
                <a:spcPts val="0"/>
              </a:spcBef>
              <a:spcAft>
                <a:spcPts val="0"/>
              </a:spcAft>
              <a:buClr>
                <a:schemeClr val="lt2"/>
              </a:buClr>
              <a:buSzPts val="1600"/>
              <a:buNone/>
              <a:defRPr sz="1600">
                <a:solidFill>
                  <a:schemeClr val="lt2"/>
                </a:solidFill>
              </a:defRPr>
            </a:lvl4pPr>
            <a:lvl5pPr lvl="4" rtl="0">
              <a:lnSpc>
                <a:spcPct val="100000"/>
              </a:lnSpc>
              <a:spcBef>
                <a:spcPts val="0"/>
              </a:spcBef>
              <a:spcAft>
                <a:spcPts val="0"/>
              </a:spcAft>
              <a:buClr>
                <a:schemeClr val="lt2"/>
              </a:buClr>
              <a:buSzPts val="1600"/>
              <a:buNone/>
              <a:defRPr sz="1600">
                <a:solidFill>
                  <a:schemeClr val="lt2"/>
                </a:solidFill>
              </a:defRPr>
            </a:lvl5pPr>
            <a:lvl6pPr lvl="5" rtl="0">
              <a:lnSpc>
                <a:spcPct val="100000"/>
              </a:lnSpc>
              <a:spcBef>
                <a:spcPts val="0"/>
              </a:spcBef>
              <a:spcAft>
                <a:spcPts val="0"/>
              </a:spcAft>
              <a:buClr>
                <a:schemeClr val="lt2"/>
              </a:buClr>
              <a:buSzPts val="1600"/>
              <a:buNone/>
              <a:defRPr sz="1600">
                <a:solidFill>
                  <a:schemeClr val="lt2"/>
                </a:solidFill>
              </a:defRPr>
            </a:lvl6pPr>
            <a:lvl7pPr lvl="6" rtl="0">
              <a:lnSpc>
                <a:spcPct val="100000"/>
              </a:lnSpc>
              <a:spcBef>
                <a:spcPts val="0"/>
              </a:spcBef>
              <a:spcAft>
                <a:spcPts val="0"/>
              </a:spcAft>
              <a:buClr>
                <a:schemeClr val="lt2"/>
              </a:buClr>
              <a:buSzPts val="1600"/>
              <a:buNone/>
              <a:defRPr sz="1600">
                <a:solidFill>
                  <a:schemeClr val="lt2"/>
                </a:solidFill>
              </a:defRPr>
            </a:lvl7pPr>
            <a:lvl8pPr lvl="7" rtl="0">
              <a:lnSpc>
                <a:spcPct val="100000"/>
              </a:lnSpc>
              <a:spcBef>
                <a:spcPts val="0"/>
              </a:spcBef>
              <a:spcAft>
                <a:spcPts val="0"/>
              </a:spcAft>
              <a:buClr>
                <a:schemeClr val="lt2"/>
              </a:buClr>
              <a:buSzPts val="1600"/>
              <a:buNone/>
              <a:defRPr sz="1600">
                <a:solidFill>
                  <a:schemeClr val="lt2"/>
                </a:solidFill>
              </a:defRPr>
            </a:lvl8pPr>
            <a:lvl9pPr lvl="8" rtl="0">
              <a:lnSpc>
                <a:spcPct val="100000"/>
              </a:lnSpc>
              <a:spcBef>
                <a:spcPts val="0"/>
              </a:spcBef>
              <a:spcAft>
                <a:spcPts val="0"/>
              </a:spcAft>
              <a:buClr>
                <a:schemeClr val="lt2"/>
              </a:buClr>
              <a:buSzPts val="1600"/>
              <a:buNone/>
              <a:defRPr sz="1600">
                <a:solidFill>
                  <a:schemeClr val="lt2"/>
                </a:solidFill>
              </a:defRPr>
            </a:lvl9pPr>
          </a:lstStyle>
          <a:p/>
        </p:txBody>
      </p:sp>
      <p:sp>
        <p:nvSpPr>
          <p:cNvPr id="89" name="Google Shape;89;p1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rtl="0">
              <a:buNone/>
              <a:defRPr>
                <a:solidFill>
                  <a:schemeClr val="lt1"/>
                </a:solidFill>
              </a:defRPr>
            </a:lvl1pPr>
            <a:lvl2pPr lvl="1" rtl="0">
              <a:buNone/>
              <a:defRPr>
                <a:solidFill>
                  <a:schemeClr val="lt1"/>
                </a:solidFill>
              </a:defRPr>
            </a:lvl2pPr>
            <a:lvl3pPr lvl="2" rtl="0">
              <a:buNone/>
              <a:defRPr>
                <a:solidFill>
                  <a:schemeClr val="lt1"/>
                </a:solidFill>
              </a:defRPr>
            </a:lvl3pPr>
            <a:lvl4pPr lvl="3" rtl="0">
              <a:buNone/>
              <a:defRPr>
                <a:solidFill>
                  <a:schemeClr val="lt1"/>
                </a:solidFill>
              </a:defRPr>
            </a:lvl4pPr>
            <a:lvl5pPr lvl="4" rtl="0">
              <a:buNone/>
              <a:defRPr>
                <a:solidFill>
                  <a:schemeClr val="lt1"/>
                </a:solidFill>
              </a:defRPr>
            </a:lvl5pPr>
            <a:lvl6pPr lvl="5" rtl="0">
              <a:buNone/>
              <a:defRPr>
                <a:solidFill>
                  <a:schemeClr val="lt1"/>
                </a:solidFill>
              </a:defRPr>
            </a:lvl6pPr>
            <a:lvl7pPr lvl="6" rtl="0">
              <a:buNone/>
              <a:defRPr>
                <a:solidFill>
                  <a:schemeClr val="lt1"/>
                </a:solidFill>
              </a:defRPr>
            </a:lvl7pPr>
            <a:lvl8pPr lvl="7" rtl="0">
              <a:buNone/>
              <a:defRPr>
                <a:solidFill>
                  <a:schemeClr val="lt1"/>
                </a:solidFill>
              </a:defRPr>
            </a:lvl8pPr>
            <a:lvl9pPr lvl="8" rtl="0">
              <a:buNone/>
              <a:defRPr>
                <a:solidFill>
                  <a:schemeClr val="lt1"/>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bg>
      <p:bgPr>
        <a:solidFill>
          <a:schemeClr val="accent3"/>
        </a:solidFill>
      </p:bgPr>
    </p:bg>
    <p:spTree>
      <p:nvGrpSpPr>
        <p:cNvPr id="90" name="Shape 90"/>
        <p:cNvGrpSpPr/>
        <p:nvPr/>
      </p:nvGrpSpPr>
      <p:grpSpPr>
        <a:xfrm>
          <a:off x="0" y="0"/>
          <a:ext cx="0" cy="0"/>
          <a:chOff x="0" y="0"/>
          <a:chExt cx="0" cy="0"/>
        </a:xfrm>
      </p:grpSpPr>
      <p:sp>
        <p:nvSpPr>
          <p:cNvPr id="91" name="Google Shape;91;p15"/>
          <p:cNvSpPr/>
          <p:nvPr/>
        </p:nvSpPr>
        <p:spPr>
          <a:xfrm>
            <a:off x="0" y="48099"/>
            <a:ext cx="9144250" cy="4398100"/>
          </a:xfrm>
          <a:custGeom>
            <a:rect b="b" l="l" r="r" t="t"/>
            <a:pathLst>
              <a:path extrusionOk="0" h="175924" w="365770">
                <a:moveTo>
                  <a:pt x="0" y="0"/>
                </a:moveTo>
                <a:lnTo>
                  <a:pt x="365770" y="0"/>
                </a:lnTo>
                <a:lnTo>
                  <a:pt x="365760" y="70914"/>
                </a:lnTo>
                <a:lnTo>
                  <a:pt x="0" y="175924"/>
                </a:lnTo>
                <a:close/>
              </a:path>
            </a:pathLst>
          </a:custGeom>
          <a:solidFill>
            <a:schemeClr val="lt1"/>
          </a:solidFill>
          <a:ln>
            <a:noFill/>
          </a:ln>
        </p:spPr>
      </p:sp>
      <p:sp>
        <p:nvSpPr>
          <p:cNvPr id="92" name="Google Shape;92;p15"/>
          <p:cNvSpPr/>
          <p:nvPr/>
        </p:nvSpPr>
        <p:spPr>
          <a:xfrm>
            <a:off x="0" y="0"/>
            <a:ext cx="9144250" cy="4398100"/>
          </a:xfrm>
          <a:custGeom>
            <a:rect b="b" l="l" r="r" t="t"/>
            <a:pathLst>
              <a:path extrusionOk="0" h="175924" w="365770">
                <a:moveTo>
                  <a:pt x="0" y="0"/>
                </a:moveTo>
                <a:lnTo>
                  <a:pt x="365770" y="0"/>
                </a:lnTo>
                <a:lnTo>
                  <a:pt x="365760" y="70914"/>
                </a:lnTo>
                <a:lnTo>
                  <a:pt x="0" y="175924"/>
                </a:lnTo>
                <a:close/>
              </a:path>
            </a:pathLst>
          </a:custGeom>
          <a:solidFill>
            <a:schemeClr val="accent3"/>
          </a:solidFill>
          <a:ln>
            <a:noFill/>
          </a:ln>
        </p:spPr>
      </p:sp>
      <p:sp>
        <p:nvSpPr>
          <p:cNvPr id="93" name="Google Shape;93;p15"/>
          <p:cNvSpPr txBox="1"/>
          <p:nvPr>
            <p:ph type="title"/>
          </p:nvPr>
        </p:nvSpPr>
        <p:spPr>
          <a:xfrm>
            <a:off x="311700" y="539725"/>
            <a:ext cx="8520600" cy="1282500"/>
          </a:xfrm>
          <a:prstGeom prst="rect">
            <a:avLst/>
          </a:prstGeom>
        </p:spPr>
        <p:txBody>
          <a:bodyPr anchorCtr="0" anchor="t" bIns="91425" lIns="91425" spcFirstLastPara="1" rIns="91425" wrap="square" tIns="91425">
            <a:normAutofit/>
          </a:bodyPr>
          <a:lstStyle>
            <a:lvl1pPr lvl="0" rtl="0">
              <a:spcBef>
                <a:spcPts val="0"/>
              </a:spcBef>
              <a:spcAft>
                <a:spcPts val="0"/>
              </a:spcAft>
              <a:buSzPts val="3600"/>
              <a:buNone/>
              <a:defRPr sz="3600"/>
            </a:lvl1pPr>
            <a:lvl2pPr lvl="1" rtl="0">
              <a:spcBef>
                <a:spcPts val="0"/>
              </a:spcBef>
              <a:spcAft>
                <a:spcPts val="0"/>
              </a:spcAft>
              <a:buSzPts val="3600"/>
              <a:buNone/>
              <a:defRPr sz="3600"/>
            </a:lvl2pPr>
            <a:lvl3pPr lvl="2" rtl="0">
              <a:spcBef>
                <a:spcPts val="0"/>
              </a:spcBef>
              <a:spcAft>
                <a:spcPts val="0"/>
              </a:spcAft>
              <a:buSzPts val="3600"/>
              <a:buNone/>
              <a:defRPr sz="3600"/>
            </a:lvl3pPr>
            <a:lvl4pPr lvl="3" rtl="0">
              <a:spcBef>
                <a:spcPts val="0"/>
              </a:spcBef>
              <a:spcAft>
                <a:spcPts val="0"/>
              </a:spcAft>
              <a:buSzPts val="3600"/>
              <a:buNone/>
              <a:defRPr sz="3600"/>
            </a:lvl4pPr>
            <a:lvl5pPr lvl="4" rtl="0">
              <a:spcBef>
                <a:spcPts val="0"/>
              </a:spcBef>
              <a:spcAft>
                <a:spcPts val="0"/>
              </a:spcAft>
              <a:buSzPts val="3600"/>
              <a:buNone/>
              <a:defRPr sz="3600"/>
            </a:lvl5pPr>
            <a:lvl6pPr lvl="5" rtl="0">
              <a:spcBef>
                <a:spcPts val="0"/>
              </a:spcBef>
              <a:spcAft>
                <a:spcPts val="0"/>
              </a:spcAft>
              <a:buSzPts val="3600"/>
              <a:buNone/>
              <a:defRPr sz="3600"/>
            </a:lvl6pPr>
            <a:lvl7pPr lvl="6" rtl="0">
              <a:spcBef>
                <a:spcPts val="0"/>
              </a:spcBef>
              <a:spcAft>
                <a:spcPts val="0"/>
              </a:spcAft>
              <a:buSzPts val="3600"/>
              <a:buNone/>
              <a:defRPr sz="3600"/>
            </a:lvl7pPr>
            <a:lvl8pPr lvl="7" rtl="0">
              <a:spcBef>
                <a:spcPts val="0"/>
              </a:spcBef>
              <a:spcAft>
                <a:spcPts val="0"/>
              </a:spcAft>
              <a:buSzPts val="3600"/>
              <a:buNone/>
              <a:defRPr sz="3600"/>
            </a:lvl8pPr>
            <a:lvl9pPr lvl="8" rtl="0">
              <a:spcBef>
                <a:spcPts val="0"/>
              </a:spcBef>
              <a:spcAft>
                <a:spcPts val="0"/>
              </a:spcAft>
              <a:buSzPts val="3600"/>
              <a:buNone/>
              <a:defRPr sz="3600"/>
            </a:lvl9pPr>
          </a:lstStyle>
          <a:p/>
        </p:txBody>
      </p:sp>
      <p:sp>
        <p:nvSpPr>
          <p:cNvPr id="94" name="Google Shape;94;p1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rtl="0">
              <a:buNone/>
              <a:defRPr>
                <a:solidFill>
                  <a:schemeClr val="accent1"/>
                </a:solidFill>
              </a:defRPr>
            </a:lvl1pPr>
            <a:lvl2pPr lvl="1" rtl="0">
              <a:buNone/>
              <a:defRPr>
                <a:solidFill>
                  <a:schemeClr val="accent1"/>
                </a:solidFill>
              </a:defRPr>
            </a:lvl2pPr>
            <a:lvl3pPr lvl="2" rtl="0">
              <a:buNone/>
              <a:defRPr>
                <a:solidFill>
                  <a:schemeClr val="accent1"/>
                </a:solidFill>
              </a:defRPr>
            </a:lvl3pPr>
            <a:lvl4pPr lvl="3" rtl="0">
              <a:buNone/>
              <a:defRPr>
                <a:solidFill>
                  <a:schemeClr val="accent1"/>
                </a:solidFill>
              </a:defRPr>
            </a:lvl4pPr>
            <a:lvl5pPr lvl="4" rtl="0">
              <a:buNone/>
              <a:defRPr>
                <a:solidFill>
                  <a:schemeClr val="accent1"/>
                </a:solidFill>
              </a:defRPr>
            </a:lvl5pPr>
            <a:lvl6pPr lvl="5" rtl="0">
              <a:buNone/>
              <a:defRPr>
                <a:solidFill>
                  <a:schemeClr val="accent1"/>
                </a:solidFill>
              </a:defRPr>
            </a:lvl6pPr>
            <a:lvl7pPr lvl="6" rtl="0">
              <a:buNone/>
              <a:defRPr>
                <a:solidFill>
                  <a:schemeClr val="accent1"/>
                </a:solidFill>
              </a:defRPr>
            </a:lvl7pPr>
            <a:lvl8pPr lvl="7" rtl="0">
              <a:buNone/>
              <a:defRPr>
                <a:solidFill>
                  <a:schemeClr val="accent1"/>
                </a:solidFill>
              </a:defRPr>
            </a:lvl8pPr>
            <a:lvl9pPr lvl="8" rtl="0">
              <a:buNone/>
              <a:defRPr>
                <a:solidFill>
                  <a:schemeClr val="accent1"/>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95" name="Shape 95"/>
        <p:cNvGrpSpPr/>
        <p:nvPr/>
      </p:nvGrpSpPr>
      <p:grpSpPr>
        <a:xfrm>
          <a:off x="0" y="0"/>
          <a:ext cx="0" cy="0"/>
          <a:chOff x="0" y="0"/>
          <a:chExt cx="0" cy="0"/>
        </a:xfrm>
      </p:grpSpPr>
      <p:sp>
        <p:nvSpPr>
          <p:cNvPr id="96" name="Google Shape;96;p16"/>
          <p:cNvSpPr/>
          <p:nvPr/>
        </p:nvSpPr>
        <p:spPr>
          <a:xfrm>
            <a:off x="0" y="0"/>
            <a:ext cx="4314000" cy="51435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7" name="Google Shape;97;p16"/>
          <p:cNvSpPr/>
          <p:nvPr/>
        </p:nvSpPr>
        <p:spPr>
          <a:xfrm>
            <a:off x="0" y="44125"/>
            <a:ext cx="4313625" cy="4399375"/>
          </a:xfrm>
          <a:custGeom>
            <a:rect b="b" l="l" r="r" t="t"/>
            <a:pathLst>
              <a:path extrusionOk="0" h="175975" w="172545">
                <a:moveTo>
                  <a:pt x="0" y="157"/>
                </a:moveTo>
                <a:lnTo>
                  <a:pt x="172419" y="0"/>
                </a:lnTo>
                <a:lnTo>
                  <a:pt x="172545" y="126541"/>
                </a:lnTo>
                <a:lnTo>
                  <a:pt x="0" y="175975"/>
                </a:lnTo>
                <a:close/>
              </a:path>
            </a:pathLst>
          </a:custGeom>
          <a:solidFill>
            <a:schemeClr val="accent2"/>
          </a:solidFill>
          <a:ln>
            <a:noFill/>
          </a:ln>
        </p:spPr>
      </p:sp>
      <p:sp>
        <p:nvSpPr>
          <p:cNvPr id="98" name="Google Shape;98;p16"/>
          <p:cNvSpPr/>
          <p:nvPr/>
        </p:nvSpPr>
        <p:spPr>
          <a:xfrm>
            <a:off x="-125" y="0"/>
            <a:ext cx="4316900" cy="4395600"/>
          </a:xfrm>
          <a:custGeom>
            <a:rect b="b" l="l" r="r" t="t"/>
            <a:pathLst>
              <a:path extrusionOk="0" h="175824" w="172676">
                <a:moveTo>
                  <a:pt x="0" y="6"/>
                </a:moveTo>
                <a:lnTo>
                  <a:pt x="172676" y="0"/>
                </a:lnTo>
                <a:lnTo>
                  <a:pt x="172562" y="126442"/>
                </a:lnTo>
                <a:lnTo>
                  <a:pt x="0" y="175824"/>
                </a:lnTo>
                <a:close/>
              </a:path>
            </a:pathLst>
          </a:custGeom>
          <a:solidFill>
            <a:schemeClr val="dk1"/>
          </a:solidFill>
          <a:ln>
            <a:noFill/>
          </a:ln>
        </p:spPr>
      </p:sp>
      <p:sp>
        <p:nvSpPr>
          <p:cNvPr id="99" name="Google Shape;99;p16"/>
          <p:cNvSpPr txBox="1"/>
          <p:nvPr>
            <p:ph type="title"/>
          </p:nvPr>
        </p:nvSpPr>
        <p:spPr>
          <a:xfrm>
            <a:off x="311725" y="500925"/>
            <a:ext cx="3706500" cy="2508900"/>
          </a:xfrm>
          <a:prstGeom prst="rect">
            <a:avLst/>
          </a:prstGeom>
        </p:spPr>
        <p:txBody>
          <a:bodyPr anchorCtr="0" anchor="t" bIns="91425" lIns="91425" spcFirstLastPara="1" rIns="91425" wrap="square" tIns="91425">
            <a:normAutofit/>
          </a:bodyPr>
          <a:lstStyle>
            <a:lvl1pPr lvl="0" rtl="0">
              <a:spcBef>
                <a:spcPts val="0"/>
              </a:spcBef>
              <a:spcAft>
                <a:spcPts val="0"/>
              </a:spcAft>
              <a:buClr>
                <a:schemeClr val="lt1"/>
              </a:buClr>
              <a:buSzPts val="2800"/>
              <a:buNone/>
              <a:defRPr>
                <a:solidFill>
                  <a:schemeClr val="l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p:txBody>
      </p:sp>
      <p:sp>
        <p:nvSpPr>
          <p:cNvPr id="100" name="Google Shape;100;p16"/>
          <p:cNvSpPr txBox="1"/>
          <p:nvPr>
            <p:ph idx="1" type="body"/>
          </p:nvPr>
        </p:nvSpPr>
        <p:spPr>
          <a:xfrm>
            <a:off x="4644675" y="500925"/>
            <a:ext cx="4166400" cy="4098600"/>
          </a:xfrm>
          <a:prstGeom prst="rect">
            <a:avLst/>
          </a:prstGeom>
        </p:spPr>
        <p:txBody>
          <a:bodyPr anchorCtr="0" anchor="t" bIns="91425" lIns="91425" spcFirstLastPara="1" rIns="91425" wrap="square" tIns="91425">
            <a:normAutofit/>
          </a:bodyPr>
          <a:lstStyle>
            <a:lvl1pPr indent="-311150" lvl="0" marL="457200" rtl="0">
              <a:spcBef>
                <a:spcPts val="0"/>
              </a:spcBef>
              <a:spcAft>
                <a:spcPts val="0"/>
              </a:spcAft>
              <a:buSzPts val="1300"/>
              <a:buChar char="●"/>
              <a:defRPr/>
            </a:lvl1pPr>
            <a:lvl2pPr indent="-298450" lvl="1" marL="914400" rtl="0">
              <a:spcBef>
                <a:spcPts val="0"/>
              </a:spcBef>
              <a:spcAft>
                <a:spcPts val="0"/>
              </a:spcAft>
              <a:buSzPts val="1100"/>
              <a:buChar char="○"/>
              <a:defRPr/>
            </a:lvl2pPr>
            <a:lvl3pPr indent="-298450" lvl="2" marL="1371600" rtl="0">
              <a:spcBef>
                <a:spcPts val="0"/>
              </a:spcBef>
              <a:spcAft>
                <a:spcPts val="0"/>
              </a:spcAft>
              <a:buSzPts val="1100"/>
              <a:buChar char="■"/>
              <a:defRPr/>
            </a:lvl3pPr>
            <a:lvl4pPr indent="-298450" lvl="3" marL="1828800" rtl="0">
              <a:spcBef>
                <a:spcPts val="0"/>
              </a:spcBef>
              <a:spcAft>
                <a:spcPts val="0"/>
              </a:spcAft>
              <a:buSzPts val="1100"/>
              <a:buChar char="●"/>
              <a:defRPr/>
            </a:lvl4pPr>
            <a:lvl5pPr indent="-298450" lvl="4" marL="2286000" rtl="0">
              <a:spcBef>
                <a:spcPts val="0"/>
              </a:spcBef>
              <a:spcAft>
                <a:spcPts val="0"/>
              </a:spcAft>
              <a:buSzPts val="1100"/>
              <a:buChar char="○"/>
              <a:defRPr/>
            </a:lvl5pPr>
            <a:lvl6pPr indent="-298450" lvl="5" marL="2743200" rtl="0">
              <a:spcBef>
                <a:spcPts val="0"/>
              </a:spcBef>
              <a:spcAft>
                <a:spcPts val="0"/>
              </a:spcAft>
              <a:buSzPts val="1100"/>
              <a:buChar char="■"/>
              <a:defRPr/>
            </a:lvl6pPr>
            <a:lvl7pPr indent="-298450" lvl="6" marL="3200400" rtl="0">
              <a:spcBef>
                <a:spcPts val="0"/>
              </a:spcBef>
              <a:spcAft>
                <a:spcPts val="0"/>
              </a:spcAft>
              <a:buSzPts val="1100"/>
              <a:buChar char="●"/>
              <a:defRPr/>
            </a:lvl7pPr>
            <a:lvl8pPr indent="-298450" lvl="7" marL="3657600" rtl="0">
              <a:spcBef>
                <a:spcPts val="0"/>
              </a:spcBef>
              <a:spcAft>
                <a:spcPts val="0"/>
              </a:spcAft>
              <a:buSzPts val="1100"/>
              <a:buChar char="○"/>
              <a:defRPr/>
            </a:lvl8pPr>
            <a:lvl9pPr indent="-298450" lvl="8" marL="4114800" rtl="0">
              <a:spcBef>
                <a:spcPts val="0"/>
              </a:spcBef>
              <a:spcAft>
                <a:spcPts val="0"/>
              </a:spcAft>
              <a:buSzPts val="1100"/>
              <a:buChar char="■"/>
              <a:defRPr/>
            </a:lvl9pPr>
          </a:lstStyle>
          <a:p/>
        </p:txBody>
      </p:sp>
      <p:sp>
        <p:nvSpPr>
          <p:cNvPr id="101" name="Google Shape;101;p1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102" name="Shape 102"/>
        <p:cNvGrpSpPr/>
        <p:nvPr/>
      </p:nvGrpSpPr>
      <p:grpSpPr>
        <a:xfrm>
          <a:off x="0" y="0"/>
          <a:ext cx="0" cy="0"/>
          <a:chOff x="0" y="0"/>
          <a:chExt cx="0" cy="0"/>
        </a:xfrm>
      </p:grpSpPr>
      <p:sp>
        <p:nvSpPr>
          <p:cNvPr id="103" name="Google Shape;103;p17"/>
          <p:cNvSpPr/>
          <p:nvPr/>
        </p:nvSpPr>
        <p:spPr>
          <a:xfrm>
            <a:off x="0" y="0"/>
            <a:ext cx="9144000" cy="12771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4" name="Google Shape;104;p17"/>
          <p:cNvSpPr txBox="1"/>
          <p:nvPr>
            <p:ph type="title"/>
          </p:nvPr>
        </p:nvSpPr>
        <p:spPr>
          <a:xfrm>
            <a:off x="311725" y="500925"/>
            <a:ext cx="8520600" cy="623700"/>
          </a:xfrm>
          <a:prstGeom prst="rect">
            <a:avLst/>
          </a:prstGeom>
        </p:spPr>
        <p:txBody>
          <a:bodyPr anchorCtr="0" anchor="t" bIns="91425" lIns="91425" spcFirstLastPara="1" rIns="91425" wrap="square" tIns="91425">
            <a:normAutofit/>
          </a:bodyPr>
          <a:lstStyle>
            <a:lvl1pPr lvl="0" rtl="0">
              <a:spcBef>
                <a:spcPts val="0"/>
              </a:spcBef>
              <a:spcAft>
                <a:spcPts val="0"/>
              </a:spcAft>
              <a:buClr>
                <a:schemeClr val="lt1"/>
              </a:buClr>
              <a:buSzPts val="2800"/>
              <a:buNone/>
              <a:defRPr>
                <a:solidFill>
                  <a:schemeClr val="l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p:txBody>
      </p:sp>
      <p:sp>
        <p:nvSpPr>
          <p:cNvPr id="105" name="Google Shape;105;p17"/>
          <p:cNvSpPr txBox="1"/>
          <p:nvPr>
            <p:ph idx="1" type="body"/>
          </p:nvPr>
        </p:nvSpPr>
        <p:spPr>
          <a:xfrm>
            <a:off x="311700" y="1505700"/>
            <a:ext cx="3999900" cy="3076200"/>
          </a:xfrm>
          <a:prstGeom prst="rect">
            <a:avLst/>
          </a:prstGeom>
        </p:spPr>
        <p:txBody>
          <a:bodyPr anchorCtr="0" anchor="t" bIns="91425" lIns="91425" spcFirstLastPara="1" rIns="91425" wrap="square" tIns="91425">
            <a:normAutofit/>
          </a:bodyPr>
          <a:lstStyle>
            <a:lvl1pPr indent="-311150" lvl="0" marL="457200" rtl="0">
              <a:spcBef>
                <a:spcPts val="0"/>
              </a:spcBef>
              <a:spcAft>
                <a:spcPts val="0"/>
              </a:spcAft>
              <a:buSzPts val="1300"/>
              <a:buChar char="●"/>
              <a:defRPr/>
            </a:lvl1pPr>
            <a:lvl2pPr indent="-298450" lvl="1" marL="914400" rtl="0">
              <a:spcBef>
                <a:spcPts val="0"/>
              </a:spcBef>
              <a:spcAft>
                <a:spcPts val="0"/>
              </a:spcAft>
              <a:buSzPts val="1100"/>
              <a:buChar char="○"/>
              <a:defRPr/>
            </a:lvl2pPr>
            <a:lvl3pPr indent="-298450" lvl="2" marL="1371600" rtl="0">
              <a:spcBef>
                <a:spcPts val="0"/>
              </a:spcBef>
              <a:spcAft>
                <a:spcPts val="0"/>
              </a:spcAft>
              <a:buSzPts val="1100"/>
              <a:buChar char="■"/>
              <a:defRPr/>
            </a:lvl3pPr>
            <a:lvl4pPr indent="-298450" lvl="3" marL="1828800" rtl="0">
              <a:spcBef>
                <a:spcPts val="0"/>
              </a:spcBef>
              <a:spcAft>
                <a:spcPts val="0"/>
              </a:spcAft>
              <a:buSzPts val="1100"/>
              <a:buChar char="●"/>
              <a:defRPr/>
            </a:lvl4pPr>
            <a:lvl5pPr indent="-298450" lvl="4" marL="2286000" rtl="0">
              <a:spcBef>
                <a:spcPts val="0"/>
              </a:spcBef>
              <a:spcAft>
                <a:spcPts val="0"/>
              </a:spcAft>
              <a:buSzPts val="1100"/>
              <a:buChar char="○"/>
              <a:defRPr/>
            </a:lvl5pPr>
            <a:lvl6pPr indent="-298450" lvl="5" marL="2743200" rtl="0">
              <a:spcBef>
                <a:spcPts val="0"/>
              </a:spcBef>
              <a:spcAft>
                <a:spcPts val="0"/>
              </a:spcAft>
              <a:buSzPts val="1100"/>
              <a:buChar char="■"/>
              <a:defRPr/>
            </a:lvl6pPr>
            <a:lvl7pPr indent="-298450" lvl="6" marL="3200400" rtl="0">
              <a:spcBef>
                <a:spcPts val="0"/>
              </a:spcBef>
              <a:spcAft>
                <a:spcPts val="0"/>
              </a:spcAft>
              <a:buSzPts val="1100"/>
              <a:buChar char="●"/>
              <a:defRPr/>
            </a:lvl7pPr>
            <a:lvl8pPr indent="-298450" lvl="7" marL="3657600" rtl="0">
              <a:spcBef>
                <a:spcPts val="0"/>
              </a:spcBef>
              <a:spcAft>
                <a:spcPts val="0"/>
              </a:spcAft>
              <a:buSzPts val="1100"/>
              <a:buChar char="○"/>
              <a:defRPr/>
            </a:lvl8pPr>
            <a:lvl9pPr indent="-298450" lvl="8" marL="4114800" rtl="0">
              <a:spcBef>
                <a:spcPts val="0"/>
              </a:spcBef>
              <a:spcAft>
                <a:spcPts val="0"/>
              </a:spcAft>
              <a:buSzPts val="1100"/>
              <a:buChar char="■"/>
              <a:defRPr/>
            </a:lvl9pPr>
          </a:lstStyle>
          <a:p/>
        </p:txBody>
      </p:sp>
      <p:sp>
        <p:nvSpPr>
          <p:cNvPr id="106" name="Google Shape;106;p17"/>
          <p:cNvSpPr txBox="1"/>
          <p:nvPr>
            <p:ph idx="2" type="body"/>
          </p:nvPr>
        </p:nvSpPr>
        <p:spPr>
          <a:xfrm>
            <a:off x="4832400" y="1505700"/>
            <a:ext cx="3999900" cy="3076200"/>
          </a:xfrm>
          <a:prstGeom prst="rect">
            <a:avLst/>
          </a:prstGeom>
        </p:spPr>
        <p:txBody>
          <a:bodyPr anchorCtr="0" anchor="t" bIns="91425" lIns="91425" spcFirstLastPara="1" rIns="91425" wrap="square" tIns="91425">
            <a:normAutofit/>
          </a:bodyPr>
          <a:lstStyle>
            <a:lvl1pPr indent="-311150" lvl="0" marL="457200" rtl="0">
              <a:spcBef>
                <a:spcPts val="0"/>
              </a:spcBef>
              <a:spcAft>
                <a:spcPts val="0"/>
              </a:spcAft>
              <a:buSzPts val="1300"/>
              <a:buChar char="●"/>
              <a:defRPr/>
            </a:lvl1pPr>
            <a:lvl2pPr indent="-298450" lvl="1" marL="914400" rtl="0">
              <a:spcBef>
                <a:spcPts val="0"/>
              </a:spcBef>
              <a:spcAft>
                <a:spcPts val="0"/>
              </a:spcAft>
              <a:buSzPts val="1100"/>
              <a:buChar char="○"/>
              <a:defRPr/>
            </a:lvl2pPr>
            <a:lvl3pPr indent="-298450" lvl="2" marL="1371600" rtl="0">
              <a:spcBef>
                <a:spcPts val="0"/>
              </a:spcBef>
              <a:spcAft>
                <a:spcPts val="0"/>
              </a:spcAft>
              <a:buSzPts val="1100"/>
              <a:buChar char="■"/>
              <a:defRPr/>
            </a:lvl3pPr>
            <a:lvl4pPr indent="-298450" lvl="3" marL="1828800" rtl="0">
              <a:spcBef>
                <a:spcPts val="0"/>
              </a:spcBef>
              <a:spcAft>
                <a:spcPts val="0"/>
              </a:spcAft>
              <a:buSzPts val="1100"/>
              <a:buChar char="●"/>
              <a:defRPr/>
            </a:lvl4pPr>
            <a:lvl5pPr indent="-298450" lvl="4" marL="2286000" rtl="0">
              <a:spcBef>
                <a:spcPts val="0"/>
              </a:spcBef>
              <a:spcAft>
                <a:spcPts val="0"/>
              </a:spcAft>
              <a:buSzPts val="1100"/>
              <a:buChar char="○"/>
              <a:defRPr/>
            </a:lvl5pPr>
            <a:lvl6pPr indent="-298450" lvl="5" marL="2743200" rtl="0">
              <a:spcBef>
                <a:spcPts val="0"/>
              </a:spcBef>
              <a:spcAft>
                <a:spcPts val="0"/>
              </a:spcAft>
              <a:buSzPts val="1100"/>
              <a:buChar char="■"/>
              <a:defRPr/>
            </a:lvl6pPr>
            <a:lvl7pPr indent="-298450" lvl="6" marL="3200400" rtl="0">
              <a:spcBef>
                <a:spcPts val="0"/>
              </a:spcBef>
              <a:spcAft>
                <a:spcPts val="0"/>
              </a:spcAft>
              <a:buSzPts val="1100"/>
              <a:buChar char="●"/>
              <a:defRPr/>
            </a:lvl7pPr>
            <a:lvl8pPr indent="-298450" lvl="7" marL="3657600" rtl="0">
              <a:spcBef>
                <a:spcPts val="0"/>
              </a:spcBef>
              <a:spcAft>
                <a:spcPts val="0"/>
              </a:spcAft>
              <a:buSzPts val="1100"/>
              <a:buChar char="○"/>
              <a:defRPr/>
            </a:lvl8pPr>
            <a:lvl9pPr indent="-298450" lvl="8" marL="4114800" rtl="0">
              <a:spcBef>
                <a:spcPts val="0"/>
              </a:spcBef>
              <a:spcAft>
                <a:spcPts val="0"/>
              </a:spcAft>
              <a:buSzPts val="1100"/>
              <a:buChar char="■"/>
              <a:defRPr/>
            </a:lvl9pPr>
          </a:lstStyle>
          <a:p/>
        </p:txBody>
      </p:sp>
      <p:sp>
        <p:nvSpPr>
          <p:cNvPr id="107" name="Google Shape;107;p1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108" name="Shape 108"/>
        <p:cNvGrpSpPr/>
        <p:nvPr/>
      </p:nvGrpSpPr>
      <p:grpSpPr>
        <a:xfrm>
          <a:off x="0" y="0"/>
          <a:ext cx="0" cy="0"/>
          <a:chOff x="0" y="0"/>
          <a:chExt cx="0" cy="0"/>
        </a:xfrm>
      </p:grpSpPr>
      <p:sp>
        <p:nvSpPr>
          <p:cNvPr id="109" name="Google Shape;109;p18"/>
          <p:cNvSpPr/>
          <p:nvPr/>
        </p:nvSpPr>
        <p:spPr>
          <a:xfrm>
            <a:off x="0" y="0"/>
            <a:ext cx="9144000" cy="12771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0" name="Google Shape;110;p18"/>
          <p:cNvSpPr txBox="1"/>
          <p:nvPr>
            <p:ph type="title"/>
          </p:nvPr>
        </p:nvSpPr>
        <p:spPr>
          <a:xfrm>
            <a:off x="311725" y="500925"/>
            <a:ext cx="8520600" cy="623700"/>
          </a:xfrm>
          <a:prstGeom prst="rect">
            <a:avLst/>
          </a:prstGeom>
        </p:spPr>
        <p:txBody>
          <a:bodyPr anchorCtr="0" anchor="t" bIns="91425" lIns="91425" spcFirstLastPara="1" rIns="91425" wrap="square" tIns="91425">
            <a:normAutofit/>
          </a:bodyPr>
          <a:lstStyle>
            <a:lvl1pPr lvl="0" rtl="0">
              <a:spcBef>
                <a:spcPts val="0"/>
              </a:spcBef>
              <a:spcAft>
                <a:spcPts val="0"/>
              </a:spcAft>
              <a:buClr>
                <a:schemeClr val="lt1"/>
              </a:buClr>
              <a:buSzPts val="2800"/>
              <a:buNone/>
              <a:defRPr>
                <a:solidFill>
                  <a:schemeClr val="l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p:txBody>
      </p:sp>
      <p:sp>
        <p:nvSpPr>
          <p:cNvPr id="111" name="Google Shape;111;p1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112" name="Shape 112"/>
        <p:cNvGrpSpPr/>
        <p:nvPr/>
      </p:nvGrpSpPr>
      <p:grpSpPr>
        <a:xfrm>
          <a:off x="0" y="0"/>
          <a:ext cx="0" cy="0"/>
          <a:chOff x="0" y="0"/>
          <a:chExt cx="0" cy="0"/>
        </a:xfrm>
      </p:grpSpPr>
      <p:sp>
        <p:nvSpPr>
          <p:cNvPr id="113" name="Google Shape;113;p19"/>
          <p:cNvSpPr/>
          <p:nvPr/>
        </p:nvSpPr>
        <p:spPr>
          <a:xfrm>
            <a:off x="0" y="0"/>
            <a:ext cx="3764400" cy="51435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4" name="Google Shape;114;p19"/>
          <p:cNvSpPr txBox="1"/>
          <p:nvPr>
            <p:ph type="title"/>
          </p:nvPr>
        </p:nvSpPr>
        <p:spPr>
          <a:xfrm>
            <a:off x="311725" y="500925"/>
            <a:ext cx="3127500" cy="1829100"/>
          </a:xfrm>
          <a:prstGeom prst="rect">
            <a:avLst/>
          </a:prstGeom>
        </p:spPr>
        <p:txBody>
          <a:bodyPr anchorCtr="0" anchor="t" bIns="91425" lIns="91425" spcFirstLastPara="1" rIns="91425" wrap="square" tIns="91425">
            <a:normAutofit/>
          </a:bodyPr>
          <a:lstStyle>
            <a:lvl1pPr lvl="0" rtl="0">
              <a:spcBef>
                <a:spcPts val="0"/>
              </a:spcBef>
              <a:spcAft>
                <a:spcPts val="0"/>
              </a:spcAft>
              <a:buClr>
                <a:schemeClr val="lt1"/>
              </a:buClr>
              <a:buSzPts val="2800"/>
              <a:buNone/>
              <a:defRPr>
                <a:solidFill>
                  <a:schemeClr val="l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p:txBody>
      </p:sp>
      <p:sp>
        <p:nvSpPr>
          <p:cNvPr id="115" name="Google Shape;115;p19"/>
          <p:cNvSpPr txBox="1"/>
          <p:nvPr>
            <p:ph idx="1" type="body"/>
          </p:nvPr>
        </p:nvSpPr>
        <p:spPr>
          <a:xfrm>
            <a:off x="311700" y="2390650"/>
            <a:ext cx="3127500" cy="2298000"/>
          </a:xfrm>
          <a:prstGeom prst="rect">
            <a:avLst/>
          </a:prstGeom>
        </p:spPr>
        <p:txBody>
          <a:bodyPr anchorCtr="0" anchor="t" bIns="91425" lIns="91425" spcFirstLastPara="1" rIns="91425" wrap="square" tIns="91425">
            <a:normAutofit/>
          </a:bodyPr>
          <a:lstStyle>
            <a:lvl1pPr indent="-311150" lvl="0" marL="457200" rtl="0">
              <a:spcBef>
                <a:spcPts val="0"/>
              </a:spcBef>
              <a:spcAft>
                <a:spcPts val="0"/>
              </a:spcAft>
              <a:buClr>
                <a:schemeClr val="accent2"/>
              </a:buClr>
              <a:buSzPts val="1300"/>
              <a:buChar char="●"/>
              <a:defRPr>
                <a:solidFill>
                  <a:schemeClr val="accent2"/>
                </a:solidFill>
              </a:defRPr>
            </a:lvl1pPr>
            <a:lvl2pPr indent="-298450" lvl="1" marL="914400" rtl="0">
              <a:spcBef>
                <a:spcPts val="0"/>
              </a:spcBef>
              <a:spcAft>
                <a:spcPts val="0"/>
              </a:spcAft>
              <a:buClr>
                <a:schemeClr val="accent2"/>
              </a:buClr>
              <a:buSzPts val="1100"/>
              <a:buChar char="○"/>
              <a:defRPr>
                <a:solidFill>
                  <a:schemeClr val="accent2"/>
                </a:solidFill>
              </a:defRPr>
            </a:lvl2pPr>
            <a:lvl3pPr indent="-298450" lvl="2" marL="1371600" rtl="0">
              <a:spcBef>
                <a:spcPts val="0"/>
              </a:spcBef>
              <a:spcAft>
                <a:spcPts val="0"/>
              </a:spcAft>
              <a:buClr>
                <a:schemeClr val="accent2"/>
              </a:buClr>
              <a:buSzPts val="1100"/>
              <a:buChar char="■"/>
              <a:defRPr>
                <a:solidFill>
                  <a:schemeClr val="accent2"/>
                </a:solidFill>
              </a:defRPr>
            </a:lvl3pPr>
            <a:lvl4pPr indent="-298450" lvl="3" marL="1828800" rtl="0">
              <a:spcBef>
                <a:spcPts val="0"/>
              </a:spcBef>
              <a:spcAft>
                <a:spcPts val="0"/>
              </a:spcAft>
              <a:buClr>
                <a:schemeClr val="accent2"/>
              </a:buClr>
              <a:buSzPts val="1100"/>
              <a:buChar char="●"/>
              <a:defRPr>
                <a:solidFill>
                  <a:schemeClr val="accent2"/>
                </a:solidFill>
              </a:defRPr>
            </a:lvl4pPr>
            <a:lvl5pPr indent="-298450" lvl="4" marL="2286000" rtl="0">
              <a:spcBef>
                <a:spcPts val="0"/>
              </a:spcBef>
              <a:spcAft>
                <a:spcPts val="0"/>
              </a:spcAft>
              <a:buClr>
                <a:schemeClr val="accent2"/>
              </a:buClr>
              <a:buSzPts val="1100"/>
              <a:buChar char="○"/>
              <a:defRPr>
                <a:solidFill>
                  <a:schemeClr val="accent2"/>
                </a:solidFill>
              </a:defRPr>
            </a:lvl5pPr>
            <a:lvl6pPr indent="-298450" lvl="5" marL="2743200" rtl="0">
              <a:spcBef>
                <a:spcPts val="0"/>
              </a:spcBef>
              <a:spcAft>
                <a:spcPts val="0"/>
              </a:spcAft>
              <a:buClr>
                <a:schemeClr val="accent2"/>
              </a:buClr>
              <a:buSzPts val="1100"/>
              <a:buChar char="■"/>
              <a:defRPr>
                <a:solidFill>
                  <a:schemeClr val="accent2"/>
                </a:solidFill>
              </a:defRPr>
            </a:lvl6pPr>
            <a:lvl7pPr indent="-298450" lvl="6" marL="3200400" rtl="0">
              <a:spcBef>
                <a:spcPts val="0"/>
              </a:spcBef>
              <a:spcAft>
                <a:spcPts val="0"/>
              </a:spcAft>
              <a:buClr>
                <a:schemeClr val="accent2"/>
              </a:buClr>
              <a:buSzPts val="1100"/>
              <a:buChar char="●"/>
              <a:defRPr>
                <a:solidFill>
                  <a:schemeClr val="accent2"/>
                </a:solidFill>
              </a:defRPr>
            </a:lvl7pPr>
            <a:lvl8pPr indent="-298450" lvl="7" marL="3657600" rtl="0">
              <a:spcBef>
                <a:spcPts val="0"/>
              </a:spcBef>
              <a:spcAft>
                <a:spcPts val="0"/>
              </a:spcAft>
              <a:buClr>
                <a:schemeClr val="accent2"/>
              </a:buClr>
              <a:buSzPts val="1100"/>
              <a:buChar char="○"/>
              <a:defRPr>
                <a:solidFill>
                  <a:schemeClr val="accent2"/>
                </a:solidFill>
              </a:defRPr>
            </a:lvl8pPr>
            <a:lvl9pPr indent="-298450" lvl="8" marL="4114800" rtl="0">
              <a:spcBef>
                <a:spcPts val="0"/>
              </a:spcBef>
              <a:spcAft>
                <a:spcPts val="0"/>
              </a:spcAft>
              <a:buClr>
                <a:schemeClr val="accent2"/>
              </a:buClr>
              <a:buSzPts val="1100"/>
              <a:buChar char="■"/>
              <a:defRPr>
                <a:solidFill>
                  <a:schemeClr val="accent2"/>
                </a:solidFill>
              </a:defRPr>
            </a:lvl9pPr>
          </a:lstStyle>
          <a:p/>
        </p:txBody>
      </p:sp>
      <p:sp>
        <p:nvSpPr>
          <p:cNvPr id="116" name="Google Shape;116;p1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bg>
      <p:bgPr>
        <a:solidFill>
          <a:schemeClr val="accent3"/>
        </a:solidFill>
      </p:bgPr>
    </p:bg>
    <p:spTree>
      <p:nvGrpSpPr>
        <p:cNvPr id="117" name="Shape 117"/>
        <p:cNvGrpSpPr/>
        <p:nvPr/>
      </p:nvGrpSpPr>
      <p:grpSpPr>
        <a:xfrm>
          <a:off x="0" y="0"/>
          <a:ext cx="0" cy="0"/>
          <a:chOff x="0" y="0"/>
          <a:chExt cx="0" cy="0"/>
        </a:xfrm>
      </p:grpSpPr>
      <p:sp>
        <p:nvSpPr>
          <p:cNvPr id="118" name="Google Shape;118;p20"/>
          <p:cNvSpPr txBox="1"/>
          <p:nvPr>
            <p:ph type="title"/>
          </p:nvPr>
        </p:nvSpPr>
        <p:spPr>
          <a:xfrm>
            <a:off x="311675" y="798600"/>
            <a:ext cx="6247800" cy="3546300"/>
          </a:xfrm>
          <a:prstGeom prst="rect">
            <a:avLst/>
          </a:prstGeom>
        </p:spPr>
        <p:txBody>
          <a:bodyPr anchorCtr="0" anchor="ctr" bIns="91425" lIns="91425" spcFirstLastPara="1" rIns="91425" wrap="square" tIns="91425">
            <a:normAutofit/>
          </a:bodyPr>
          <a:lstStyle>
            <a:lvl1pPr lvl="0" rtl="0">
              <a:spcBef>
                <a:spcPts val="0"/>
              </a:spcBef>
              <a:spcAft>
                <a:spcPts val="0"/>
              </a:spcAft>
              <a:buSzPts val="3600"/>
              <a:buNone/>
              <a:defRPr sz="3600"/>
            </a:lvl1pPr>
            <a:lvl2pPr lvl="1" rtl="0">
              <a:spcBef>
                <a:spcPts val="0"/>
              </a:spcBef>
              <a:spcAft>
                <a:spcPts val="0"/>
              </a:spcAft>
              <a:buSzPts val="3600"/>
              <a:buNone/>
              <a:defRPr sz="3600"/>
            </a:lvl2pPr>
            <a:lvl3pPr lvl="2" rtl="0">
              <a:spcBef>
                <a:spcPts val="0"/>
              </a:spcBef>
              <a:spcAft>
                <a:spcPts val="0"/>
              </a:spcAft>
              <a:buSzPts val="3600"/>
              <a:buNone/>
              <a:defRPr sz="3600"/>
            </a:lvl3pPr>
            <a:lvl4pPr lvl="3" rtl="0">
              <a:spcBef>
                <a:spcPts val="0"/>
              </a:spcBef>
              <a:spcAft>
                <a:spcPts val="0"/>
              </a:spcAft>
              <a:buSzPts val="3600"/>
              <a:buNone/>
              <a:defRPr sz="3600"/>
            </a:lvl4pPr>
            <a:lvl5pPr lvl="4" rtl="0">
              <a:spcBef>
                <a:spcPts val="0"/>
              </a:spcBef>
              <a:spcAft>
                <a:spcPts val="0"/>
              </a:spcAft>
              <a:buSzPts val="3600"/>
              <a:buNone/>
              <a:defRPr sz="3600"/>
            </a:lvl5pPr>
            <a:lvl6pPr lvl="5" rtl="0">
              <a:spcBef>
                <a:spcPts val="0"/>
              </a:spcBef>
              <a:spcAft>
                <a:spcPts val="0"/>
              </a:spcAft>
              <a:buSzPts val="3600"/>
              <a:buNone/>
              <a:defRPr sz="3600"/>
            </a:lvl6pPr>
            <a:lvl7pPr lvl="6" rtl="0">
              <a:spcBef>
                <a:spcPts val="0"/>
              </a:spcBef>
              <a:spcAft>
                <a:spcPts val="0"/>
              </a:spcAft>
              <a:buSzPts val="3600"/>
              <a:buNone/>
              <a:defRPr sz="3600"/>
            </a:lvl7pPr>
            <a:lvl8pPr lvl="7" rtl="0">
              <a:spcBef>
                <a:spcPts val="0"/>
              </a:spcBef>
              <a:spcAft>
                <a:spcPts val="0"/>
              </a:spcAft>
              <a:buSzPts val="3600"/>
              <a:buNone/>
              <a:defRPr sz="3600"/>
            </a:lvl8pPr>
            <a:lvl9pPr lvl="8" rtl="0">
              <a:spcBef>
                <a:spcPts val="0"/>
              </a:spcBef>
              <a:spcAft>
                <a:spcPts val="0"/>
              </a:spcAft>
              <a:buSzPts val="3600"/>
              <a:buNone/>
              <a:defRPr sz="3600"/>
            </a:lvl9pPr>
          </a:lstStyle>
          <a:p/>
        </p:txBody>
      </p:sp>
      <p:sp>
        <p:nvSpPr>
          <p:cNvPr id="119" name="Google Shape;119;p2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rtl="0">
              <a:buNone/>
              <a:defRPr>
                <a:solidFill>
                  <a:schemeClr val="accent1"/>
                </a:solidFill>
              </a:defRPr>
            </a:lvl1pPr>
            <a:lvl2pPr lvl="1" rtl="0">
              <a:buNone/>
              <a:defRPr>
                <a:solidFill>
                  <a:schemeClr val="accent1"/>
                </a:solidFill>
              </a:defRPr>
            </a:lvl2pPr>
            <a:lvl3pPr lvl="2" rtl="0">
              <a:buNone/>
              <a:defRPr>
                <a:solidFill>
                  <a:schemeClr val="accent1"/>
                </a:solidFill>
              </a:defRPr>
            </a:lvl3pPr>
            <a:lvl4pPr lvl="3" rtl="0">
              <a:buNone/>
              <a:defRPr>
                <a:solidFill>
                  <a:schemeClr val="accent1"/>
                </a:solidFill>
              </a:defRPr>
            </a:lvl4pPr>
            <a:lvl5pPr lvl="4" rtl="0">
              <a:buNone/>
              <a:defRPr>
                <a:solidFill>
                  <a:schemeClr val="accent1"/>
                </a:solidFill>
              </a:defRPr>
            </a:lvl5pPr>
            <a:lvl6pPr lvl="5" rtl="0">
              <a:buNone/>
              <a:defRPr>
                <a:solidFill>
                  <a:schemeClr val="accent1"/>
                </a:solidFill>
              </a:defRPr>
            </a:lvl6pPr>
            <a:lvl7pPr lvl="6" rtl="0">
              <a:buNone/>
              <a:defRPr>
                <a:solidFill>
                  <a:schemeClr val="accent1"/>
                </a:solidFill>
              </a:defRPr>
            </a:lvl7pPr>
            <a:lvl8pPr lvl="7" rtl="0">
              <a:buNone/>
              <a:defRPr>
                <a:solidFill>
                  <a:schemeClr val="accent1"/>
                </a:solidFill>
              </a:defRPr>
            </a:lvl8pPr>
            <a:lvl9pPr lvl="8" rtl="0">
              <a:buNone/>
              <a:defRPr>
                <a:solidFill>
                  <a:schemeClr val="accent1"/>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120" name="Shape 120"/>
        <p:cNvGrpSpPr/>
        <p:nvPr/>
      </p:nvGrpSpPr>
      <p:grpSpPr>
        <a:xfrm>
          <a:off x="0" y="0"/>
          <a:ext cx="0" cy="0"/>
          <a:chOff x="0" y="0"/>
          <a:chExt cx="0" cy="0"/>
        </a:xfrm>
      </p:grpSpPr>
      <p:sp>
        <p:nvSpPr>
          <p:cNvPr id="121" name="Google Shape;121;p21"/>
          <p:cNvSpPr/>
          <p:nvPr/>
        </p:nvSpPr>
        <p:spPr>
          <a:xfrm>
            <a:off x="0" y="0"/>
            <a:ext cx="4572000" cy="51435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2" name="Google Shape;122;p21"/>
          <p:cNvSpPr txBox="1"/>
          <p:nvPr>
            <p:ph type="title"/>
          </p:nvPr>
        </p:nvSpPr>
        <p:spPr>
          <a:xfrm>
            <a:off x="311300" y="500925"/>
            <a:ext cx="3704400" cy="2049600"/>
          </a:xfrm>
          <a:prstGeom prst="rect">
            <a:avLst/>
          </a:prstGeom>
        </p:spPr>
        <p:txBody>
          <a:bodyPr anchorCtr="0" anchor="t" bIns="91425" lIns="91425" spcFirstLastPara="1" rIns="91425" wrap="square" tIns="91425">
            <a:normAutofit/>
          </a:bodyPr>
          <a:lstStyle>
            <a:lvl1pPr lvl="0" rtl="0">
              <a:spcBef>
                <a:spcPts val="0"/>
              </a:spcBef>
              <a:spcAft>
                <a:spcPts val="0"/>
              </a:spcAft>
              <a:buClr>
                <a:schemeClr val="lt1"/>
              </a:buClr>
              <a:buSzPts val="2800"/>
              <a:buNone/>
              <a:defRPr>
                <a:solidFill>
                  <a:schemeClr val="l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p:txBody>
      </p:sp>
      <p:sp>
        <p:nvSpPr>
          <p:cNvPr id="123" name="Google Shape;123;p21"/>
          <p:cNvSpPr txBox="1"/>
          <p:nvPr>
            <p:ph idx="1" type="subTitle"/>
          </p:nvPr>
        </p:nvSpPr>
        <p:spPr>
          <a:xfrm>
            <a:off x="304800" y="2626725"/>
            <a:ext cx="3704400" cy="926700"/>
          </a:xfrm>
          <a:prstGeom prst="rect">
            <a:avLst/>
          </a:prstGeom>
        </p:spPr>
        <p:txBody>
          <a:bodyPr anchorCtr="0" anchor="t" bIns="91425" lIns="91425" spcFirstLastPara="1" rIns="91425" wrap="square" tIns="91425">
            <a:normAutofit/>
          </a:bodyPr>
          <a:lstStyle>
            <a:lvl1pPr lvl="0" rtl="0">
              <a:lnSpc>
                <a:spcPct val="100000"/>
              </a:lnSpc>
              <a:spcBef>
                <a:spcPts val="0"/>
              </a:spcBef>
              <a:spcAft>
                <a:spcPts val="0"/>
              </a:spcAft>
              <a:buClr>
                <a:schemeClr val="accent2"/>
              </a:buClr>
              <a:buSzPts val="1600"/>
              <a:buNone/>
              <a:defRPr sz="1600">
                <a:solidFill>
                  <a:schemeClr val="accent2"/>
                </a:solidFill>
              </a:defRPr>
            </a:lvl1pPr>
            <a:lvl2pPr lvl="1" rtl="0">
              <a:lnSpc>
                <a:spcPct val="100000"/>
              </a:lnSpc>
              <a:spcBef>
                <a:spcPts val="0"/>
              </a:spcBef>
              <a:spcAft>
                <a:spcPts val="0"/>
              </a:spcAft>
              <a:buClr>
                <a:schemeClr val="accent2"/>
              </a:buClr>
              <a:buSzPts val="1600"/>
              <a:buNone/>
              <a:defRPr sz="1600">
                <a:solidFill>
                  <a:schemeClr val="accent2"/>
                </a:solidFill>
              </a:defRPr>
            </a:lvl2pPr>
            <a:lvl3pPr lvl="2" rtl="0">
              <a:lnSpc>
                <a:spcPct val="100000"/>
              </a:lnSpc>
              <a:spcBef>
                <a:spcPts val="0"/>
              </a:spcBef>
              <a:spcAft>
                <a:spcPts val="0"/>
              </a:spcAft>
              <a:buClr>
                <a:schemeClr val="accent2"/>
              </a:buClr>
              <a:buSzPts val="1600"/>
              <a:buNone/>
              <a:defRPr sz="1600">
                <a:solidFill>
                  <a:schemeClr val="accent2"/>
                </a:solidFill>
              </a:defRPr>
            </a:lvl3pPr>
            <a:lvl4pPr lvl="3" rtl="0">
              <a:lnSpc>
                <a:spcPct val="100000"/>
              </a:lnSpc>
              <a:spcBef>
                <a:spcPts val="0"/>
              </a:spcBef>
              <a:spcAft>
                <a:spcPts val="0"/>
              </a:spcAft>
              <a:buClr>
                <a:schemeClr val="accent2"/>
              </a:buClr>
              <a:buSzPts val="1600"/>
              <a:buNone/>
              <a:defRPr sz="1600">
                <a:solidFill>
                  <a:schemeClr val="accent2"/>
                </a:solidFill>
              </a:defRPr>
            </a:lvl4pPr>
            <a:lvl5pPr lvl="4" rtl="0">
              <a:lnSpc>
                <a:spcPct val="100000"/>
              </a:lnSpc>
              <a:spcBef>
                <a:spcPts val="0"/>
              </a:spcBef>
              <a:spcAft>
                <a:spcPts val="0"/>
              </a:spcAft>
              <a:buClr>
                <a:schemeClr val="accent2"/>
              </a:buClr>
              <a:buSzPts val="1600"/>
              <a:buNone/>
              <a:defRPr sz="1600">
                <a:solidFill>
                  <a:schemeClr val="accent2"/>
                </a:solidFill>
              </a:defRPr>
            </a:lvl5pPr>
            <a:lvl6pPr lvl="5" rtl="0">
              <a:lnSpc>
                <a:spcPct val="100000"/>
              </a:lnSpc>
              <a:spcBef>
                <a:spcPts val="0"/>
              </a:spcBef>
              <a:spcAft>
                <a:spcPts val="0"/>
              </a:spcAft>
              <a:buClr>
                <a:schemeClr val="accent2"/>
              </a:buClr>
              <a:buSzPts val="1600"/>
              <a:buNone/>
              <a:defRPr sz="1600">
                <a:solidFill>
                  <a:schemeClr val="accent2"/>
                </a:solidFill>
              </a:defRPr>
            </a:lvl6pPr>
            <a:lvl7pPr lvl="6" rtl="0">
              <a:lnSpc>
                <a:spcPct val="100000"/>
              </a:lnSpc>
              <a:spcBef>
                <a:spcPts val="0"/>
              </a:spcBef>
              <a:spcAft>
                <a:spcPts val="0"/>
              </a:spcAft>
              <a:buClr>
                <a:schemeClr val="accent2"/>
              </a:buClr>
              <a:buSzPts val="1600"/>
              <a:buNone/>
              <a:defRPr sz="1600">
                <a:solidFill>
                  <a:schemeClr val="accent2"/>
                </a:solidFill>
              </a:defRPr>
            </a:lvl7pPr>
            <a:lvl8pPr lvl="7" rtl="0">
              <a:lnSpc>
                <a:spcPct val="100000"/>
              </a:lnSpc>
              <a:spcBef>
                <a:spcPts val="0"/>
              </a:spcBef>
              <a:spcAft>
                <a:spcPts val="0"/>
              </a:spcAft>
              <a:buClr>
                <a:schemeClr val="accent2"/>
              </a:buClr>
              <a:buSzPts val="1600"/>
              <a:buNone/>
              <a:defRPr sz="1600">
                <a:solidFill>
                  <a:schemeClr val="accent2"/>
                </a:solidFill>
              </a:defRPr>
            </a:lvl8pPr>
            <a:lvl9pPr lvl="8" rtl="0">
              <a:lnSpc>
                <a:spcPct val="100000"/>
              </a:lnSpc>
              <a:spcBef>
                <a:spcPts val="0"/>
              </a:spcBef>
              <a:spcAft>
                <a:spcPts val="0"/>
              </a:spcAft>
              <a:buClr>
                <a:schemeClr val="accent2"/>
              </a:buClr>
              <a:buSzPts val="1600"/>
              <a:buNone/>
              <a:defRPr sz="1600">
                <a:solidFill>
                  <a:schemeClr val="accent2"/>
                </a:solidFill>
              </a:defRPr>
            </a:lvl9pPr>
          </a:lstStyle>
          <a:p/>
        </p:txBody>
      </p:sp>
      <p:sp>
        <p:nvSpPr>
          <p:cNvPr id="124" name="Google Shape;124;p21"/>
          <p:cNvSpPr txBox="1"/>
          <p:nvPr>
            <p:ph idx="2" type="body"/>
          </p:nvPr>
        </p:nvSpPr>
        <p:spPr>
          <a:xfrm>
            <a:off x="4879025" y="500925"/>
            <a:ext cx="3954000" cy="4111500"/>
          </a:xfrm>
          <a:prstGeom prst="rect">
            <a:avLst/>
          </a:prstGeom>
        </p:spPr>
        <p:txBody>
          <a:bodyPr anchorCtr="0" anchor="t" bIns="91425" lIns="91425" spcFirstLastPara="1" rIns="91425" wrap="square" tIns="91425">
            <a:normAutofit/>
          </a:bodyPr>
          <a:lstStyle>
            <a:lvl1pPr indent="-311150" lvl="0" marL="457200" rtl="0">
              <a:spcBef>
                <a:spcPts val="0"/>
              </a:spcBef>
              <a:spcAft>
                <a:spcPts val="0"/>
              </a:spcAft>
              <a:buSzPts val="1300"/>
              <a:buChar char="●"/>
              <a:defRPr/>
            </a:lvl1pPr>
            <a:lvl2pPr indent="-298450" lvl="1" marL="914400" rtl="0">
              <a:spcBef>
                <a:spcPts val="0"/>
              </a:spcBef>
              <a:spcAft>
                <a:spcPts val="0"/>
              </a:spcAft>
              <a:buSzPts val="1100"/>
              <a:buChar char="○"/>
              <a:defRPr/>
            </a:lvl2pPr>
            <a:lvl3pPr indent="-298450" lvl="2" marL="1371600" rtl="0">
              <a:spcBef>
                <a:spcPts val="0"/>
              </a:spcBef>
              <a:spcAft>
                <a:spcPts val="0"/>
              </a:spcAft>
              <a:buSzPts val="1100"/>
              <a:buChar char="■"/>
              <a:defRPr/>
            </a:lvl3pPr>
            <a:lvl4pPr indent="-298450" lvl="3" marL="1828800" rtl="0">
              <a:spcBef>
                <a:spcPts val="0"/>
              </a:spcBef>
              <a:spcAft>
                <a:spcPts val="0"/>
              </a:spcAft>
              <a:buSzPts val="1100"/>
              <a:buChar char="●"/>
              <a:defRPr/>
            </a:lvl4pPr>
            <a:lvl5pPr indent="-298450" lvl="4" marL="2286000" rtl="0">
              <a:spcBef>
                <a:spcPts val="0"/>
              </a:spcBef>
              <a:spcAft>
                <a:spcPts val="0"/>
              </a:spcAft>
              <a:buSzPts val="1100"/>
              <a:buChar char="○"/>
              <a:defRPr/>
            </a:lvl5pPr>
            <a:lvl6pPr indent="-298450" lvl="5" marL="2743200" rtl="0">
              <a:spcBef>
                <a:spcPts val="0"/>
              </a:spcBef>
              <a:spcAft>
                <a:spcPts val="0"/>
              </a:spcAft>
              <a:buSzPts val="1100"/>
              <a:buChar char="■"/>
              <a:defRPr/>
            </a:lvl6pPr>
            <a:lvl7pPr indent="-298450" lvl="6" marL="3200400" rtl="0">
              <a:spcBef>
                <a:spcPts val="0"/>
              </a:spcBef>
              <a:spcAft>
                <a:spcPts val="0"/>
              </a:spcAft>
              <a:buSzPts val="1100"/>
              <a:buChar char="●"/>
              <a:defRPr/>
            </a:lvl7pPr>
            <a:lvl8pPr indent="-298450" lvl="7" marL="3657600" rtl="0">
              <a:spcBef>
                <a:spcPts val="0"/>
              </a:spcBef>
              <a:spcAft>
                <a:spcPts val="0"/>
              </a:spcAft>
              <a:buSzPts val="1100"/>
              <a:buChar char="○"/>
              <a:defRPr/>
            </a:lvl8pPr>
            <a:lvl9pPr indent="-298450" lvl="8" marL="4114800" rtl="0">
              <a:spcBef>
                <a:spcPts val="0"/>
              </a:spcBef>
              <a:spcAft>
                <a:spcPts val="0"/>
              </a:spcAft>
              <a:buSzPts val="1100"/>
              <a:buChar char="■"/>
              <a:defRPr/>
            </a:lvl9pPr>
          </a:lstStyle>
          <a:p/>
        </p:txBody>
      </p:sp>
      <p:sp>
        <p:nvSpPr>
          <p:cNvPr id="125" name="Google Shape;125;p2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bg>
      <p:bgPr>
        <a:solidFill>
          <a:schemeClr val="dk1"/>
        </a:solidFill>
      </p:bgPr>
    </p:bg>
    <p:spTree>
      <p:nvGrpSpPr>
        <p:cNvPr id="19" name="Shape 19"/>
        <p:cNvGrpSpPr/>
        <p:nvPr/>
      </p:nvGrpSpPr>
      <p:grpSpPr>
        <a:xfrm>
          <a:off x="0" y="0"/>
          <a:ext cx="0" cy="0"/>
          <a:chOff x="0" y="0"/>
          <a:chExt cx="0" cy="0"/>
        </a:xfrm>
      </p:grpSpPr>
      <p:grpSp>
        <p:nvGrpSpPr>
          <p:cNvPr id="20" name="Google Shape;20;p3"/>
          <p:cNvGrpSpPr/>
          <p:nvPr/>
        </p:nvGrpSpPr>
        <p:grpSpPr>
          <a:xfrm>
            <a:off x="6098378" y="5"/>
            <a:ext cx="3045625" cy="2030570"/>
            <a:chOff x="6098378" y="5"/>
            <a:chExt cx="3045625" cy="2030570"/>
          </a:xfrm>
        </p:grpSpPr>
        <p:sp>
          <p:nvSpPr>
            <p:cNvPr id="21" name="Google Shape;21;p3"/>
            <p:cNvSpPr/>
            <p:nvPr/>
          </p:nvSpPr>
          <p:spPr>
            <a:xfrm>
              <a:off x="8128803" y="16"/>
              <a:ext cx="1015200" cy="1015200"/>
            </a:xfrm>
            <a:prstGeom prst="rect">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 name="Google Shape;22;p3"/>
            <p:cNvSpPr/>
            <p:nvPr/>
          </p:nvSpPr>
          <p:spPr>
            <a:xfrm flipH="1">
              <a:off x="7113463" y="5"/>
              <a:ext cx="1015200" cy="1015200"/>
            </a:xfrm>
            <a:prstGeom prst="rtTriangle">
              <a:avLst/>
            </a:pr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 name="Google Shape;23;p3"/>
            <p:cNvSpPr/>
            <p:nvPr/>
          </p:nvSpPr>
          <p:spPr>
            <a:xfrm flipH="1" rot="10800000">
              <a:off x="7113588" y="107"/>
              <a:ext cx="1015200" cy="1015200"/>
            </a:xfrm>
            <a:prstGeom prst="rtTriangle">
              <a:avLst/>
            </a:prstGeom>
            <a:solidFill>
              <a:schemeClr val="accent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 name="Google Shape;24;p3"/>
            <p:cNvSpPr/>
            <p:nvPr/>
          </p:nvSpPr>
          <p:spPr>
            <a:xfrm rot="10800000">
              <a:off x="6098378" y="97"/>
              <a:ext cx="1015200" cy="1015200"/>
            </a:xfrm>
            <a:prstGeom prst="rtTriangle">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 name="Google Shape;25;p3"/>
            <p:cNvSpPr/>
            <p:nvPr/>
          </p:nvSpPr>
          <p:spPr>
            <a:xfrm rot="10800000">
              <a:off x="8128789" y="1015375"/>
              <a:ext cx="1015200" cy="1015200"/>
            </a:xfrm>
            <a:prstGeom prst="rtTriangle">
              <a:avLst/>
            </a:prstGeom>
            <a:solidFill>
              <a:schemeClr val="accent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26" name="Google Shape;26;p3"/>
          <p:cNvSpPr txBox="1"/>
          <p:nvPr>
            <p:ph type="title"/>
          </p:nvPr>
        </p:nvSpPr>
        <p:spPr>
          <a:xfrm>
            <a:off x="598100" y="2152347"/>
            <a:ext cx="8222100" cy="838800"/>
          </a:xfrm>
          <a:prstGeom prst="rect">
            <a:avLst/>
          </a:prstGeom>
        </p:spPr>
        <p:txBody>
          <a:bodyPr anchorCtr="0" anchor="ctr" bIns="91425" lIns="91425" spcFirstLastPara="1" rIns="91425" wrap="square" tIns="91425">
            <a:normAutofit/>
          </a:bodyPr>
          <a:lstStyle>
            <a:lvl1pPr lvl="0">
              <a:spcBef>
                <a:spcPts val="0"/>
              </a:spcBef>
              <a:spcAft>
                <a:spcPts val="0"/>
              </a:spcAft>
              <a:buClr>
                <a:schemeClr val="lt1"/>
              </a:buClr>
              <a:buSzPts val="4200"/>
              <a:buNone/>
              <a:defRPr sz="4200">
                <a:solidFill>
                  <a:schemeClr val="lt1"/>
                </a:solidFill>
              </a:defRPr>
            </a:lvl1pPr>
            <a:lvl2pPr lvl="1">
              <a:spcBef>
                <a:spcPts val="0"/>
              </a:spcBef>
              <a:spcAft>
                <a:spcPts val="0"/>
              </a:spcAft>
              <a:buClr>
                <a:schemeClr val="lt1"/>
              </a:buClr>
              <a:buSzPts val="4200"/>
              <a:buNone/>
              <a:defRPr sz="4200">
                <a:solidFill>
                  <a:schemeClr val="lt1"/>
                </a:solidFill>
              </a:defRPr>
            </a:lvl2pPr>
            <a:lvl3pPr lvl="2">
              <a:spcBef>
                <a:spcPts val="0"/>
              </a:spcBef>
              <a:spcAft>
                <a:spcPts val="0"/>
              </a:spcAft>
              <a:buClr>
                <a:schemeClr val="lt1"/>
              </a:buClr>
              <a:buSzPts val="4200"/>
              <a:buNone/>
              <a:defRPr sz="4200">
                <a:solidFill>
                  <a:schemeClr val="lt1"/>
                </a:solidFill>
              </a:defRPr>
            </a:lvl3pPr>
            <a:lvl4pPr lvl="3">
              <a:spcBef>
                <a:spcPts val="0"/>
              </a:spcBef>
              <a:spcAft>
                <a:spcPts val="0"/>
              </a:spcAft>
              <a:buClr>
                <a:schemeClr val="lt1"/>
              </a:buClr>
              <a:buSzPts val="4200"/>
              <a:buNone/>
              <a:defRPr sz="4200">
                <a:solidFill>
                  <a:schemeClr val="lt1"/>
                </a:solidFill>
              </a:defRPr>
            </a:lvl4pPr>
            <a:lvl5pPr lvl="4">
              <a:spcBef>
                <a:spcPts val="0"/>
              </a:spcBef>
              <a:spcAft>
                <a:spcPts val="0"/>
              </a:spcAft>
              <a:buClr>
                <a:schemeClr val="lt1"/>
              </a:buClr>
              <a:buSzPts val="4200"/>
              <a:buNone/>
              <a:defRPr sz="4200">
                <a:solidFill>
                  <a:schemeClr val="lt1"/>
                </a:solidFill>
              </a:defRPr>
            </a:lvl5pPr>
            <a:lvl6pPr lvl="5">
              <a:spcBef>
                <a:spcPts val="0"/>
              </a:spcBef>
              <a:spcAft>
                <a:spcPts val="0"/>
              </a:spcAft>
              <a:buClr>
                <a:schemeClr val="lt1"/>
              </a:buClr>
              <a:buSzPts val="4200"/>
              <a:buNone/>
              <a:defRPr sz="4200">
                <a:solidFill>
                  <a:schemeClr val="lt1"/>
                </a:solidFill>
              </a:defRPr>
            </a:lvl6pPr>
            <a:lvl7pPr lvl="6">
              <a:spcBef>
                <a:spcPts val="0"/>
              </a:spcBef>
              <a:spcAft>
                <a:spcPts val="0"/>
              </a:spcAft>
              <a:buClr>
                <a:schemeClr val="lt1"/>
              </a:buClr>
              <a:buSzPts val="4200"/>
              <a:buNone/>
              <a:defRPr sz="4200">
                <a:solidFill>
                  <a:schemeClr val="lt1"/>
                </a:solidFill>
              </a:defRPr>
            </a:lvl7pPr>
            <a:lvl8pPr lvl="7">
              <a:spcBef>
                <a:spcPts val="0"/>
              </a:spcBef>
              <a:spcAft>
                <a:spcPts val="0"/>
              </a:spcAft>
              <a:buClr>
                <a:schemeClr val="lt1"/>
              </a:buClr>
              <a:buSzPts val="4200"/>
              <a:buNone/>
              <a:defRPr sz="4200">
                <a:solidFill>
                  <a:schemeClr val="lt1"/>
                </a:solidFill>
              </a:defRPr>
            </a:lvl8pPr>
            <a:lvl9pPr lvl="8">
              <a:spcBef>
                <a:spcPts val="0"/>
              </a:spcBef>
              <a:spcAft>
                <a:spcPts val="0"/>
              </a:spcAft>
              <a:buClr>
                <a:schemeClr val="lt1"/>
              </a:buClr>
              <a:buSzPts val="4200"/>
              <a:buNone/>
              <a:defRPr sz="4200">
                <a:solidFill>
                  <a:schemeClr val="lt1"/>
                </a:solidFill>
              </a:defRPr>
            </a:lvl9pPr>
          </a:lstStyle>
          <a:p/>
        </p:txBody>
      </p:sp>
      <p:sp>
        <p:nvSpPr>
          <p:cNvPr id="27" name="Google Shape;27;p3"/>
          <p:cNvSpPr txBox="1"/>
          <p:nvPr>
            <p:ph idx="12" type="sldNum"/>
          </p:nvPr>
        </p:nvSpPr>
        <p:spPr>
          <a:xfrm>
            <a:off x="8460431" y="4651190"/>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126" name="Shape 126"/>
        <p:cNvGrpSpPr/>
        <p:nvPr/>
      </p:nvGrpSpPr>
      <p:grpSpPr>
        <a:xfrm>
          <a:off x="0" y="0"/>
          <a:ext cx="0" cy="0"/>
          <a:chOff x="0" y="0"/>
          <a:chExt cx="0" cy="0"/>
        </a:xfrm>
      </p:grpSpPr>
      <p:sp>
        <p:nvSpPr>
          <p:cNvPr id="127" name="Google Shape;127;p22"/>
          <p:cNvSpPr/>
          <p:nvPr/>
        </p:nvSpPr>
        <p:spPr>
          <a:xfrm>
            <a:off x="0" y="4369000"/>
            <a:ext cx="9144000" cy="7743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8" name="Google Shape;128;p22"/>
          <p:cNvSpPr txBox="1"/>
          <p:nvPr>
            <p:ph idx="1" type="body"/>
          </p:nvPr>
        </p:nvSpPr>
        <p:spPr>
          <a:xfrm>
            <a:off x="311700" y="4521400"/>
            <a:ext cx="7979400" cy="460500"/>
          </a:xfrm>
          <a:prstGeom prst="rect">
            <a:avLst/>
          </a:prstGeom>
        </p:spPr>
        <p:txBody>
          <a:bodyPr anchorCtr="0" anchor="ctr" bIns="91425" lIns="91425" spcFirstLastPara="1" rIns="91425" wrap="square" tIns="91425">
            <a:normAutofit/>
          </a:bodyPr>
          <a:lstStyle>
            <a:lvl1pPr indent="-228600" lvl="0" marL="457200" rtl="0">
              <a:lnSpc>
                <a:spcPct val="100000"/>
              </a:lnSpc>
              <a:spcBef>
                <a:spcPts val="0"/>
              </a:spcBef>
              <a:spcAft>
                <a:spcPts val="0"/>
              </a:spcAft>
              <a:buClr>
                <a:schemeClr val="lt1"/>
              </a:buClr>
              <a:buSzPts val="1300"/>
              <a:buFont typeface="Merriweather"/>
              <a:buNone/>
              <a:defRPr>
                <a:solidFill>
                  <a:schemeClr val="lt1"/>
                </a:solidFill>
                <a:latin typeface="Merriweather"/>
                <a:ea typeface="Merriweather"/>
                <a:cs typeface="Merriweather"/>
                <a:sym typeface="Merriweather"/>
              </a:defRPr>
            </a:lvl1pPr>
          </a:lstStyle>
          <a:p/>
        </p:txBody>
      </p:sp>
      <p:sp>
        <p:nvSpPr>
          <p:cNvPr id="129" name="Google Shape;129;p2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rtl="0">
              <a:buNone/>
              <a:defRPr>
                <a:solidFill>
                  <a:schemeClr val="lt1"/>
                </a:solidFill>
              </a:defRPr>
            </a:lvl1pPr>
            <a:lvl2pPr lvl="1" rtl="0">
              <a:buNone/>
              <a:defRPr>
                <a:solidFill>
                  <a:schemeClr val="lt1"/>
                </a:solidFill>
              </a:defRPr>
            </a:lvl2pPr>
            <a:lvl3pPr lvl="2" rtl="0">
              <a:buNone/>
              <a:defRPr>
                <a:solidFill>
                  <a:schemeClr val="lt1"/>
                </a:solidFill>
              </a:defRPr>
            </a:lvl3pPr>
            <a:lvl4pPr lvl="3" rtl="0">
              <a:buNone/>
              <a:defRPr>
                <a:solidFill>
                  <a:schemeClr val="lt1"/>
                </a:solidFill>
              </a:defRPr>
            </a:lvl4pPr>
            <a:lvl5pPr lvl="4" rtl="0">
              <a:buNone/>
              <a:defRPr>
                <a:solidFill>
                  <a:schemeClr val="lt1"/>
                </a:solidFill>
              </a:defRPr>
            </a:lvl5pPr>
            <a:lvl6pPr lvl="5" rtl="0">
              <a:buNone/>
              <a:defRPr>
                <a:solidFill>
                  <a:schemeClr val="lt1"/>
                </a:solidFill>
              </a:defRPr>
            </a:lvl6pPr>
            <a:lvl7pPr lvl="6" rtl="0">
              <a:buNone/>
              <a:defRPr>
                <a:solidFill>
                  <a:schemeClr val="lt1"/>
                </a:solidFill>
              </a:defRPr>
            </a:lvl7pPr>
            <a:lvl8pPr lvl="7" rtl="0">
              <a:buNone/>
              <a:defRPr>
                <a:solidFill>
                  <a:schemeClr val="lt1"/>
                </a:solidFill>
              </a:defRPr>
            </a:lvl8pPr>
            <a:lvl9pPr lvl="8" rtl="0">
              <a:buNone/>
              <a:defRPr>
                <a:solidFill>
                  <a:schemeClr val="lt1"/>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bg>
      <p:bgPr>
        <a:solidFill>
          <a:schemeClr val="dk1"/>
        </a:solidFill>
      </p:bgPr>
    </p:bg>
    <p:spTree>
      <p:nvGrpSpPr>
        <p:cNvPr id="130" name="Shape 130"/>
        <p:cNvGrpSpPr/>
        <p:nvPr/>
      </p:nvGrpSpPr>
      <p:grpSpPr>
        <a:xfrm>
          <a:off x="0" y="0"/>
          <a:ext cx="0" cy="0"/>
          <a:chOff x="0" y="0"/>
          <a:chExt cx="0" cy="0"/>
        </a:xfrm>
      </p:grpSpPr>
      <p:sp>
        <p:nvSpPr>
          <p:cNvPr id="131" name="Google Shape;131;p23"/>
          <p:cNvSpPr txBox="1"/>
          <p:nvPr>
            <p:ph hasCustomPrompt="1" type="title"/>
          </p:nvPr>
        </p:nvSpPr>
        <p:spPr>
          <a:xfrm>
            <a:off x="311750" y="831175"/>
            <a:ext cx="5334900" cy="1244700"/>
          </a:xfrm>
          <a:prstGeom prst="rect">
            <a:avLst/>
          </a:prstGeom>
        </p:spPr>
        <p:txBody>
          <a:bodyPr anchorCtr="0" anchor="b" bIns="91425" lIns="91425" spcFirstLastPara="1" rIns="91425" wrap="square" tIns="91425">
            <a:normAutofit/>
          </a:bodyPr>
          <a:lstStyle>
            <a:lvl1pPr lvl="0" rtl="0">
              <a:spcBef>
                <a:spcPts val="0"/>
              </a:spcBef>
              <a:spcAft>
                <a:spcPts val="0"/>
              </a:spcAft>
              <a:buClr>
                <a:schemeClr val="lt1"/>
              </a:buClr>
              <a:buSzPts val="10000"/>
              <a:buNone/>
              <a:defRPr sz="10000">
                <a:solidFill>
                  <a:schemeClr val="lt1"/>
                </a:solidFill>
              </a:defRPr>
            </a:lvl1pPr>
            <a:lvl2pPr lvl="1" rtl="0">
              <a:spcBef>
                <a:spcPts val="0"/>
              </a:spcBef>
              <a:spcAft>
                <a:spcPts val="0"/>
              </a:spcAft>
              <a:buClr>
                <a:schemeClr val="lt1"/>
              </a:buClr>
              <a:buSzPts val="10000"/>
              <a:buNone/>
              <a:defRPr sz="10000">
                <a:solidFill>
                  <a:schemeClr val="lt1"/>
                </a:solidFill>
              </a:defRPr>
            </a:lvl2pPr>
            <a:lvl3pPr lvl="2" rtl="0">
              <a:spcBef>
                <a:spcPts val="0"/>
              </a:spcBef>
              <a:spcAft>
                <a:spcPts val="0"/>
              </a:spcAft>
              <a:buClr>
                <a:schemeClr val="lt1"/>
              </a:buClr>
              <a:buSzPts val="10000"/>
              <a:buNone/>
              <a:defRPr sz="10000">
                <a:solidFill>
                  <a:schemeClr val="lt1"/>
                </a:solidFill>
              </a:defRPr>
            </a:lvl3pPr>
            <a:lvl4pPr lvl="3" rtl="0">
              <a:spcBef>
                <a:spcPts val="0"/>
              </a:spcBef>
              <a:spcAft>
                <a:spcPts val="0"/>
              </a:spcAft>
              <a:buClr>
                <a:schemeClr val="lt1"/>
              </a:buClr>
              <a:buSzPts val="10000"/>
              <a:buNone/>
              <a:defRPr sz="10000">
                <a:solidFill>
                  <a:schemeClr val="lt1"/>
                </a:solidFill>
              </a:defRPr>
            </a:lvl4pPr>
            <a:lvl5pPr lvl="4" rtl="0">
              <a:spcBef>
                <a:spcPts val="0"/>
              </a:spcBef>
              <a:spcAft>
                <a:spcPts val="0"/>
              </a:spcAft>
              <a:buClr>
                <a:schemeClr val="lt1"/>
              </a:buClr>
              <a:buSzPts val="10000"/>
              <a:buNone/>
              <a:defRPr sz="10000">
                <a:solidFill>
                  <a:schemeClr val="lt1"/>
                </a:solidFill>
              </a:defRPr>
            </a:lvl5pPr>
            <a:lvl6pPr lvl="5" rtl="0">
              <a:spcBef>
                <a:spcPts val="0"/>
              </a:spcBef>
              <a:spcAft>
                <a:spcPts val="0"/>
              </a:spcAft>
              <a:buClr>
                <a:schemeClr val="lt1"/>
              </a:buClr>
              <a:buSzPts val="10000"/>
              <a:buNone/>
              <a:defRPr sz="10000">
                <a:solidFill>
                  <a:schemeClr val="lt1"/>
                </a:solidFill>
              </a:defRPr>
            </a:lvl6pPr>
            <a:lvl7pPr lvl="6" rtl="0">
              <a:spcBef>
                <a:spcPts val="0"/>
              </a:spcBef>
              <a:spcAft>
                <a:spcPts val="0"/>
              </a:spcAft>
              <a:buClr>
                <a:schemeClr val="lt1"/>
              </a:buClr>
              <a:buSzPts val="10000"/>
              <a:buNone/>
              <a:defRPr sz="10000">
                <a:solidFill>
                  <a:schemeClr val="lt1"/>
                </a:solidFill>
              </a:defRPr>
            </a:lvl7pPr>
            <a:lvl8pPr lvl="7" rtl="0">
              <a:spcBef>
                <a:spcPts val="0"/>
              </a:spcBef>
              <a:spcAft>
                <a:spcPts val="0"/>
              </a:spcAft>
              <a:buClr>
                <a:schemeClr val="lt1"/>
              </a:buClr>
              <a:buSzPts val="10000"/>
              <a:buNone/>
              <a:defRPr sz="10000">
                <a:solidFill>
                  <a:schemeClr val="lt1"/>
                </a:solidFill>
              </a:defRPr>
            </a:lvl8pPr>
            <a:lvl9pPr lvl="8" rtl="0">
              <a:spcBef>
                <a:spcPts val="0"/>
              </a:spcBef>
              <a:spcAft>
                <a:spcPts val="0"/>
              </a:spcAft>
              <a:buClr>
                <a:schemeClr val="lt1"/>
              </a:buClr>
              <a:buSzPts val="10000"/>
              <a:buNone/>
              <a:defRPr sz="10000">
                <a:solidFill>
                  <a:schemeClr val="lt1"/>
                </a:solidFill>
              </a:defRPr>
            </a:lvl9pPr>
          </a:lstStyle>
          <a:p>
            <a:r>
              <a:t>xx%</a:t>
            </a:r>
          </a:p>
        </p:txBody>
      </p:sp>
      <p:sp>
        <p:nvSpPr>
          <p:cNvPr id="132" name="Google Shape;132;p23"/>
          <p:cNvSpPr txBox="1"/>
          <p:nvPr>
            <p:ph idx="1" type="body"/>
          </p:nvPr>
        </p:nvSpPr>
        <p:spPr>
          <a:xfrm>
            <a:off x="311700" y="2121425"/>
            <a:ext cx="5334900" cy="942600"/>
          </a:xfrm>
          <a:prstGeom prst="rect">
            <a:avLst/>
          </a:prstGeom>
        </p:spPr>
        <p:txBody>
          <a:bodyPr anchorCtr="0" anchor="t" bIns="91425" lIns="91425" spcFirstLastPara="1" rIns="91425" wrap="square" tIns="91425">
            <a:normAutofit/>
          </a:bodyPr>
          <a:lstStyle>
            <a:lvl1pPr indent="-311150" lvl="0" marL="457200" rtl="0">
              <a:spcBef>
                <a:spcPts val="0"/>
              </a:spcBef>
              <a:spcAft>
                <a:spcPts val="0"/>
              </a:spcAft>
              <a:buClr>
                <a:schemeClr val="accent2"/>
              </a:buClr>
              <a:buSzPts val="1300"/>
              <a:buChar char="●"/>
              <a:defRPr>
                <a:solidFill>
                  <a:schemeClr val="accent2"/>
                </a:solidFill>
              </a:defRPr>
            </a:lvl1pPr>
            <a:lvl2pPr indent="-298450" lvl="1" marL="914400" rtl="0">
              <a:spcBef>
                <a:spcPts val="0"/>
              </a:spcBef>
              <a:spcAft>
                <a:spcPts val="0"/>
              </a:spcAft>
              <a:buClr>
                <a:schemeClr val="accent2"/>
              </a:buClr>
              <a:buSzPts val="1100"/>
              <a:buChar char="○"/>
              <a:defRPr>
                <a:solidFill>
                  <a:schemeClr val="accent2"/>
                </a:solidFill>
              </a:defRPr>
            </a:lvl2pPr>
            <a:lvl3pPr indent="-298450" lvl="2" marL="1371600" rtl="0">
              <a:spcBef>
                <a:spcPts val="0"/>
              </a:spcBef>
              <a:spcAft>
                <a:spcPts val="0"/>
              </a:spcAft>
              <a:buClr>
                <a:schemeClr val="accent2"/>
              </a:buClr>
              <a:buSzPts val="1100"/>
              <a:buChar char="■"/>
              <a:defRPr>
                <a:solidFill>
                  <a:schemeClr val="accent2"/>
                </a:solidFill>
              </a:defRPr>
            </a:lvl3pPr>
            <a:lvl4pPr indent="-298450" lvl="3" marL="1828800" rtl="0">
              <a:spcBef>
                <a:spcPts val="0"/>
              </a:spcBef>
              <a:spcAft>
                <a:spcPts val="0"/>
              </a:spcAft>
              <a:buClr>
                <a:schemeClr val="accent2"/>
              </a:buClr>
              <a:buSzPts val="1100"/>
              <a:buChar char="●"/>
              <a:defRPr>
                <a:solidFill>
                  <a:schemeClr val="accent2"/>
                </a:solidFill>
              </a:defRPr>
            </a:lvl4pPr>
            <a:lvl5pPr indent="-298450" lvl="4" marL="2286000" rtl="0">
              <a:spcBef>
                <a:spcPts val="0"/>
              </a:spcBef>
              <a:spcAft>
                <a:spcPts val="0"/>
              </a:spcAft>
              <a:buClr>
                <a:schemeClr val="accent2"/>
              </a:buClr>
              <a:buSzPts val="1100"/>
              <a:buChar char="○"/>
              <a:defRPr>
                <a:solidFill>
                  <a:schemeClr val="accent2"/>
                </a:solidFill>
              </a:defRPr>
            </a:lvl5pPr>
            <a:lvl6pPr indent="-298450" lvl="5" marL="2743200" rtl="0">
              <a:spcBef>
                <a:spcPts val="0"/>
              </a:spcBef>
              <a:spcAft>
                <a:spcPts val="0"/>
              </a:spcAft>
              <a:buClr>
                <a:schemeClr val="accent2"/>
              </a:buClr>
              <a:buSzPts val="1100"/>
              <a:buChar char="■"/>
              <a:defRPr>
                <a:solidFill>
                  <a:schemeClr val="accent2"/>
                </a:solidFill>
              </a:defRPr>
            </a:lvl6pPr>
            <a:lvl7pPr indent="-298450" lvl="6" marL="3200400" rtl="0">
              <a:spcBef>
                <a:spcPts val="0"/>
              </a:spcBef>
              <a:spcAft>
                <a:spcPts val="0"/>
              </a:spcAft>
              <a:buClr>
                <a:schemeClr val="accent2"/>
              </a:buClr>
              <a:buSzPts val="1100"/>
              <a:buChar char="●"/>
              <a:defRPr>
                <a:solidFill>
                  <a:schemeClr val="accent2"/>
                </a:solidFill>
              </a:defRPr>
            </a:lvl7pPr>
            <a:lvl8pPr indent="-298450" lvl="7" marL="3657600" rtl="0">
              <a:spcBef>
                <a:spcPts val="0"/>
              </a:spcBef>
              <a:spcAft>
                <a:spcPts val="0"/>
              </a:spcAft>
              <a:buClr>
                <a:schemeClr val="accent2"/>
              </a:buClr>
              <a:buSzPts val="1100"/>
              <a:buChar char="○"/>
              <a:defRPr>
                <a:solidFill>
                  <a:schemeClr val="accent2"/>
                </a:solidFill>
              </a:defRPr>
            </a:lvl8pPr>
            <a:lvl9pPr indent="-298450" lvl="8" marL="4114800" rtl="0">
              <a:spcBef>
                <a:spcPts val="0"/>
              </a:spcBef>
              <a:spcAft>
                <a:spcPts val="0"/>
              </a:spcAft>
              <a:buClr>
                <a:schemeClr val="accent2"/>
              </a:buClr>
              <a:buSzPts val="1100"/>
              <a:buChar char="■"/>
              <a:defRPr>
                <a:solidFill>
                  <a:schemeClr val="accent2"/>
                </a:solidFill>
              </a:defRPr>
            </a:lvl9pPr>
          </a:lstStyle>
          <a:p/>
        </p:txBody>
      </p:sp>
      <p:sp>
        <p:nvSpPr>
          <p:cNvPr id="133" name="Google Shape;133;p2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rtl="0">
              <a:buNone/>
              <a:defRPr>
                <a:solidFill>
                  <a:schemeClr val="lt1"/>
                </a:solidFill>
              </a:defRPr>
            </a:lvl1pPr>
            <a:lvl2pPr lvl="1" rtl="0">
              <a:buNone/>
              <a:defRPr>
                <a:solidFill>
                  <a:schemeClr val="lt1"/>
                </a:solidFill>
              </a:defRPr>
            </a:lvl2pPr>
            <a:lvl3pPr lvl="2" rtl="0">
              <a:buNone/>
              <a:defRPr>
                <a:solidFill>
                  <a:schemeClr val="lt1"/>
                </a:solidFill>
              </a:defRPr>
            </a:lvl3pPr>
            <a:lvl4pPr lvl="3" rtl="0">
              <a:buNone/>
              <a:defRPr>
                <a:solidFill>
                  <a:schemeClr val="lt1"/>
                </a:solidFill>
              </a:defRPr>
            </a:lvl4pPr>
            <a:lvl5pPr lvl="4" rtl="0">
              <a:buNone/>
              <a:defRPr>
                <a:solidFill>
                  <a:schemeClr val="lt1"/>
                </a:solidFill>
              </a:defRPr>
            </a:lvl5pPr>
            <a:lvl6pPr lvl="5" rtl="0">
              <a:buNone/>
              <a:defRPr>
                <a:solidFill>
                  <a:schemeClr val="lt1"/>
                </a:solidFill>
              </a:defRPr>
            </a:lvl6pPr>
            <a:lvl7pPr lvl="6" rtl="0">
              <a:buNone/>
              <a:defRPr>
                <a:solidFill>
                  <a:schemeClr val="lt1"/>
                </a:solidFill>
              </a:defRPr>
            </a:lvl7pPr>
            <a:lvl8pPr lvl="7" rtl="0">
              <a:buNone/>
              <a:defRPr>
                <a:solidFill>
                  <a:schemeClr val="lt1"/>
                </a:solidFill>
              </a:defRPr>
            </a:lvl8pPr>
            <a:lvl9pPr lvl="8" rtl="0">
              <a:buNone/>
              <a:defRPr>
                <a:solidFill>
                  <a:schemeClr val="lt1"/>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134" name="Shape 134"/>
        <p:cNvGrpSpPr/>
        <p:nvPr/>
      </p:nvGrpSpPr>
      <p:grpSpPr>
        <a:xfrm>
          <a:off x="0" y="0"/>
          <a:ext cx="0" cy="0"/>
          <a:chOff x="0" y="0"/>
          <a:chExt cx="0" cy="0"/>
        </a:xfrm>
      </p:grpSpPr>
      <p:sp>
        <p:nvSpPr>
          <p:cNvPr id="135" name="Google Shape;135;p2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28" name="Shape 28"/>
        <p:cNvGrpSpPr/>
        <p:nvPr/>
      </p:nvGrpSpPr>
      <p:grpSpPr>
        <a:xfrm>
          <a:off x="0" y="0"/>
          <a:ext cx="0" cy="0"/>
          <a:chOff x="0" y="0"/>
          <a:chExt cx="0" cy="0"/>
        </a:xfrm>
      </p:grpSpPr>
      <p:grpSp>
        <p:nvGrpSpPr>
          <p:cNvPr id="29" name="Google Shape;29;p4"/>
          <p:cNvGrpSpPr/>
          <p:nvPr/>
        </p:nvGrpSpPr>
        <p:grpSpPr>
          <a:xfrm>
            <a:off x="0" y="3903669"/>
            <a:ext cx="9144000" cy="1239925"/>
            <a:chOff x="0" y="3903669"/>
            <a:chExt cx="9144000" cy="1239925"/>
          </a:xfrm>
        </p:grpSpPr>
        <p:sp>
          <p:nvSpPr>
            <p:cNvPr id="30" name="Google Shape;30;p4"/>
            <p:cNvSpPr/>
            <p:nvPr/>
          </p:nvSpPr>
          <p:spPr>
            <a:xfrm>
              <a:off x="8154895" y="3903669"/>
              <a:ext cx="989100" cy="987900"/>
            </a:xfrm>
            <a:prstGeom prst="rtTriangle">
              <a:avLst/>
            </a:pr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1" name="Google Shape;31;p4"/>
            <p:cNvSpPr/>
            <p:nvPr/>
          </p:nvSpPr>
          <p:spPr>
            <a:xfrm flipH="1">
              <a:off x="6181163" y="3903669"/>
              <a:ext cx="989100" cy="987900"/>
            </a:xfrm>
            <a:prstGeom prst="rtTriangle">
              <a:avLst/>
            </a:pr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2" name="Google Shape;32;p4"/>
            <p:cNvSpPr/>
            <p:nvPr/>
          </p:nvSpPr>
          <p:spPr>
            <a:xfrm>
              <a:off x="7170274" y="3903669"/>
              <a:ext cx="989100" cy="987900"/>
            </a:xfrm>
            <a:prstGeom prst="rect">
              <a:avLst/>
            </a:pr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3" name="Google Shape;33;p4"/>
            <p:cNvSpPr/>
            <p:nvPr/>
          </p:nvSpPr>
          <p:spPr>
            <a:xfrm rot="10800000">
              <a:off x="8154757" y="3903682"/>
              <a:ext cx="989100" cy="987900"/>
            </a:xfrm>
            <a:prstGeom prst="rtTriangle">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4" name="Google Shape;34;p4"/>
            <p:cNvSpPr/>
            <p:nvPr/>
          </p:nvSpPr>
          <p:spPr>
            <a:xfrm>
              <a:off x="0" y="4891594"/>
              <a:ext cx="9144000" cy="2520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35" name="Google Shape;35;p4"/>
          <p:cNvSpPr txBox="1"/>
          <p:nvPr>
            <p:ph type="title"/>
          </p:nvPr>
        </p:nvSpPr>
        <p:spPr>
          <a:xfrm>
            <a:off x="311700" y="410000"/>
            <a:ext cx="8520600" cy="607800"/>
          </a:xfrm>
          <a:prstGeom prst="rect">
            <a:avLst/>
          </a:prstGeom>
        </p:spPr>
        <p:txBody>
          <a:bodyPr anchorCtr="0" anchor="t" bIns="91425" lIns="91425" spcFirstLastPara="1" rIns="91425" wrap="square" tIns="91425">
            <a:norm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36" name="Google Shape;36;p4"/>
          <p:cNvSpPr txBox="1"/>
          <p:nvPr>
            <p:ph idx="1" type="body"/>
          </p:nvPr>
        </p:nvSpPr>
        <p:spPr>
          <a:xfrm>
            <a:off x="311700" y="1229875"/>
            <a:ext cx="8520600" cy="33390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37" name="Google Shape;37;p4"/>
          <p:cNvSpPr txBox="1"/>
          <p:nvPr>
            <p:ph idx="12" type="sldNum"/>
          </p:nvPr>
        </p:nvSpPr>
        <p:spPr>
          <a:xfrm>
            <a:off x="8460431" y="4651190"/>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38" name="Shape 38"/>
        <p:cNvGrpSpPr/>
        <p:nvPr/>
      </p:nvGrpSpPr>
      <p:grpSpPr>
        <a:xfrm>
          <a:off x="0" y="0"/>
          <a:ext cx="0" cy="0"/>
          <a:chOff x="0" y="0"/>
          <a:chExt cx="0" cy="0"/>
        </a:xfrm>
      </p:grpSpPr>
      <p:sp>
        <p:nvSpPr>
          <p:cNvPr id="39" name="Google Shape;39;p5"/>
          <p:cNvSpPr txBox="1"/>
          <p:nvPr>
            <p:ph type="title"/>
          </p:nvPr>
        </p:nvSpPr>
        <p:spPr>
          <a:xfrm>
            <a:off x="311700" y="410000"/>
            <a:ext cx="8520600" cy="607800"/>
          </a:xfrm>
          <a:prstGeom prst="rect">
            <a:avLst/>
          </a:prstGeom>
        </p:spPr>
        <p:txBody>
          <a:bodyPr anchorCtr="0" anchor="t" bIns="91425" lIns="91425" spcFirstLastPara="1" rIns="91425" wrap="square" tIns="91425">
            <a:norm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40" name="Google Shape;40;p5"/>
          <p:cNvSpPr txBox="1"/>
          <p:nvPr>
            <p:ph idx="1" type="body"/>
          </p:nvPr>
        </p:nvSpPr>
        <p:spPr>
          <a:xfrm>
            <a:off x="311700" y="1229975"/>
            <a:ext cx="3999900" cy="3339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41" name="Google Shape;41;p5"/>
          <p:cNvSpPr txBox="1"/>
          <p:nvPr>
            <p:ph idx="2" type="body"/>
          </p:nvPr>
        </p:nvSpPr>
        <p:spPr>
          <a:xfrm>
            <a:off x="4832400" y="1229975"/>
            <a:ext cx="3999900" cy="3339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42" name="Google Shape;42;p5"/>
          <p:cNvSpPr txBox="1"/>
          <p:nvPr>
            <p:ph idx="12" type="sldNum"/>
          </p:nvPr>
        </p:nvSpPr>
        <p:spPr>
          <a:xfrm>
            <a:off x="8460431" y="4651190"/>
            <a:ext cx="548700" cy="393600"/>
          </a:xfrm>
          <a:prstGeom prst="rect">
            <a:avLst/>
          </a:prstGeom>
        </p:spPr>
        <p:txBody>
          <a:bodyPr anchorCtr="0" anchor="ctr" bIns="91425" lIns="91425" spcFirstLastPara="1" rIns="91425" wrap="square" tIns="91425">
            <a:normAutofit/>
          </a:bodyPr>
          <a:lstStyle>
            <a:lvl1pPr lvl="0">
              <a:buNone/>
              <a:defRPr>
                <a:solidFill>
                  <a:schemeClr val="dk2"/>
                </a:solidFill>
              </a:defRPr>
            </a:lvl1pPr>
            <a:lvl2pPr lvl="1">
              <a:buNone/>
              <a:defRPr>
                <a:solidFill>
                  <a:schemeClr val="dk2"/>
                </a:solidFill>
              </a:defRPr>
            </a:lvl2pPr>
            <a:lvl3pPr lvl="2">
              <a:buNone/>
              <a:defRPr>
                <a:solidFill>
                  <a:schemeClr val="dk2"/>
                </a:solidFill>
              </a:defRPr>
            </a:lvl3pPr>
            <a:lvl4pPr lvl="3">
              <a:buNone/>
              <a:defRPr>
                <a:solidFill>
                  <a:schemeClr val="dk2"/>
                </a:solidFill>
              </a:defRPr>
            </a:lvl4pPr>
            <a:lvl5pPr lvl="4">
              <a:buNone/>
              <a:defRPr>
                <a:solidFill>
                  <a:schemeClr val="dk2"/>
                </a:solidFill>
              </a:defRPr>
            </a:lvl5pPr>
            <a:lvl6pPr lvl="5">
              <a:buNone/>
              <a:defRPr>
                <a:solidFill>
                  <a:schemeClr val="dk2"/>
                </a:solidFill>
              </a:defRPr>
            </a:lvl6pPr>
            <a:lvl7pPr lvl="6">
              <a:buNone/>
              <a:defRPr>
                <a:solidFill>
                  <a:schemeClr val="dk2"/>
                </a:solidFill>
              </a:defRPr>
            </a:lvl7pPr>
            <a:lvl8pPr lvl="7">
              <a:buNone/>
              <a:defRPr>
                <a:solidFill>
                  <a:schemeClr val="dk2"/>
                </a:solidFill>
              </a:defRPr>
            </a:lvl8pPr>
            <a:lvl9pPr lvl="8">
              <a:buNone/>
              <a:defRPr>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43" name="Shape 43"/>
        <p:cNvGrpSpPr/>
        <p:nvPr/>
      </p:nvGrpSpPr>
      <p:grpSpPr>
        <a:xfrm>
          <a:off x="0" y="0"/>
          <a:ext cx="0" cy="0"/>
          <a:chOff x="0" y="0"/>
          <a:chExt cx="0" cy="0"/>
        </a:xfrm>
      </p:grpSpPr>
      <p:sp>
        <p:nvSpPr>
          <p:cNvPr id="44" name="Google Shape;44;p6"/>
          <p:cNvSpPr txBox="1"/>
          <p:nvPr>
            <p:ph type="title"/>
          </p:nvPr>
        </p:nvSpPr>
        <p:spPr>
          <a:xfrm>
            <a:off x="311700" y="410000"/>
            <a:ext cx="8520600" cy="607800"/>
          </a:xfrm>
          <a:prstGeom prst="rect">
            <a:avLst/>
          </a:prstGeom>
        </p:spPr>
        <p:txBody>
          <a:bodyPr anchorCtr="0" anchor="t" bIns="91425" lIns="91425" spcFirstLastPara="1" rIns="91425" wrap="square" tIns="91425">
            <a:norm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45" name="Google Shape;45;p6"/>
          <p:cNvSpPr txBox="1"/>
          <p:nvPr>
            <p:ph idx="12" type="sldNum"/>
          </p:nvPr>
        </p:nvSpPr>
        <p:spPr>
          <a:xfrm>
            <a:off x="8460431" y="4651190"/>
            <a:ext cx="548700" cy="393600"/>
          </a:xfrm>
          <a:prstGeom prst="rect">
            <a:avLst/>
          </a:prstGeom>
        </p:spPr>
        <p:txBody>
          <a:bodyPr anchorCtr="0" anchor="ctr" bIns="91425" lIns="91425" spcFirstLastPara="1" rIns="91425" wrap="square" tIns="91425">
            <a:normAutofit/>
          </a:bodyPr>
          <a:lstStyle>
            <a:lvl1pPr lvl="0">
              <a:buNone/>
              <a:defRPr>
                <a:solidFill>
                  <a:schemeClr val="dk2"/>
                </a:solidFill>
              </a:defRPr>
            </a:lvl1pPr>
            <a:lvl2pPr lvl="1">
              <a:buNone/>
              <a:defRPr>
                <a:solidFill>
                  <a:schemeClr val="dk2"/>
                </a:solidFill>
              </a:defRPr>
            </a:lvl2pPr>
            <a:lvl3pPr lvl="2">
              <a:buNone/>
              <a:defRPr>
                <a:solidFill>
                  <a:schemeClr val="dk2"/>
                </a:solidFill>
              </a:defRPr>
            </a:lvl3pPr>
            <a:lvl4pPr lvl="3">
              <a:buNone/>
              <a:defRPr>
                <a:solidFill>
                  <a:schemeClr val="dk2"/>
                </a:solidFill>
              </a:defRPr>
            </a:lvl4pPr>
            <a:lvl5pPr lvl="4">
              <a:buNone/>
              <a:defRPr>
                <a:solidFill>
                  <a:schemeClr val="dk2"/>
                </a:solidFill>
              </a:defRPr>
            </a:lvl5pPr>
            <a:lvl6pPr lvl="5">
              <a:buNone/>
              <a:defRPr>
                <a:solidFill>
                  <a:schemeClr val="dk2"/>
                </a:solidFill>
              </a:defRPr>
            </a:lvl6pPr>
            <a:lvl7pPr lvl="6">
              <a:buNone/>
              <a:defRPr>
                <a:solidFill>
                  <a:schemeClr val="dk2"/>
                </a:solidFill>
              </a:defRPr>
            </a:lvl7pPr>
            <a:lvl8pPr lvl="7">
              <a:buNone/>
              <a:defRPr>
                <a:solidFill>
                  <a:schemeClr val="dk2"/>
                </a:solidFill>
              </a:defRPr>
            </a:lvl8pPr>
            <a:lvl9pPr lvl="8">
              <a:buNone/>
              <a:defRPr>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46" name="Shape 46"/>
        <p:cNvGrpSpPr/>
        <p:nvPr/>
      </p:nvGrpSpPr>
      <p:grpSpPr>
        <a:xfrm>
          <a:off x="0" y="0"/>
          <a:ext cx="0" cy="0"/>
          <a:chOff x="0" y="0"/>
          <a:chExt cx="0" cy="0"/>
        </a:xfrm>
      </p:grpSpPr>
      <p:sp>
        <p:nvSpPr>
          <p:cNvPr id="47" name="Google Shape;47;p7"/>
          <p:cNvSpPr txBox="1"/>
          <p:nvPr>
            <p:ph type="title"/>
          </p:nvPr>
        </p:nvSpPr>
        <p:spPr>
          <a:xfrm>
            <a:off x="311700" y="555600"/>
            <a:ext cx="2808000" cy="7557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48" name="Google Shape;48;p7"/>
          <p:cNvSpPr txBox="1"/>
          <p:nvPr>
            <p:ph idx="1" type="body"/>
          </p:nvPr>
        </p:nvSpPr>
        <p:spPr>
          <a:xfrm>
            <a:off x="311700" y="1465804"/>
            <a:ext cx="2808000" cy="31032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49" name="Google Shape;49;p7"/>
          <p:cNvSpPr txBox="1"/>
          <p:nvPr>
            <p:ph idx="12" type="sldNum"/>
          </p:nvPr>
        </p:nvSpPr>
        <p:spPr>
          <a:xfrm>
            <a:off x="8460431" y="4651190"/>
            <a:ext cx="548700" cy="393600"/>
          </a:xfrm>
          <a:prstGeom prst="rect">
            <a:avLst/>
          </a:prstGeom>
        </p:spPr>
        <p:txBody>
          <a:bodyPr anchorCtr="0" anchor="ctr" bIns="91425" lIns="91425" spcFirstLastPara="1" rIns="91425" wrap="square" tIns="91425">
            <a:normAutofit/>
          </a:bodyPr>
          <a:lstStyle>
            <a:lvl1pPr lvl="0">
              <a:buNone/>
              <a:defRPr>
                <a:solidFill>
                  <a:schemeClr val="dk2"/>
                </a:solidFill>
              </a:defRPr>
            </a:lvl1pPr>
            <a:lvl2pPr lvl="1">
              <a:buNone/>
              <a:defRPr>
                <a:solidFill>
                  <a:schemeClr val="dk2"/>
                </a:solidFill>
              </a:defRPr>
            </a:lvl2pPr>
            <a:lvl3pPr lvl="2">
              <a:buNone/>
              <a:defRPr>
                <a:solidFill>
                  <a:schemeClr val="dk2"/>
                </a:solidFill>
              </a:defRPr>
            </a:lvl3pPr>
            <a:lvl4pPr lvl="3">
              <a:buNone/>
              <a:defRPr>
                <a:solidFill>
                  <a:schemeClr val="dk2"/>
                </a:solidFill>
              </a:defRPr>
            </a:lvl4pPr>
            <a:lvl5pPr lvl="4">
              <a:buNone/>
              <a:defRPr>
                <a:solidFill>
                  <a:schemeClr val="dk2"/>
                </a:solidFill>
              </a:defRPr>
            </a:lvl5pPr>
            <a:lvl6pPr lvl="5">
              <a:buNone/>
              <a:defRPr>
                <a:solidFill>
                  <a:schemeClr val="dk2"/>
                </a:solidFill>
              </a:defRPr>
            </a:lvl6pPr>
            <a:lvl7pPr lvl="6">
              <a:buNone/>
              <a:defRPr>
                <a:solidFill>
                  <a:schemeClr val="dk2"/>
                </a:solidFill>
              </a:defRPr>
            </a:lvl7pPr>
            <a:lvl8pPr lvl="7">
              <a:buNone/>
              <a:defRPr>
                <a:solidFill>
                  <a:schemeClr val="dk2"/>
                </a:solidFill>
              </a:defRPr>
            </a:lvl8pPr>
            <a:lvl9pPr lvl="8">
              <a:buNone/>
              <a:defRPr>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bg>
      <p:bgPr>
        <a:solidFill>
          <a:schemeClr val="accent4"/>
        </a:solidFill>
      </p:bgPr>
    </p:bg>
    <p:spTree>
      <p:nvGrpSpPr>
        <p:cNvPr id="50" name="Shape 50"/>
        <p:cNvGrpSpPr/>
        <p:nvPr/>
      </p:nvGrpSpPr>
      <p:grpSpPr>
        <a:xfrm>
          <a:off x="0" y="0"/>
          <a:ext cx="0" cy="0"/>
          <a:chOff x="0" y="0"/>
          <a:chExt cx="0" cy="0"/>
        </a:xfrm>
      </p:grpSpPr>
      <p:grpSp>
        <p:nvGrpSpPr>
          <p:cNvPr id="51" name="Google Shape;51;p8"/>
          <p:cNvGrpSpPr/>
          <p:nvPr/>
        </p:nvGrpSpPr>
        <p:grpSpPr>
          <a:xfrm>
            <a:off x="6098378" y="5"/>
            <a:ext cx="3045625" cy="2030570"/>
            <a:chOff x="6098378" y="5"/>
            <a:chExt cx="3045625" cy="2030570"/>
          </a:xfrm>
        </p:grpSpPr>
        <p:sp>
          <p:nvSpPr>
            <p:cNvPr id="52" name="Google Shape;52;p8"/>
            <p:cNvSpPr/>
            <p:nvPr/>
          </p:nvSpPr>
          <p:spPr>
            <a:xfrm>
              <a:off x="8128803" y="16"/>
              <a:ext cx="1015200" cy="1015200"/>
            </a:xfrm>
            <a:prstGeom prst="rect">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3" name="Google Shape;53;p8"/>
            <p:cNvSpPr/>
            <p:nvPr/>
          </p:nvSpPr>
          <p:spPr>
            <a:xfrm flipH="1">
              <a:off x="7113463" y="5"/>
              <a:ext cx="1015200" cy="1015200"/>
            </a:xfrm>
            <a:prstGeom prst="rtTriangle">
              <a:avLst/>
            </a:pr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4" name="Google Shape;54;p8"/>
            <p:cNvSpPr/>
            <p:nvPr/>
          </p:nvSpPr>
          <p:spPr>
            <a:xfrm flipH="1" rot="10800000">
              <a:off x="7113588" y="107"/>
              <a:ext cx="1015200" cy="1015200"/>
            </a:xfrm>
            <a:prstGeom prst="rtTriangle">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5" name="Google Shape;55;p8"/>
            <p:cNvSpPr/>
            <p:nvPr/>
          </p:nvSpPr>
          <p:spPr>
            <a:xfrm rot="10800000">
              <a:off x="6098378" y="97"/>
              <a:ext cx="1015200" cy="1015200"/>
            </a:xfrm>
            <a:prstGeom prst="rtTriangle">
              <a:avLst/>
            </a:pr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6" name="Google Shape;56;p8"/>
            <p:cNvSpPr/>
            <p:nvPr/>
          </p:nvSpPr>
          <p:spPr>
            <a:xfrm rot="10800000">
              <a:off x="8128789" y="1015375"/>
              <a:ext cx="1015200" cy="1015200"/>
            </a:xfrm>
            <a:prstGeom prst="rtTriangle">
              <a:avLst/>
            </a:pr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57" name="Google Shape;57;p8"/>
          <p:cNvSpPr txBox="1"/>
          <p:nvPr>
            <p:ph type="title"/>
          </p:nvPr>
        </p:nvSpPr>
        <p:spPr>
          <a:xfrm>
            <a:off x="490250" y="526350"/>
            <a:ext cx="5618700" cy="4090800"/>
          </a:xfrm>
          <a:prstGeom prst="rect">
            <a:avLst/>
          </a:prstGeom>
        </p:spPr>
        <p:txBody>
          <a:bodyPr anchorCtr="0" anchor="ctr" bIns="91425" lIns="91425" spcFirstLastPara="1" rIns="91425" wrap="square" tIns="91425">
            <a:normAutofit/>
          </a:bodyPr>
          <a:lstStyle>
            <a:lvl1pPr lvl="0">
              <a:spcBef>
                <a:spcPts val="0"/>
              </a:spcBef>
              <a:spcAft>
                <a:spcPts val="0"/>
              </a:spcAft>
              <a:buClr>
                <a:schemeClr val="lt1"/>
              </a:buClr>
              <a:buSzPts val="4800"/>
              <a:buNone/>
              <a:defRPr sz="4800">
                <a:solidFill>
                  <a:schemeClr val="lt1"/>
                </a:solidFill>
              </a:defRPr>
            </a:lvl1pPr>
            <a:lvl2pPr lvl="1">
              <a:spcBef>
                <a:spcPts val="0"/>
              </a:spcBef>
              <a:spcAft>
                <a:spcPts val="0"/>
              </a:spcAft>
              <a:buClr>
                <a:schemeClr val="lt1"/>
              </a:buClr>
              <a:buSzPts val="4800"/>
              <a:buNone/>
              <a:defRPr sz="4800">
                <a:solidFill>
                  <a:schemeClr val="lt1"/>
                </a:solidFill>
              </a:defRPr>
            </a:lvl2pPr>
            <a:lvl3pPr lvl="2">
              <a:spcBef>
                <a:spcPts val="0"/>
              </a:spcBef>
              <a:spcAft>
                <a:spcPts val="0"/>
              </a:spcAft>
              <a:buClr>
                <a:schemeClr val="lt1"/>
              </a:buClr>
              <a:buSzPts val="4800"/>
              <a:buNone/>
              <a:defRPr sz="4800">
                <a:solidFill>
                  <a:schemeClr val="lt1"/>
                </a:solidFill>
              </a:defRPr>
            </a:lvl3pPr>
            <a:lvl4pPr lvl="3">
              <a:spcBef>
                <a:spcPts val="0"/>
              </a:spcBef>
              <a:spcAft>
                <a:spcPts val="0"/>
              </a:spcAft>
              <a:buClr>
                <a:schemeClr val="lt1"/>
              </a:buClr>
              <a:buSzPts val="4800"/>
              <a:buNone/>
              <a:defRPr sz="4800">
                <a:solidFill>
                  <a:schemeClr val="lt1"/>
                </a:solidFill>
              </a:defRPr>
            </a:lvl4pPr>
            <a:lvl5pPr lvl="4">
              <a:spcBef>
                <a:spcPts val="0"/>
              </a:spcBef>
              <a:spcAft>
                <a:spcPts val="0"/>
              </a:spcAft>
              <a:buClr>
                <a:schemeClr val="lt1"/>
              </a:buClr>
              <a:buSzPts val="4800"/>
              <a:buNone/>
              <a:defRPr sz="4800">
                <a:solidFill>
                  <a:schemeClr val="lt1"/>
                </a:solidFill>
              </a:defRPr>
            </a:lvl5pPr>
            <a:lvl6pPr lvl="5">
              <a:spcBef>
                <a:spcPts val="0"/>
              </a:spcBef>
              <a:spcAft>
                <a:spcPts val="0"/>
              </a:spcAft>
              <a:buClr>
                <a:schemeClr val="lt1"/>
              </a:buClr>
              <a:buSzPts val="4800"/>
              <a:buNone/>
              <a:defRPr sz="4800">
                <a:solidFill>
                  <a:schemeClr val="lt1"/>
                </a:solidFill>
              </a:defRPr>
            </a:lvl6pPr>
            <a:lvl7pPr lvl="6">
              <a:spcBef>
                <a:spcPts val="0"/>
              </a:spcBef>
              <a:spcAft>
                <a:spcPts val="0"/>
              </a:spcAft>
              <a:buClr>
                <a:schemeClr val="lt1"/>
              </a:buClr>
              <a:buSzPts val="4800"/>
              <a:buNone/>
              <a:defRPr sz="4800">
                <a:solidFill>
                  <a:schemeClr val="lt1"/>
                </a:solidFill>
              </a:defRPr>
            </a:lvl7pPr>
            <a:lvl8pPr lvl="7">
              <a:spcBef>
                <a:spcPts val="0"/>
              </a:spcBef>
              <a:spcAft>
                <a:spcPts val="0"/>
              </a:spcAft>
              <a:buClr>
                <a:schemeClr val="lt1"/>
              </a:buClr>
              <a:buSzPts val="4800"/>
              <a:buNone/>
              <a:defRPr sz="4800">
                <a:solidFill>
                  <a:schemeClr val="lt1"/>
                </a:solidFill>
              </a:defRPr>
            </a:lvl8pPr>
            <a:lvl9pPr lvl="8">
              <a:spcBef>
                <a:spcPts val="0"/>
              </a:spcBef>
              <a:spcAft>
                <a:spcPts val="0"/>
              </a:spcAft>
              <a:buClr>
                <a:schemeClr val="lt1"/>
              </a:buClr>
              <a:buSzPts val="4800"/>
              <a:buNone/>
              <a:defRPr sz="4800">
                <a:solidFill>
                  <a:schemeClr val="lt1"/>
                </a:solidFill>
              </a:defRPr>
            </a:lvl9pPr>
          </a:lstStyle>
          <a:p/>
        </p:txBody>
      </p:sp>
      <p:sp>
        <p:nvSpPr>
          <p:cNvPr id="58" name="Google Shape;58;p8"/>
          <p:cNvSpPr txBox="1"/>
          <p:nvPr>
            <p:ph idx="12" type="sldNum"/>
          </p:nvPr>
        </p:nvSpPr>
        <p:spPr>
          <a:xfrm>
            <a:off x="8460431" y="4651190"/>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59" name="Shape 59"/>
        <p:cNvGrpSpPr/>
        <p:nvPr/>
      </p:nvGrpSpPr>
      <p:grpSpPr>
        <a:xfrm>
          <a:off x="0" y="0"/>
          <a:ext cx="0" cy="0"/>
          <a:chOff x="0" y="0"/>
          <a:chExt cx="0" cy="0"/>
        </a:xfrm>
      </p:grpSpPr>
      <p:sp>
        <p:nvSpPr>
          <p:cNvPr id="60" name="Google Shape;60;p9"/>
          <p:cNvSpPr/>
          <p:nvPr/>
        </p:nvSpPr>
        <p:spPr>
          <a:xfrm>
            <a:off x="4572000" y="-175"/>
            <a:ext cx="4572000" cy="51435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61" name="Google Shape;61;p9"/>
          <p:cNvCxnSpPr/>
          <p:nvPr/>
        </p:nvCxnSpPr>
        <p:spPr>
          <a:xfrm>
            <a:off x="5029675" y="4495500"/>
            <a:ext cx="468300" cy="0"/>
          </a:xfrm>
          <a:prstGeom prst="straightConnector1">
            <a:avLst/>
          </a:prstGeom>
          <a:noFill/>
          <a:ln cap="flat" cmpd="sng" w="19050">
            <a:solidFill>
              <a:schemeClr val="lt1"/>
            </a:solidFill>
            <a:prstDash val="solid"/>
            <a:round/>
            <a:headEnd len="sm" w="sm" type="none"/>
            <a:tailEnd len="sm" w="sm" type="none"/>
          </a:ln>
        </p:spPr>
      </p:cxnSp>
      <p:sp>
        <p:nvSpPr>
          <p:cNvPr id="62" name="Google Shape;62;p9"/>
          <p:cNvSpPr txBox="1"/>
          <p:nvPr>
            <p:ph type="title"/>
          </p:nvPr>
        </p:nvSpPr>
        <p:spPr>
          <a:xfrm>
            <a:off x="265500" y="1151100"/>
            <a:ext cx="4045200" cy="15645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63" name="Google Shape;63;p9"/>
          <p:cNvSpPr txBox="1"/>
          <p:nvPr>
            <p:ph idx="1" type="subTitle"/>
          </p:nvPr>
        </p:nvSpPr>
        <p:spPr>
          <a:xfrm>
            <a:off x="265500" y="2769001"/>
            <a:ext cx="4045200" cy="12693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64" name="Google Shape;64;p9"/>
          <p:cNvSpPr txBox="1"/>
          <p:nvPr>
            <p:ph idx="2" type="body"/>
          </p:nvPr>
        </p:nvSpPr>
        <p:spPr>
          <a:xfrm>
            <a:off x="4939500" y="724200"/>
            <a:ext cx="3837000" cy="3695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Clr>
                <a:schemeClr val="lt1"/>
              </a:buClr>
              <a:buSzPts val="1800"/>
              <a:buChar char="●"/>
              <a:defRPr>
                <a:solidFill>
                  <a:schemeClr val="lt1"/>
                </a:solidFill>
              </a:defRPr>
            </a:lvl1pPr>
            <a:lvl2pPr indent="-317500" lvl="1" marL="914400">
              <a:spcBef>
                <a:spcPts val="0"/>
              </a:spcBef>
              <a:spcAft>
                <a:spcPts val="0"/>
              </a:spcAft>
              <a:buClr>
                <a:schemeClr val="lt1"/>
              </a:buClr>
              <a:buSzPts val="1400"/>
              <a:buChar char="○"/>
              <a:defRPr>
                <a:solidFill>
                  <a:schemeClr val="lt1"/>
                </a:solidFill>
              </a:defRPr>
            </a:lvl2pPr>
            <a:lvl3pPr indent="-317500" lvl="2" marL="1371600">
              <a:spcBef>
                <a:spcPts val="0"/>
              </a:spcBef>
              <a:spcAft>
                <a:spcPts val="0"/>
              </a:spcAft>
              <a:buClr>
                <a:schemeClr val="lt1"/>
              </a:buClr>
              <a:buSzPts val="1400"/>
              <a:buChar char="■"/>
              <a:defRPr>
                <a:solidFill>
                  <a:schemeClr val="lt1"/>
                </a:solidFill>
              </a:defRPr>
            </a:lvl3pPr>
            <a:lvl4pPr indent="-317500" lvl="3" marL="1828800">
              <a:spcBef>
                <a:spcPts val="0"/>
              </a:spcBef>
              <a:spcAft>
                <a:spcPts val="0"/>
              </a:spcAft>
              <a:buClr>
                <a:schemeClr val="lt1"/>
              </a:buClr>
              <a:buSzPts val="1400"/>
              <a:buChar char="●"/>
              <a:defRPr>
                <a:solidFill>
                  <a:schemeClr val="lt1"/>
                </a:solidFill>
              </a:defRPr>
            </a:lvl4pPr>
            <a:lvl5pPr indent="-317500" lvl="4" marL="2286000">
              <a:spcBef>
                <a:spcPts val="0"/>
              </a:spcBef>
              <a:spcAft>
                <a:spcPts val="0"/>
              </a:spcAft>
              <a:buClr>
                <a:schemeClr val="lt1"/>
              </a:buClr>
              <a:buSzPts val="1400"/>
              <a:buChar char="○"/>
              <a:defRPr>
                <a:solidFill>
                  <a:schemeClr val="lt1"/>
                </a:solidFill>
              </a:defRPr>
            </a:lvl5pPr>
            <a:lvl6pPr indent="-317500" lvl="5" marL="2743200">
              <a:spcBef>
                <a:spcPts val="0"/>
              </a:spcBef>
              <a:spcAft>
                <a:spcPts val="0"/>
              </a:spcAft>
              <a:buClr>
                <a:schemeClr val="lt1"/>
              </a:buClr>
              <a:buSzPts val="1400"/>
              <a:buChar char="■"/>
              <a:defRPr>
                <a:solidFill>
                  <a:schemeClr val="lt1"/>
                </a:solidFill>
              </a:defRPr>
            </a:lvl6pPr>
            <a:lvl7pPr indent="-317500" lvl="6" marL="3200400">
              <a:spcBef>
                <a:spcPts val="0"/>
              </a:spcBef>
              <a:spcAft>
                <a:spcPts val="0"/>
              </a:spcAft>
              <a:buClr>
                <a:schemeClr val="lt1"/>
              </a:buClr>
              <a:buSzPts val="1400"/>
              <a:buChar char="●"/>
              <a:defRPr>
                <a:solidFill>
                  <a:schemeClr val="lt1"/>
                </a:solidFill>
              </a:defRPr>
            </a:lvl7pPr>
            <a:lvl8pPr indent="-317500" lvl="7" marL="3657600">
              <a:spcBef>
                <a:spcPts val="0"/>
              </a:spcBef>
              <a:spcAft>
                <a:spcPts val="0"/>
              </a:spcAft>
              <a:buClr>
                <a:schemeClr val="lt1"/>
              </a:buClr>
              <a:buSzPts val="1400"/>
              <a:buChar char="○"/>
              <a:defRPr>
                <a:solidFill>
                  <a:schemeClr val="lt1"/>
                </a:solidFill>
              </a:defRPr>
            </a:lvl8pPr>
            <a:lvl9pPr indent="-317500" lvl="8" marL="4114800">
              <a:spcBef>
                <a:spcPts val="0"/>
              </a:spcBef>
              <a:spcAft>
                <a:spcPts val="0"/>
              </a:spcAft>
              <a:buClr>
                <a:schemeClr val="lt1"/>
              </a:buClr>
              <a:buSzPts val="1400"/>
              <a:buChar char="■"/>
              <a:defRPr>
                <a:solidFill>
                  <a:schemeClr val="lt1"/>
                </a:solidFill>
              </a:defRPr>
            </a:lvl9pPr>
          </a:lstStyle>
          <a:p/>
        </p:txBody>
      </p:sp>
      <p:sp>
        <p:nvSpPr>
          <p:cNvPr id="65" name="Google Shape;65;p9"/>
          <p:cNvSpPr txBox="1"/>
          <p:nvPr>
            <p:ph idx="12" type="sldNum"/>
          </p:nvPr>
        </p:nvSpPr>
        <p:spPr>
          <a:xfrm>
            <a:off x="8460431" y="4651190"/>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66" name="Shape 66"/>
        <p:cNvGrpSpPr/>
        <p:nvPr/>
      </p:nvGrpSpPr>
      <p:grpSpPr>
        <a:xfrm>
          <a:off x="0" y="0"/>
          <a:ext cx="0" cy="0"/>
          <a:chOff x="0" y="0"/>
          <a:chExt cx="0" cy="0"/>
        </a:xfrm>
      </p:grpSpPr>
      <p:sp>
        <p:nvSpPr>
          <p:cNvPr id="67" name="Google Shape;67;p10"/>
          <p:cNvSpPr txBox="1"/>
          <p:nvPr>
            <p:ph idx="1" type="body"/>
          </p:nvPr>
        </p:nvSpPr>
        <p:spPr>
          <a:xfrm>
            <a:off x="319500" y="4230575"/>
            <a:ext cx="5998800" cy="5988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68" name="Google Shape;68;p10"/>
          <p:cNvSpPr txBox="1"/>
          <p:nvPr>
            <p:ph idx="12" type="sldNum"/>
          </p:nvPr>
        </p:nvSpPr>
        <p:spPr>
          <a:xfrm>
            <a:off x="8460431" y="4651190"/>
            <a:ext cx="548700" cy="393600"/>
          </a:xfrm>
          <a:prstGeom prst="rect">
            <a:avLst/>
          </a:prstGeom>
        </p:spPr>
        <p:txBody>
          <a:bodyPr anchorCtr="0" anchor="ctr" bIns="91425" lIns="91425" spcFirstLastPara="1" rIns="91425" wrap="square" tIns="91425">
            <a:normAutofit/>
          </a:bodyPr>
          <a:lstStyle>
            <a:lvl1pPr lvl="0">
              <a:buNone/>
              <a:defRPr>
                <a:solidFill>
                  <a:schemeClr val="dk2"/>
                </a:solidFill>
              </a:defRPr>
            </a:lvl1pPr>
            <a:lvl2pPr lvl="1">
              <a:buNone/>
              <a:defRPr>
                <a:solidFill>
                  <a:schemeClr val="dk2"/>
                </a:solidFill>
              </a:defRPr>
            </a:lvl2pPr>
            <a:lvl3pPr lvl="2">
              <a:buNone/>
              <a:defRPr>
                <a:solidFill>
                  <a:schemeClr val="dk2"/>
                </a:solidFill>
              </a:defRPr>
            </a:lvl3pPr>
            <a:lvl4pPr lvl="3">
              <a:buNone/>
              <a:defRPr>
                <a:solidFill>
                  <a:schemeClr val="dk2"/>
                </a:solidFill>
              </a:defRPr>
            </a:lvl4pPr>
            <a:lvl5pPr lvl="4">
              <a:buNone/>
              <a:defRPr>
                <a:solidFill>
                  <a:schemeClr val="dk2"/>
                </a:solidFill>
              </a:defRPr>
            </a:lvl5pPr>
            <a:lvl6pPr lvl="5">
              <a:buNone/>
              <a:defRPr>
                <a:solidFill>
                  <a:schemeClr val="dk2"/>
                </a:solidFill>
              </a:defRPr>
            </a:lvl6pPr>
            <a:lvl7pPr lvl="6">
              <a:buNone/>
              <a:defRPr>
                <a:solidFill>
                  <a:schemeClr val="dk2"/>
                </a:solidFill>
              </a:defRPr>
            </a:lvl7pPr>
            <a:lvl8pPr lvl="7">
              <a:buNone/>
              <a:defRPr>
                <a:solidFill>
                  <a:schemeClr val="dk2"/>
                </a:solidFill>
              </a:defRPr>
            </a:lvl8pPr>
            <a:lvl9pPr lvl="8">
              <a:buNone/>
              <a:defRPr>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2" Type="http://schemas.openxmlformats.org/officeDocument/2006/relationships/theme" Target="../theme/theme2.xml"/><Relationship Id="rId9" Type="http://schemas.openxmlformats.org/officeDocument/2006/relationships/slideLayout" Target="../slideLayouts/slideLayout20.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geometric">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10000"/>
            <a:ext cx="8520600" cy="6078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3000"/>
              <a:buFont typeface="Roboto"/>
              <a:buNone/>
              <a:defRPr sz="3000">
                <a:solidFill>
                  <a:schemeClr val="dk1"/>
                </a:solidFill>
                <a:latin typeface="Roboto"/>
                <a:ea typeface="Roboto"/>
                <a:cs typeface="Roboto"/>
                <a:sym typeface="Roboto"/>
              </a:defRPr>
            </a:lvl1pPr>
            <a:lvl2pPr lvl="1">
              <a:spcBef>
                <a:spcPts val="0"/>
              </a:spcBef>
              <a:spcAft>
                <a:spcPts val="0"/>
              </a:spcAft>
              <a:buClr>
                <a:schemeClr val="dk1"/>
              </a:buClr>
              <a:buSzPts val="3000"/>
              <a:buFont typeface="Roboto"/>
              <a:buNone/>
              <a:defRPr sz="3000">
                <a:solidFill>
                  <a:schemeClr val="dk1"/>
                </a:solidFill>
                <a:latin typeface="Roboto"/>
                <a:ea typeface="Roboto"/>
                <a:cs typeface="Roboto"/>
                <a:sym typeface="Roboto"/>
              </a:defRPr>
            </a:lvl2pPr>
            <a:lvl3pPr lvl="2">
              <a:spcBef>
                <a:spcPts val="0"/>
              </a:spcBef>
              <a:spcAft>
                <a:spcPts val="0"/>
              </a:spcAft>
              <a:buClr>
                <a:schemeClr val="dk1"/>
              </a:buClr>
              <a:buSzPts val="3000"/>
              <a:buFont typeface="Roboto"/>
              <a:buNone/>
              <a:defRPr sz="3000">
                <a:solidFill>
                  <a:schemeClr val="dk1"/>
                </a:solidFill>
                <a:latin typeface="Roboto"/>
                <a:ea typeface="Roboto"/>
                <a:cs typeface="Roboto"/>
                <a:sym typeface="Roboto"/>
              </a:defRPr>
            </a:lvl3pPr>
            <a:lvl4pPr lvl="3">
              <a:spcBef>
                <a:spcPts val="0"/>
              </a:spcBef>
              <a:spcAft>
                <a:spcPts val="0"/>
              </a:spcAft>
              <a:buClr>
                <a:schemeClr val="dk1"/>
              </a:buClr>
              <a:buSzPts val="3000"/>
              <a:buFont typeface="Roboto"/>
              <a:buNone/>
              <a:defRPr sz="3000">
                <a:solidFill>
                  <a:schemeClr val="dk1"/>
                </a:solidFill>
                <a:latin typeface="Roboto"/>
                <a:ea typeface="Roboto"/>
                <a:cs typeface="Roboto"/>
                <a:sym typeface="Roboto"/>
              </a:defRPr>
            </a:lvl4pPr>
            <a:lvl5pPr lvl="4">
              <a:spcBef>
                <a:spcPts val="0"/>
              </a:spcBef>
              <a:spcAft>
                <a:spcPts val="0"/>
              </a:spcAft>
              <a:buClr>
                <a:schemeClr val="dk1"/>
              </a:buClr>
              <a:buSzPts val="3000"/>
              <a:buFont typeface="Roboto"/>
              <a:buNone/>
              <a:defRPr sz="3000">
                <a:solidFill>
                  <a:schemeClr val="dk1"/>
                </a:solidFill>
                <a:latin typeface="Roboto"/>
                <a:ea typeface="Roboto"/>
                <a:cs typeface="Roboto"/>
                <a:sym typeface="Roboto"/>
              </a:defRPr>
            </a:lvl5pPr>
            <a:lvl6pPr lvl="5">
              <a:spcBef>
                <a:spcPts val="0"/>
              </a:spcBef>
              <a:spcAft>
                <a:spcPts val="0"/>
              </a:spcAft>
              <a:buClr>
                <a:schemeClr val="dk1"/>
              </a:buClr>
              <a:buSzPts val="3000"/>
              <a:buFont typeface="Roboto"/>
              <a:buNone/>
              <a:defRPr sz="3000">
                <a:solidFill>
                  <a:schemeClr val="dk1"/>
                </a:solidFill>
                <a:latin typeface="Roboto"/>
                <a:ea typeface="Roboto"/>
                <a:cs typeface="Roboto"/>
                <a:sym typeface="Roboto"/>
              </a:defRPr>
            </a:lvl6pPr>
            <a:lvl7pPr lvl="6">
              <a:spcBef>
                <a:spcPts val="0"/>
              </a:spcBef>
              <a:spcAft>
                <a:spcPts val="0"/>
              </a:spcAft>
              <a:buClr>
                <a:schemeClr val="dk1"/>
              </a:buClr>
              <a:buSzPts val="3000"/>
              <a:buFont typeface="Roboto"/>
              <a:buNone/>
              <a:defRPr sz="3000">
                <a:solidFill>
                  <a:schemeClr val="dk1"/>
                </a:solidFill>
                <a:latin typeface="Roboto"/>
                <a:ea typeface="Roboto"/>
                <a:cs typeface="Roboto"/>
                <a:sym typeface="Roboto"/>
              </a:defRPr>
            </a:lvl7pPr>
            <a:lvl8pPr lvl="7">
              <a:spcBef>
                <a:spcPts val="0"/>
              </a:spcBef>
              <a:spcAft>
                <a:spcPts val="0"/>
              </a:spcAft>
              <a:buClr>
                <a:schemeClr val="dk1"/>
              </a:buClr>
              <a:buSzPts val="3000"/>
              <a:buFont typeface="Roboto"/>
              <a:buNone/>
              <a:defRPr sz="3000">
                <a:solidFill>
                  <a:schemeClr val="dk1"/>
                </a:solidFill>
                <a:latin typeface="Roboto"/>
                <a:ea typeface="Roboto"/>
                <a:cs typeface="Roboto"/>
                <a:sym typeface="Roboto"/>
              </a:defRPr>
            </a:lvl8pPr>
            <a:lvl9pPr lvl="8">
              <a:spcBef>
                <a:spcPts val="0"/>
              </a:spcBef>
              <a:spcAft>
                <a:spcPts val="0"/>
              </a:spcAft>
              <a:buClr>
                <a:schemeClr val="dk1"/>
              </a:buClr>
              <a:buSzPts val="3000"/>
              <a:buFont typeface="Roboto"/>
              <a:buNone/>
              <a:defRPr sz="3000">
                <a:solidFill>
                  <a:schemeClr val="dk1"/>
                </a:solidFill>
                <a:latin typeface="Roboto"/>
                <a:ea typeface="Roboto"/>
                <a:cs typeface="Roboto"/>
                <a:sym typeface="Roboto"/>
              </a:defRPr>
            </a:lvl9pPr>
          </a:lstStyle>
          <a:p/>
        </p:txBody>
      </p:sp>
      <p:sp>
        <p:nvSpPr>
          <p:cNvPr id="7" name="Google Shape;7;p1"/>
          <p:cNvSpPr txBox="1"/>
          <p:nvPr>
            <p:ph idx="1" type="body"/>
          </p:nvPr>
        </p:nvSpPr>
        <p:spPr>
          <a:xfrm>
            <a:off x="311700" y="1229875"/>
            <a:ext cx="8520600" cy="33390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Font typeface="Roboto"/>
              <a:buChar char="●"/>
              <a:defRPr sz="1800">
                <a:solidFill>
                  <a:schemeClr val="dk2"/>
                </a:solidFill>
                <a:latin typeface="Roboto"/>
                <a:ea typeface="Roboto"/>
                <a:cs typeface="Roboto"/>
                <a:sym typeface="Roboto"/>
              </a:defRPr>
            </a:lvl1pPr>
            <a:lvl2pPr indent="-317500" lvl="1" marL="914400">
              <a:lnSpc>
                <a:spcPct val="115000"/>
              </a:lnSpc>
              <a:spcBef>
                <a:spcPts val="0"/>
              </a:spcBef>
              <a:spcAft>
                <a:spcPts val="0"/>
              </a:spcAft>
              <a:buClr>
                <a:schemeClr val="dk2"/>
              </a:buClr>
              <a:buSzPts val="1400"/>
              <a:buFont typeface="Roboto"/>
              <a:buChar char="○"/>
              <a:defRPr>
                <a:solidFill>
                  <a:schemeClr val="dk2"/>
                </a:solidFill>
                <a:latin typeface="Roboto"/>
                <a:ea typeface="Roboto"/>
                <a:cs typeface="Roboto"/>
                <a:sym typeface="Roboto"/>
              </a:defRPr>
            </a:lvl2pPr>
            <a:lvl3pPr indent="-317500" lvl="2" marL="1371600">
              <a:lnSpc>
                <a:spcPct val="115000"/>
              </a:lnSpc>
              <a:spcBef>
                <a:spcPts val="0"/>
              </a:spcBef>
              <a:spcAft>
                <a:spcPts val="0"/>
              </a:spcAft>
              <a:buClr>
                <a:schemeClr val="dk2"/>
              </a:buClr>
              <a:buSzPts val="1400"/>
              <a:buFont typeface="Roboto"/>
              <a:buChar char="■"/>
              <a:defRPr>
                <a:solidFill>
                  <a:schemeClr val="dk2"/>
                </a:solidFill>
                <a:latin typeface="Roboto"/>
                <a:ea typeface="Roboto"/>
                <a:cs typeface="Roboto"/>
                <a:sym typeface="Roboto"/>
              </a:defRPr>
            </a:lvl3pPr>
            <a:lvl4pPr indent="-317500" lvl="3" marL="1828800">
              <a:lnSpc>
                <a:spcPct val="115000"/>
              </a:lnSpc>
              <a:spcBef>
                <a:spcPts val="0"/>
              </a:spcBef>
              <a:spcAft>
                <a:spcPts val="0"/>
              </a:spcAft>
              <a:buClr>
                <a:schemeClr val="dk2"/>
              </a:buClr>
              <a:buSzPts val="1400"/>
              <a:buFont typeface="Roboto"/>
              <a:buChar char="●"/>
              <a:defRPr>
                <a:solidFill>
                  <a:schemeClr val="dk2"/>
                </a:solidFill>
                <a:latin typeface="Roboto"/>
                <a:ea typeface="Roboto"/>
                <a:cs typeface="Roboto"/>
                <a:sym typeface="Roboto"/>
              </a:defRPr>
            </a:lvl4pPr>
            <a:lvl5pPr indent="-317500" lvl="4" marL="2286000">
              <a:lnSpc>
                <a:spcPct val="115000"/>
              </a:lnSpc>
              <a:spcBef>
                <a:spcPts val="0"/>
              </a:spcBef>
              <a:spcAft>
                <a:spcPts val="0"/>
              </a:spcAft>
              <a:buClr>
                <a:schemeClr val="dk2"/>
              </a:buClr>
              <a:buSzPts val="1400"/>
              <a:buFont typeface="Roboto"/>
              <a:buChar char="○"/>
              <a:defRPr>
                <a:solidFill>
                  <a:schemeClr val="dk2"/>
                </a:solidFill>
                <a:latin typeface="Roboto"/>
                <a:ea typeface="Roboto"/>
                <a:cs typeface="Roboto"/>
                <a:sym typeface="Roboto"/>
              </a:defRPr>
            </a:lvl5pPr>
            <a:lvl6pPr indent="-317500" lvl="5" marL="2743200">
              <a:lnSpc>
                <a:spcPct val="115000"/>
              </a:lnSpc>
              <a:spcBef>
                <a:spcPts val="0"/>
              </a:spcBef>
              <a:spcAft>
                <a:spcPts val="0"/>
              </a:spcAft>
              <a:buClr>
                <a:schemeClr val="dk2"/>
              </a:buClr>
              <a:buSzPts val="1400"/>
              <a:buFont typeface="Roboto"/>
              <a:buChar char="■"/>
              <a:defRPr>
                <a:solidFill>
                  <a:schemeClr val="dk2"/>
                </a:solidFill>
                <a:latin typeface="Roboto"/>
                <a:ea typeface="Roboto"/>
                <a:cs typeface="Roboto"/>
                <a:sym typeface="Roboto"/>
              </a:defRPr>
            </a:lvl6pPr>
            <a:lvl7pPr indent="-317500" lvl="6" marL="3200400">
              <a:lnSpc>
                <a:spcPct val="115000"/>
              </a:lnSpc>
              <a:spcBef>
                <a:spcPts val="0"/>
              </a:spcBef>
              <a:spcAft>
                <a:spcPts val="0"/>
              </a:spcAft>
              <a:buClr>
                <a:schemeClr val="dk2"/>
              </a:buClr>
              <a:buSzPts val="1400"/>
              <a:buFont typeface="Roboto"/>
              <a:buChar char="●"/>
              <a:defRPr>
                <a:solidFill>
                  <a:schemeClr val="dk2"/>
                </a:solidFill>
                <a:latin typeface="Roboto"/>
                <a:ea typeface="Roboto"/>
                <a:cs typeface="Roboto"/>
                <a:sym typeface="Roboto"/>
              </a:defRPr>
            </a:lvl7pPr>
            <a:lvl8pPr indent="-317500" lvl="7" marL="3657600">
              <a:lnSpc>
                <a:spcPct val="115000"/>
              </a:lnSpc>
              <a:spcBef>
                <a:spcPts val="0"/>
              </a:spcBef>
              <a:spcAft>
                <a:spcPts val="0"/>
              </a:spcAft>
              <a:buClr>
                <a:schemeClr val="dk2"/>
              </a:buClr>
              <a:buSzPts val="1400"/>
              <a:buFont typeface="Roboto"/>
              <a:buChar char="○"/>
              <a:defRPr>
                <a:solidFill>
                  <a:schemeClr val="dk2"/>
                </a:solidFill>
                <a:latin typeface="Roboto"/>
                <a:ea typeface="Roboto"/>
                <a:cs typeface="Roboto"/>
                <a:sym typeface="Roboto"/>
              </a:defRPr>
            </a:lvl8pPr>
            <a:lvl9pPr indent="-317500" lvl="8" marL="4114800">
              <a:lnSpc>
                <a:spcPct val="115000"/>
              </a:lnSpc>
              <a:spcBef>
                <a:spcPts val="0"/>
              </a:spcBef>
              <a:spcAft>
                <a:spcPts val="0"/>
              </a:spcAft>
              <a:buClr>
                <a:schemeClr val="dk2"/>
              </a:buClr>
              <a:buSzPts val="1400"/>
              <a:buFont typeface="Roboto"/>
              <a:buChar char="■"/>
              <a:defRPr>
                <a:solidFill>
                  <a:schemeClr val="dk2"/>
                </a:solidFill>
                <a:latin typeface="Roboto"/>
                <a:ea typeface="Roboto"/>
                <a:cs typeface="Roboto"/>
                <a:sym typeface="Roboto"/>
              </a:defRPr>
            </a:lvl9pPr>
          </a:lstStyle>
          <a:p/>
        </p:txBody>
      </p:sp>
      <p:sp>
        <p:nvSpPr>
          <p:cNvPr id="8" name="Google Shape;8;p1"/>
          <p:cNvSpPr txBox="1"/>
          <p:nvPr>
            <p:ph idx="12" type="sldNum"/>
          </p:nvPr>
        </p:nvSpPr>
        <p:spPr>
          <a:xfrm>
            <a:off x="8460431" y="4651190"/>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lt1"/>
                </a:solidFill>
                <a:latin typeface="Roboto"/>
                <a:ea typeface="Roboto"/>
                <a:cs typeface="Roboto"/>
                <a:sym typeface="Roboto"/>
              </a:defRPr>
            </a:lvl1pPr>
            <a:lvl2pPr lvl="1" algn="r">
              <a:buNone/>
              <a:defRPr sz="1000">
                <a:solidFill>
                  <a:schemeClr val="lt1"/>
                </a:solidFill>
                <a:latin typeface="Roboto"/>
                <a:ea typeface="Roboto"/>
                <a:cs typeface="Roboto"/>
                <a:sym typeface="Roboto"/>
              </a:defRPr>
            </a:lvl2pPr>
            <a:lvl3pPr lvl="2" algn="r">
              <a:buNone/>
              <a:defRPr sz="1000">
                <a:solidFill>
                  <a:schemeClr val="lt1"/>
                </a:solidFill>
                <a:latin typeface="Roboto"/>
                <a:ea typeface="Roboto"/>
                <a:cs typeface="Roboto"/>
                <a:sym typeface="Roboto"/>
              </a:defRPr>
            </a:lvl3pPr>
            <a:lvl4pPr lvl="3" algn="r">
              <a:buNone/>
              <a:defRPr sz="1000">
                <a:solidFill>
                  <a:schemeClr val="lt1"/>
                </a:solidFill>
                <a:latin typeface="Roboto"/>
                <a:ea typeface="Roboto"/>
                <a:cs typeface="Roboto"/>
                <a:sym typeface="Roboto"/>
              </a:defRPr>
            </a:lvl4pPr>
            <a:lvl5pPr lvl="4" algn="r">
              <a:buNone/>
              <a:defRPr sz="1000">
                <a:solidFill>
                  <a:schemeClr val="lt1"/>
                </a:solidFill>
                <a:latin typeface="Roboto"/>
                <a:ea typeface="Roboto"/>
                <a:cs typeface="Roboto"/>
                <a:sym typeface="Roboto"/>
              </a:defRPr>
            </a:lvl5pPr>
            <a:lvl6pPr lvl="5" algn="r">
              <a:buNone/>
              <a:defRPr sz="1000">
                <a:solidFill>
                  <a:schemeClr val="lt1"/>
                </a:solidFill>
                <a:latin typeface="Roboto"/>
                <a:ea typeface="Roboto"/>
                <a:cs typeface="Roboto"/>
                <a:sym typeface="Roboto"/>
              </a:defRPr>
            </a:lvl6pPr>
            <a:lvl7pPr lvl="6" algn="r">
              <a:buNone/>
              <a:defRPr sz="1000">
                <a:solidFill>
                  <a:schemeClr val="lt1"/>
                </a:solidFill>
                <a:latin typeface="Roboto"/>
                <a:ea typeface="Roboto"/>
                <a:cs typeface="Roboto"/>
                <a:sym typeface="Roboto"/>
              </a:defRPr>
            </a:lvl7pPr>
            <a:lvl8pPr lvl="7" algn="r">
              <a:buNone/>
              <a:defRPr sz="1000">
                <a:solidFill>
                  <a:schemeClr val="lt1"/>
                </a:solidFill>
                <a:latin typeface="Roboto"/>
                <a:ea typeface="Roboto"/>
                <a:cs typeface="Roboto"/>
                <a:sym typeface="Roboto"/>
              </a:defRPr>
            </a:lvl8pPr>
            <a:lvl9pPr lvl="8" algn="r">
              <a:buNone/>
              <a:defRPr sz="1000">
                <a:solidFill>
                  <a:schemeClr val="lt1"/>
                </a:solidFill>
                <a:latin typeface="Roboto"/>
                <a:ea typeface="Roboto"/>
                <a:cs typeface="Roboto"/>
                <a:sym typeface="Roboto"/>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paradigm">
    <p:bg>
      <p:bgPr>
        <a:solidFill>
          <a:schemeClr val="lt1"/>
        </a:solidFill>
      </p:bgPr>
    </p:bg>
    <p:spTree>
      <p:nvGrpSpPr>
        <p:cNvPr id="81" name="Shape 81"/>
        <p:cNvGrpSpPr/>
        <p:nvPr/>
      </p:nvGrpSpPr>
      <p:grpSpPr>
        <a:xfrm>
          <a:off x="0" y="0"/>
          <a:ext cx="0" cy="0"/>
          <a:chOff x="0" y="0"/>
          <a:chExt cx="0" cy="0"/>
        </a:xfrm>
      </p:grpSpPr>
      <p:sp>
        <p:nvSpPr>
          <p:cNvPr id="82" name="Google Shape;82;p13"/>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rtl="0">
              <a:spcBef>
                <a:spcPts val="0"/>
              </a:spcBef>
              <a:spcAft>
                <a:spcPts val="0"/>
              </a:spcAft>
              <a:buClr>
                <a:schemeClr val="accent1"/>
              </a:buClr>
              <a:buSzPts val="2800"/>
              <a:buFont typeface="Merriweather"/>
              <a:buNone/>
              <a:defRPr sz="2800">
                <a:solidFill>
                  <a:schemeClr val="accent1"/>
                </a:solidFill>
                <a:latin typeface="Merriweather"/>
                <a:ea typeface="Merriweather"/>
                <a:cs typeface="Merriweather"/>
                <a:sym typeface="Merriweather"/>
              </a:defRPr>
            </a:lvl1pPr>
            <a:lvl2pPr lvl="1" rtl="0">
              <a:spcBef>
                <a:spcPts val="0"/>
              </a:spcBef>
              <a:spcAft>
                <a:spcPts val="0"/>
              </a:spcAft>
              <a:buClr>
                <a:schemeClr val="accent1"/>
              </a:buClr>
              <a:buSzPts val="2800"/>
              <a:buFont typeface="Merriweather"/>
              <a:buNone/>
              <a:defRPr sz="2800">
                <a:solidFill>
                  <a:schemeClr val="accent1"/>
                </a:solidFill>
                <a:latin typeface="Merriweather"/>
                <a:ea typeface="Merriweather"/>
                <a:cs typeface="Merriweather"/>
                <a:sym typeface="Merriweather"/>
              </a:defRPr>
            </a:lvl2pPr>
            <a:lvl3pPr lvl="2" rtl="0">
              <a:spcBef>
                <a:spcPts val="0"/>
              </a:spcBef>
              <a:spcAft>
                <a:spcPts val="0"/>
              </a:spcAft>
              <a:buClr>
                <a:schemeClr val="accent1"/>
              </a:buClr>
              <a:buSzPts val="2800"/>
              <a:buFont typeface="Merriweather"/>
              <a:buNone/>
              <a:defRPr sz="2800">
                <a:solidFill>
                  <a:schemeClr val="accent1"/>
                </a:solidFill>
                <a:latin typeface="Merriweather"/>
                <a:ea typeface="Merriweather"/>
                <a:cs typeface="Merriweather"/>
                <a:sym typeface="Merriweather"/>
              </a:defRPr>
            </a:lvl3pPr>
            <a:lvl4pPr lvl="3" rtl="0">
              <a:spcBef>
                <a:spcPts val="0"/>
              </a:spcBef>
              <a:spcAft>
                <a:spcPts val="0"/>
              </a:spcAft>
              <a:buClr>
                <a:schemeClr val="accent1"/>
              </a:buClr>
              <a:buSzPts val="2800"/>
              <a:buFont typeface="Merriweather"/>
              <a:buNone/>
              <a:defRPr sz="2800">
                <a:solidFill>
                  <a:schemeClr val="accent1"/>
                </a:solidFill>
                <a:latin typeface="Merriweather"/>
                <a:ea typeface="Merriweather"/>
                <a:cs typeface="Merriweather"/>
                <a:sym typeface="Merriweather"/>
              </a:defRPr>
            </a:lvl4pPr>
            <a:lvl5pPr lvl="4" rtl="0">
              <a:spcBef>
                <a:spcPts val="0"/>
              </a:spcBef>
              <a:spcAft>
                <a:spcPts val="0"/>
              </a:spcAft>
              <a:buClr>
                <a:schemeClr val="accent1"/>
              </a:buClr>
              <a:buSzPts val="2800"/>
              <a:buFont typeface="Merriweather"/>
              <a:buNone/>
              <a:defRPr sz="2800">
                <a:solidFill>
                  <a:schemeClr val="accent1"/>
                </a:solidFill>
                <a:latin typeface="Merriweather"/>
                <a:ea typeface="Merriweather"/>
                <a:cs typeface="Merriweather"/>
                <a:sym typeface="Merriweather"/>
              </a:defRPr>
            </a:lvl5pPr>
            <a:lvl6pPr lvl="5" rtl="0">
              <a:spcBef>
                <a:spcPts val="0"/>
              </a:spcBef>
              <a:spcAft>
                <a:spcPts val="0"/>
              </a:spcAft>
              <a:buClr>
                <a:schemeClr val="accent1"/>
              </a:buClr>
              <a:buSzPts val="2800"/>
              <a:buFont typeface="Merriweather"/>
              <a:buNone/>
              <a:defRPr sz="2800">
                <a:solidFill>
                  <a:schemeClr val="accent1"/>
                </a:solidFill>
                <a:latin typeface="Merriweather"/>
                <a:ea typeface="Merriweather"/>
                <a:cs typeface="Merriweather"/>
                <a:sym typeface="Merriweather"/>
              </a:defRPr>
            </a:lvl6pPr>
            <a:lvl7pPr lvl="6" rtl="0">
              <a:spcBef>
                <a:spcPts val="0"/>
              </a:spcBef>
              <a:spcAft>
                <a:spcPts val="0"/>
              </a:spcAft>
              <a:buClr>
                <a:schemeClr val="accent1"/>
              </a:buClr>
              <a:buSzPts val="2800"/>
              <a:buFont typeface="Merriweather"/>
              <a:buNone/>
              <a:defRPr sz="2800">
                <a:solidFill>
                  <a:schemeClr val="accent1"/>
                </a:solidFill>
                <a:latin typeface="Merriweather"/>
                <a:ea typeface="Merriweather"/>
                <a:cs typeface="Merriweather"/>
                <a:sym typeface="Merriweather"/>
              </a:defRPr>
            </a:lvl7pPr>
            <a:lvl8pPr lvl="7" rtl="0">
              <a:spcBef>
                <a:spcPts val="0"/>
              </a:spcBef>
              <a:spcAft>
                <a:spcPts val="0"/>
              </a:spcAft>
              <a:buClr>
                <a:schemeClr val="accent1"/>
              </a:buClr>
              <a:buSzPts val="2800"/>
              <a:buFont typeface="Merriweather"/>
              <a:buNone/>
              <a:defRPr sz="2800">
                <a:solidFill>
                  <a:schemeClr val="accent1"/>
                </a:solidFill>
                <a:latin typeface="Merriweather"/>
                <a:ea typeface="Merriweather"/>
                <a:cs typeface="Merriweather"/>
                <a:sym typeface="Merriweather"/>
              </a:defRPr>
            </a:lvl8pPr>
            <a:lvl9pPr lvl="8" rtl="0">
              <a:spcBef>
                <a:spcPts val="0"/>
              </a:spcBef>
              <a:spcAft>
                <a:spcPts val="0"/>
              </a:spcAft>
              <a:buClr>
                <a:schemeClr val="accent1"/>
              </a:buClr>
              <a:buSzPts val="2800"/>
              <a:buFont typeface="Merriweather"/>
              <a:buNone/>
              <a:defRPr sz="2800">
                <a:solidFill>
                  <a:schemeClr val="accent1"/>
                </a:solidFill>
                <a:latin typeface="Merriweather"/>
                <a:ea typeface="Merriweather"/>
                <a:cs typeface="Merriweather"/>
                <a:sym typeface="Merriweather"/>
              </a:defRPr>
            </a:lvl9pPr>
          </a:lstStyle>
          <a:p/>
        </p:txBody>
      </p:sp>
      <p:sp>
        <p:nvSpPr>
          <p:cNvPr id="83" name="Google Shape;83;p13"/>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11150" lvl="0" marL="457200" rtl="0">
              <a:lnSpc>
                <a:spcPct val="115000"/>
              </a:lnSpc>
              <a:spcBef>
                <a:spcPts val="0"/>
              </a:spcBef>
              <a:spcAft>
                <a:spcPts val="0"/>
              </a:spcAft>
              <a:buClr>
                <a:schemeClr val="dk2"/>
              </a:buClr>
              <a:buSzPts val="1300"/>
              <a:buFont typeface="Roboto"/>
              <a:buChar char="●"/>
              <a:defRPr sz="1300">
                <a:solidFill>
                  <a:schemeClr val="dk2"/>
                </a:solidFill>
                <a:latin typeface="Roboto"/>
                <a:ea typeface="Roboto"/>
                <a:cs typeface="Roboto"/>
                <a:sym typeface="Roboto"/>
              </a:defRPr>
            </a:lvl1pPr>
            <a:lvl2pPr indent="-298450" lvl="1" marL="914400" rtl="0">
              <a:lnSpc>
                <a:spcPct val="115000"/>
              </a:lnSpc>
              <a:spcBef>
                <a:spcPts val="0"/>
              </a:spcBef>
              <a:spcAft>
                <a:spcPts val="0"/>
              </a:spcAft>
              <a:buClr>
                <a:schemeClr val="dk2"/>
              </a:buClr>
              <a:buSzPts val="1100"/>
              <a:buFont typeface="Roboto"/>
              <a:buChar char="○"/>
              <a:defRPr sz="1100">
                <a:solidFill>
                  <a:schemeClr val="dk2"/>
                </a:solidFill>
                <a:latin typeface="Roboto"/>
                <a:ea typeface="Roboto"/>
                <a:cs typeface="Roboto"/>
                <a:sym typeface="Roboto"/>
              </a:defRPr>
            </a:lvl2pPr>
            <a:lvl3pPr indent="-298450" lvl="2" marL="1371600" rtl="0">
              <a:lnSpc>
                <a:spcPct val="115000"/>
              </a:lnSpc>
              <a:spcBef>
                <a:spcPts val="0"/>
              </a:spcBef>
              <a:spcAft>
                <a:spcPts val="0"/>
              </a:spcAft>
              <a:buClr>
                <a:schemeClr val="dk2"/>
              </a:buClr>
              <a:buSzPts val="1100"/>
              <a:buFont typeface="Roboto"/>
              <a:buChar char="■"/>
              <a:defRPr sz="1100">
                <a:solidFill>
                  <a:schemeClr val="dk2"/>
                </a:solidFill>
                <a:latin typeface="Roboto"/>
                <a:ea typeface="Roboto"/>
                <a:cs typeface="Roboto"/>
                <a:sym typeface="Roboto"/>
              </a:defRPr>
            </a:lvl3pPr>
            <a:lvl4pPr indent="-298450" lvl="3" marL="1828800" rtl="0">
              <a:lnSpc>
                <a:spcPct val="115000"/>
              </a:lnSpc>
              <a:spcBef>
                <a:spcPts val="0"/>
              </a:spcBef>
              <a:spcAft>
                <a:spcPts val="0"/>
              </a:spcAft>
              <a:buClr>
                <a:schemeClr val="dk2"/>
              </a:buClr>
              <a:buSzPts val="1100"/>
              <a:buFont typeface="Roboto"/>
              <a:buChar char="●"/>
              <a:defRPr sz="1100">
                <a:solidFill>
                  <a:schemeClr val="dk2"/>
                </a:solidFill>
                <a:latin typeface="Roboto"/>
                <a:ea typeface="Roboto"/>
                <a:cs typeface="Roboto"/>
                <a:sym typeface="Roboto"/>
              </a:defRPr>
            </a:lvl4pPr>
            <a:lvl5pPr indent="-298450" lvl="4" marL="2286000" rtl="0">
              <a:lnSpc>
                <a:spcPct val="115000"/>
              </a:lnSpc>
              <a:spcBef>
                <a:spcPts val="0"/>
              </a:spcBef>
              <a:spcAft>
                <a:spcPts val="0"/>
              </a:spcAft>
              <a:buClr>
                <a:schemeClr val="dk2"/>
              </a:buClr>
              <a:buSzPts val="1100"/>
              <a:buFont typeface="Roboto"/>
              <a:buChar char="○"/>
              <a:defRPr sz="1100">
                <a:solidFill>
                  <a:schemeClr val="dk2"/>
                </a:solidFill>
                <a:latin typeface="Roboto"/>
                <a:ea typeface="Roboto"/>
                <a:cs typeface="Roboto"/>
                <a:sym typeface="Roboto"/>
              </a:defRPr>
            </a:lvl5pPr>
            <a:lvl6pPr indent="-298450" lvl="5" marL="2743200" rtl="0">
              <a:lnSpc>
                <a:spcPct val="115000"/>
              </a:lnSpc>
              <a:spcBef>
                <a:spcPts val="0"/>
              </a:spcBef>
              <a:spcAft>
                <a:spcPts val="0"/>
              </a:spcAft>
              <a:buClr>
                <a:schemeClr val="dk2"/>
              </a:buClr>
              <a:buSzPts val="1100"/>
              <a:buFont typeface="Roboto"/>
              <a:buChar char="■"/>
              <a:defRPr sz="1100">
                <a:solidFill>
                  <a:schemeClr val="dk2"/>
                </a:solidFill>
                <a:latin typeface="Roboto"/>
                <a:ea typeface="Roboto"/>
                <a:cs typeface="Roboto"/>
                <a:sym typeface="Roboto"/>
              </a:defRPr>
            </a:lvl6pPr>
            <a:lvl7pPr indent="-298450" lvl="6" marL="3200400" rtl="0">
              <a:lnSpc>
                <a:spcPct val="115000"/>
              </a:lnSpc>
              <a:spcBef>
                <a:spcPts val="0"/>
              </a:spcBef>
              <a:spcAft>
                <a:spcPts val="0"/>
              </a:spcAft>
              <a:buClr>
                <a:schemeClr val="dk2"/>
              </a:buClr>
              <a:buSzPts val="1100"/>
              <a:buFont typeface="Roboto"/>
              <a:buChar char="●"/>
              <a:defRPr sz="1100">
                <a:solidFill>
                  <a:schemeClr val="dk2"/>
                </a:solidFill>
                <a:latin typeface="Roboto"/>
                <a:ea typeface="Roboto"/>
                <a:cs typeface="Roboto"/>
                <a:sym typeface="Roboto"/>
              </a:defRPr>
            </a:lvl7pPr>
            <a:lvl8pPr indent="-298450" lvl="7" marL="3657600" rtl="0">
              <a:lnSpc>
                <a:spcPct val="115000"/>
              </a:lnSpc>
              <a:spcBef>
                <a:spcPts val="0"/>
              </a:spcBef>
              <a:spcAft>
                <a:spcPts val="0"/>
              </a:spcAft>
              <a:buClr>
                <a:schemeClr val="dk2"/>
              </a:buClr>
              <a:buSzPts val="1100"/>
              <a:buFont typeface="Roboto"/>
              <a:buChar char="○"/>
              <a:defRPr sz="1100">
                <a:solidFill>
                  <a:schemeClr val="dk2"/>
                </a:solidFill>
                <a:latin typeface="Roboto"/>
                <a:ea typeface="Roboto"/>
                <a:cs typeface="Roboto"/>
                <a:sym typeface="Roboto"/>
              </a:defRPr>
            </a:lvl8pPr>
            <a:lvl9pPr indent="-298450" lvl="8" marL="4114800" rtl="0">
              <a:lnSpc>
                <a:spcPct val="115000"/>
              </a:lnSpc>
              <a:spcBef>
                <a:spcPts val="0"/>
              </a:spcBef>
              <a:spcAft>
                <a:spcPts val="0"/>
              </a:spcAft>
              <a:buClr>
                <a:schemeClr val="dk2"/>
              </a:buClr>
              <a:buSzPts val="1100"/>
              <a:buFont typeface="Roboto"/>
              <a:buChar char="■"/>
              <a:defRPr sz="1100">
                <a:solidFill>
                  <a:schemeClr val="dk2"/>
                </a:solidFill>
                <a:latin typeface="Roboto"/>
                <a:ea typeface="Roboto"/>
                <a:cs typeface="Roboto"/>
                <a:sym typeface="Roboto"/>
              </a:defRPr>
            </a:lvl9pPr>
          </a:lstStyle>
          <a:p/>
        </p:txBody>
      </p:sp>
      <p:sp>
        <p:nvSpPr>
          <p:cNvPr id="84" name="Google Shape;84;p13"/>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rtl="0" algn="r">
              <a:buNone/>
              <a:defRPr sz="1000">
                <a:solidFill>
                  <a:schemeClr val="dk2"/>
                </a:solidFill>
                <a:latin typeface="Roboto"/>
                <a:ea typeface="Roboto"/>
                <a:cs typeface="Roboto"/>
                <a:sym typeface="Roboto"/>
              </a:defRPr>
            </a:lvl1pPr>
            <a:lvl2pPr lvl="1" rtl="0" algn="r">
              <a:buNone/>
              <a:defRPr sz="1000">
                <a:solidFill>
                  <a:schemeClr val="dk2"/>
                </a:solidFill>
                <a:latin typeface="Roboto"/>
                <a:ea typeface="Roboto"/>
                <a:cs typeface="Roboto"/>
                <a:sym typeface="Roboto"/>
              </a:defRPr>
            </a:lvl2pPr>
            <a:lvl3pPr lvl="2" rtl="0" algn="r">
              <a:buNone/>
              <a:defRPr sz="1000">
                <a:solidFill>
                  <a:schemeClr val="dk2"/>
                </a:solidFill>
                <a:latin typeface="Roboto"/>
                <a:ea typeface="Roboto"/>
                <a:cs typeface="Roboto"/>
                <a:sym typeface="Roboto"/>
              </a:defRPr>
            </a:lvl3pPr>
            <a:lvl4pPr lvl="3" rtl="0" algn="r">
              <a:buNone/>
              <a:defRPr sz="1000">
                <a:solidFill>
                  <a:schemeClr val="dk2"/>
                </a:solidFill>
                <a:latin typeface="Roboto"/>
                <a:ea typeface="Roboto"/>
                <a:cs typeface="Roboto"/>
                <a:sym typeface="Roboto"/>
              </a:defRPr>
            </a:lvl4pPr>
            <a:lvl5pPr lvl="4" rtl="0" algn="r">
              <a:buNone/>
              <a:defRPr sz="1000">
                <a:solidFill>
                  <a:schemeClr val="dk2"/>
                </a:solidFill>
                <a:latin typeface="Roboto"/>
                <a:ea typeface="Roboto"/>
                <a:cs typeface="Roboto"/>
                <a:sym typeface="Roboto"/>
              </a:defRPr>
            </a:lvl5pPr>
            <a:lvl6pPr lvl="5" rtl="0" algn="r">
              <a:buNone/>
              <a:defRPr sz="1000">
                <a:solidFill>
                  <a:schemeClr val="dk2"/>
                </a:solidFill>
                <a:latin typeface="Roboto"/>
                <a:ea typeface="Roboto"/>
                <a:cs typeface="Roboto"/>
                <a:sym typeface="Roboto"/>
              </a:defRPr>
            </a:lvl6pPr>
            <a:lvl7pPr lvl="6" rtl="0" algn="r">
              <a:buNone/>
              <a:defRPr sz="1000">
                <a:solidFill>
                  <a:schemeClr val="dk2"/>
                </a:solidFill>
                <a:latin typeface="Roboto"/>
                <a:ea typeface="Roboto"/>
                <a:cs typeface="Roboto"/>
                <a:sym typeface="Roboto"/>
              </a:defRPr>
            </a:lvl7pPr>
            <a:lvl8pPr lvl="7" rtl="0" algn="r">
              <a:buNone/>
              <a:defRPr sz="1000">
                <a:solidFill>
                  <a:schemeClr val="dk2"/>
                </a:solidFill>
                <a:latin typeface="Roboto"/>
                <a:ea typeface="Roboto"/>
                <a:cs typeface="Roboto"/>
                <a:sym typeface="Roboto"/>
              </a:defRPr>
            </a:lvl8pPr>
            <a:lvl9pPr lvl="8" rtl="0" algn="r">
              <a:buNone/>
              <a:defRPr sz="1000">
                <a:solidFill>
                  <a:schemeClr val="dk2"/>
                </a:solidFill>
                <a:latin typeface="Roboto"/>
                <a:ea typeface="Roboto"/>
                <a:cs typeface="Roboto"/>
                <a:sym typeface="Roboto"/>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3.xml"/><Relationship Id="rId3" Type="http://schemas.openxmlformats.org/officeDocument/2006/relationships/image" Target="../media/image3.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 Id="rId3" Type="http://schemas.openxmlformats.org/officeDocument/2006/relationships/hyperlink" Target="http://www.youtube.com/watch?v=ItYlULlGDpM" TargetMode="External"/><Relationship Id="rId4" Type="http://schemas.openxmlformats.org/officeDocument/2006/relationships/image" Target="../media/image2.jp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9" name="Shape 139"/>
        <p:cNvGrpSpPr/>
        <p:nvPr/>
      </p:nvGrpSpPr>
      <p:grpSpPr>
        <a:xfrm>
          <a:off x="0" y="0"/>
          <a:ext cx="0" cy="0"/>
          <a:chOff x="0" y="0"/>
          <a:chExt cx="0" cy="0"/>
        </a:xfrm>
      </p:grpSpPr>
      <p:sp>
        <p:nvSpPr>
          <p:cNvPr id="140" name="Google Shape;140;p25"/>
          <p:cNvSpPr txBox="1"/>
          <p:nvPr>
            <p:ph type="ctrTitle"/>
          </p:nvPr>
        </p:nvSpPr>
        <p:spPr>
          <a:xfrm>
            <a:off x="460950" y="1732947"/>
            <a:ext cx="8222100" cy="8388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lang="en" sz="5000"/>
              <a:t>Welcome Back To Mock Trial!</a:t>
            </a:r>
            <a:endParaRPr sz="5000"/>
          </a:p>
        </p:txBody>
      </p:sp>
      <p:pic>
        <p:nvPicPr>
          <p:cNvPr id="141" name="Google Shape;141;p25"/>
          <p:cNvPicPr preferRelativeResize="0"/>
          <p:nvPr/>
        </p:nvPicPr>
        <p:blipFill>
          <a:blip r:embed="rId3">
            <a:alphaModFix/>
          </a:blip>
          <a:stretch>
            <a:fillRect/>
          </a:stretch>
        </p:blipFill>
        <p:spPr>
          <a:xfrm>
            <a:off x="2614725" y="2257125"/>
            <a:ext cx="3400420" cy="2266947"/>
          </a:xfrm>
          <a:prstGeom prst="rect">
            <a:avLst/>
          </a:prstGeom>
          <a:noFill/>
          <a:ln>
            <a:noFill/>
          </a:ln>
        </p:spPr>
      </p:pic>
      <p:pic>
        <p:nvPicPr>
          <p:cNvPr id="142" name="Google Shape;142;p25"/>
          <p:cNvPicPr preferRelativeResize="0"/>
          <p:nvPr/>
        </p:nvPicPr>
        <p:blipFill rotWithShape="1">
          <a:blip r:embed="rId4">
            <a:alphaModFix/>
          </a:blip>
          <a:srcRect b="7757" l="0" r="0" t="0"/>
          <a:stretch/>
        </p:blipFill>
        <p:spPr>
          <a:xfrm>
            <a:off x="6015150" y="2345075"/>
            <a:ext cx="2813900" cy="2091051"/>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6" name="Shape 196"/>
        <p:cNvGrpSpPr/>
        <p:nvPr/>
      </p:nvGrpSpPr>
      <p:grpSpPr>
        <a:xfrm>
          <a:off x="0" y="0"/>
          <a:ext cx="0" cy="0"/>
          <a:chOff x="0" y="0"/>
          <a:chExt cx="0" cy="0"/>
        </a:xfrm>
      </p:grpSpPr>
      <p:sp>
        <p:nvSpPr>
          <p:cNvPr id="197" name="Google Shape;197;p34"/>
          <p:cNvSpPr txBox="1"/>
          <p:nvPr>
            <p:ph type="title"/>
          </p:nvPr>
        </p:nvSpPr>
        <p:spPr>
          <a:xfrm>
            <a:off x="311700" y="410000"/>
            <a:ext cx="8520600" cy="6078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How do You Write Your Opening Statement?</a:t>
            </a:r>
            <a:endParaRPr/>
          </a:p>
        </p:txBody>
      </p:sp>
      <p:sp>
        <p:nvSpPr>
          <p:cNvPr id="198" name="Google Shape;198;p34"/>
          <p:cNvSpPr txBox="1"/>
          <p:nvPr>
            <p:ph idx="1" type="body"/>
          </p:nvPr>
        </p:nvSpPr>
        <p:spPr>
          <a:xfrm>
            <a:off x="255150" y="1147975"/>
            <a:ext cx="8633700" cy="39006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b="1" lang="en" sz="2000">
                <a:solidFill>
                  <a:srgbClr val="000000"/>
                </a:solidFill>
              </a:rPr>
              <a:t>Template:</a:t>
            </a:r>
            <a:endParaRPr b="1" sz="2000">
              <a:solidFill>
                <a:srgbClr val="000000"/>
              </a:solidFill>
            </a:endParaRPr>
          </a:p>
          <a:p>
            <a:pPr indent="457200" lvl="0" marL="0" rtl="0" algn="l">
              <a:spcBef>
                <a:spcPts val="1200"/>
              </a:spcBef>
              <a:spcAft>
                <a:spcPts val="0"/>
              </a:spcAft>
              <a:buNone/>
            </a:pPr>
            <a:r>
              <a:rPr lang="en" sz="2000">
                <a:solidFill>
                  <a:srgbClr val="000000"/>
                </a:solidFill>
              </a:rPr>
              <a:t>Ladies and gentlemen of the jury, </a:t>
            </a:r>
            <a:endParaRPr sz="2000">
              <a:solidFill>
                <a:srgbClr val="000000"/>
              </a:solidFill>
            </a:endParaRPr>
          </a:p>
          <a:p>
            <a:pPr indent="457200" lvl="0" marL="0" rtl="0" algn="l">
              <a:spcBef>
                <a:spcPts val="1200"/>
              </a:spcBef>
              <a:spcAft>
                <a:spcPts val="0"/>
              </a:spcAft>
              <a:buNone/>
            </a:pPr>
            <a:r>
              <a:rPr lang="en" sz="2000">
                <a:solidFill>
                  <a:srgbClr val="000000"/>
                </a:solidFill>
              </a:rPr>
              <a:t>My name is </a:t>
            </a:r>
            <a:r>
              <a:rPr lang="en" sz="2000" u="sng">
                <a:solidFill>
                  <a:srgbClr val="000000"/>
                </a:solidFill>
              </a:rPr>
              <a:t>NAME</a:t>
            </a:r>
            <a:r>
              <a:rPr lang="en" sz="2000">
                <a:solidFill>
                  <a:srgbClr val="000000"/>
                </a:solidFill>
              </a:rPr>
              <a:t> and I am asking you to rule in favor of </a:t>
            </a:r>
            <a:r>
              <a:rPr lang="en" sz="2000" u="sng">
                <a:solidFill>
                  <a:srgbClr val="000000"/>
                </a:solidFill>
              </a:rPr>
              <a:t>YOUR SIDE’S MAIN ARGUMENT.</a:t>
            </a:r>
            <a:endParaRPr sz="2000" u="sng">
              <a:solidFill>
                <a:srgbClr val="000000"/>
              </a:solidFill>
            </a:endParaRPr>
          </a:p>
          <a:p>
            <a:pPr indent="457200" lvl="0" marL="0" rtl="0" algn="l">
              <a:spcBef>
                <a:spcPts val="1200"/>
              </a:spcBef>
              <a:spcAft>
                <a:spcPts val="0"/>
              </a:spcAft>
              <a:buNone/>
            </a:pPr>
            <a:r>
              <a:rPr lang="en" sz="2000">
                <a:solidFill>
                  <a:srgbClr val="000000"/>
                </a:solidFill>
              </a:rPr>
              <a:t>This case is about </a:t>
            </a:r>
            <a:r>
              <a:rPr lang="en" sz="2000" u="sng">
                <a:solidFill>
                  <a:srgbClr val="000000"/>
                </a:solidFill>
              </a:rPr>
              <a:t>VERY SMALL SUMMARY OF THE CASE.</a:t>
            </a:r>
            <a:endParaRPr sz="2000">
              <a:solidFill>
                <a:srgbClr val="000000"/>
              </a:solidFill>
            </a:endParaRPr>
          </a:p>
          <a:p>
            <a:pPr indent="457200" lvl="0" marL="0" rtl="0" algn="l">
              <a:spcBef>
                <a:spcPts val="1200"/>
              </a:spcBef>
              <a:spcAft>
                <a:spcPts val="0"/>
              </a:spcAft>
              <a:buNone/>
            </a:pPr>
            <a:r>
              <a:rPr lang="en" sz="2000">
                <a:solidFill>
                  <a:srgbClr val="000000"/>
                </a:solidFill>
              </a:rPr>
              <a:t>The reason our side is correct is because </a:t>
            </a:r>
            <a:r>
              <a:rPr lang="en" sz="2000" u="sng">
                <a:solidFill>
                  <a:srgbClr val="000000"/>
                </a:solidFill>
              </a:rPr>
              <a:t>1-2 BRIEF SUPPORTING REASONS.</a:t>
            </a:r>
            <a:endParaRPr sz="2000" u="sng">
              <a:solidFill>
                <a:srgbClr val="000000"/>
              </a:solidFill>
            </a:endParaRPr>
          </a:p>
          <a:p>
            <a:pPr indent="457200" lvl="0" marL="0" rtl="0" algn="l">
              <a:spcBef>
                <a:spcPts val="1200"/>
              </a:spcBef>
              <a:spcAft>
                <a:spcPts val="1200"/>
              </a:spcAft>
              <a:buNone/>
            </a:pPr>
            <a:r>
              <a:rPr lang="en" sz="2000">
                <a:solidFill>
                  <a:srgbClr val="000000"/>
                </a:solidFill>
              </a:rPr>
              <a:t>Thank you for your time.</a:t>
            </a:r>
            <a:endParaRPr sz="2000">
              <a:solidFill>
                <a:srgbClr val="000000"/>
              </a:solidFill>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2" name="Shape 202"/>
        <p:cNvGrpSpPr/>
        <p:nvPr/>
      </p:nvGrpSpPr>
      <p:grpSpPr>
        <a:xfrm>
          <a:off x="0" y="0"/>
          <a:ext cx="0" cy="0"/>
          <a:chOff x="0" y="0"/>
          <a:chExt cx="0" cy="0"/>
        </a:xfrm>
      </p:grpSpPr>
      <p:sp>
        <p:nvSpPr>
          <p:cNvPr id="203" name="Google Shape;203;p35"/>
          <p:cNvSpPr txBox="1"/>
          <p:nvPr>
            <p:ph type="title"/>
          </p:nvPr>
        </p:nvSpPr>
        <p:spPr>
          <a:xfrm>
            <a:off x="353675" y="1317300"/>
            <a:ext cx="3706500" cy="25089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sz="5000"/>
              <a:t>PRACTICE!</a:t>
            </a:r>
            <a:endParaRPr sz="5000"/>
          </a:p>
        </p:txBody>
      </p:sp>
      <p:sp>
        <p:nvSpPr>
          <p:cNvPr id="204" name="Google Shape;204;p35"/>
          <p:cNvSpPr txBox="1"/>
          <p:nvPr>
            <p:ph idx="1" type="body"/>
          </p:nvPr>
        </p:nvSpPr>
        <p:spPr>
          <a:xfrm>
            <a:off x="4644675" y="559050"/>
            <a:ext cx="4166400" cy="4025400"/>
          </a:xfrm>
          <a:prstGeom prst="rect">
            <a:avLst/>
          </a:prstGeom>
        </p:spPr>
        <p:txBody>
          <a:bodyPr anchorCtr="0" anchor="t" bIns="91425" lIns="91425" spcFirstLastPara="1" rIns="91425" wrap="square" tIns="91425">
            <a:normAutofit/>
          </a:bodyPr>
          <a:lstStyle/>
          <a:p>
            <a:pPr indent="-374650" lvl="0" marL="457200" rtl="0" algn="l">
              <a:spcBef>
                <a:spcPts val="0"/>
              </a:spcBef>
              <a:spcAft>
                <a:spcPts val="0"/>
              </a:spcAft>
              <a:buClr>
                <a:srgbClr val="000000"/>
              </a:buClr>
              <a:buSzPts val="2300"/>
              <a:buChar char="●"/>
            </a:pPr>
            <a:r>
              <a:rPr b="1" lang="en" sz="2300">
                <a:solidFill>
                  <a:srgbClr val="000000"/>
                </a:solidFill>
              </a:rPr>
              <a:t>Direct and Cross Examinations</a:t>
            </a:r>
            <a:endParaRPr b="1" sz="2300">
              <a:solidFill>
                <a:srgbClr val="000000"/>
              </a:solidFill>
            </a:endParaRPr>
          </a:p>
          <a:p>
            <a:pPr indent="-374650" lvl="1" marL="914400" rtl="0" algn="l">
              <a:spcBef>
                <a:spcPts val="0"/>
              </a:spcBef>
              <a:spcAft>
                <a:spcPts val="0"/>
              </a:spcAft>
              <a:buClr>
                <a:srgbClr val="000000"/>
              </a:buClr>
              <a:buSzPts val="2300"/>
              <a:buChar char="○"/>
            </a:pPr>
            <a:r>
              <a:rPr lang="en" sz="2300">
                <a:solidFill>
                  <a:srgbClr val="000000"/>
                </a:solidFill>
              </a:rPr>
              <a:t>Include at least one “objectionable” question</a:t>
            </a:r>
            <a:endParaRPr sz="2300">
              <a:solidFill>
                <a:srgbClr val="000000"/>
              </a:solidFill>
            </a:endParaRPr>
          </a:p>
          <a:p>
            <a:pPr indent="0" lvl="0" marL="0" rtl="0" algn="l">
              <a:spcBef>
                <a:spcPts val="1200"/>
              </a:spcBef>
              <a:spcAft>
                <a:spcPts val="0"/>
              </a:spcAft>
              <a:buNone/>
            </a:pPr>
            <a:r>
              <a:t/>
            </a:r>
            <a:endParaRPr sz="1400">
              <a:solidFill>
                <a:srgbClr val="000000"/>
              </a:solidFill>
            </a:endParaRPr>
          </a:p>
          <a:p>
            <a:pPr indent="-374650" lvl="0" marL="457200" rtl="0" algn="l">
              <a:spcBef>
                <a:spcPts val="1200"/>
              </a:spcBef>
              <a:spcAft>
                <a:spcPts val="0"/>
              </a:spcAft>
              <a:buClr>
                <a:srgbClr val="000000"/>
              </a:buClr>
              <a:buSzPts val="2300"/>
              <a:buChar char="●"/>
            </a:pPr>
            <a:r>
              <a:rPr b="1" lang="en" sz="2300">
                <a:solidFill>
                  <a:srgbClr val="000000"/>
                </a:solidFill>
              </a:rPr>
              <a:t>Opening and Closing</a:t>
            </a:r>
            <a:endParaRPr b="1" sz="2300">
              <a:solidFill>
                <a:srgbClr val="000000"/>
              </a:solidFill>
            </a:endParaRPr>
          </a:p>
          <a:p>
            <a:pPr indent="-374650" lvl="1" marL="914400" rtl="0" algn="l">
              <a:spcBef>
                <a:spcPts val="0"/>
              </a:spcBef>
              <a:spcAft>
                <a:spcPts val="0"/>
              </a:spcAft>
              <a:buClr>
                <a:srgbClr val="000000"/>
              </a:buClr>
              <a:buSzPts val="2300"/>
              <a:buChar char="○"/>
            </a:pPr>
            <a:r>
              <a:rPr lang="en" sz="2300">
                <a:solidFill>
                  <a:srgbClr val="000000"/>
                </a:solidFill>
              </a:rPr>
              <a:t>Must have ethos, pathos, and logos</a:t>
            </a:r>
            <a:endParaRPr sz="2300">
              <a:solidFill>
                <a:srgbClr val="000000"/>
              </a:solidFill>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8" name="Shape 208"/>
        <p:cNvGrpSpPr/>
        <p:nvPr/>
      </p:nvGrpSpPr>
      <p:grpSpPr>
        <a:xfrm>
          <a:off x="0" y="0"/>
          <a:ext cx="0" cy="0"/>
          <a:chOff x="0" y="0"/>
          <a:chExt cx="0" cy="0"/>
        </a:xfrm>
      </p:grpSpPr>
      <p:sp>
        <p:nvSpPr>
          <p:cNvPr id="209" name="Google Shape;209;p36"/>
          <p:cNvSpPr txBox="1"/>
          <p:nvPr>
            <p:ph type="title"/>
          </p:nvPr>
        </p:nvSpPr>
        <p:spPr>
          <a:xfrm>
            <a:off x="311725" y="500925"/>
            <a:ext cx="3706500" cy="12882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4600"/>
              <a:t>Different Types of Objections</a:t>
            </a:r>
            <a:endParaRPr sz="4600"/>
          </a:p>
        </p:txBody>
      </p:sp>
      <p:sp>
        <p:nvSpPr>
          <p:cNvPr id="210" name="Google Shape;210;p36"/>
          <p:cNvSpPr txBox="1"/>
          <p:nvPr>
            <p:ph idx="1" type="body"/>
          </p:nvPr>
        </p:nvSpPr>
        <p:spPr>
          <a:xfrm>
            <a:off x="4416700" y="377375"/>
            <a:ext cx="4500600" cy="4430700"/>
          </a:xfrm>
          <a:prstGeom prst="rect">
            <a:avLst/>
          </a:prstGeom>
        </p:spPr>
        <p:txBody>
          <a:bodyPr anchorCtr="0" anchor="t" bIns="91425" lIns="91425" spcFirstLastPara="1" rIns="91425" wrap="square" tIns="91425">
            <a:normAutofit lnSpcReduction="20000"/>
          </a:bodyPr>
          <a:lstStyle/>
          <a:p>
            <a:pPr indent="0" lvl="0" marL="0" rtl="0" algn="ctr">
              <a:spcBef>
                <a:spcPts val="0"/>
              </a:spcBef>
              <a:spcAft>
                <a:spcPts val="0"/>
              </a:spcAft>
              <a:buNone/>
            </a:pPr>
            <a:r>
              <a:rPr b="1" lang="en" sz="2100" u="sng">
                <a:solidFill>
                  <a:srgbClr val="000000"/>
                </a:solidFill>
              </a:rPr>
              <a:t>Let’s cover a few objections</a:t>
            </a:r>
            <a:endParaRPr b="1" sz="2100" u="sng">
              <a:solidFill>
                <a:srgbClr val="000000"/>
              </a:solidFill>
            </a:endParaRPr>
          </a:p>
          <a:p>
            <a:pPr indent="-355600" lvl="0" marL="457200" rtl="0" algn="l">
              <a:spcBef>
                <a:spcPts val="1200"/>
              </a:spcBef>
              <a:spcAft>
                <a:spcPts val="0"/>
              </a:spcAft>
              <a:buClr>
                <a:srgbClr val="000000"/>
              </a:buClr>
              <a:buSzPts val="2000"/>
              <a:buChar char="●"/>
            </a:pPr>
            <a:r>
              <a:rPr b="1" lang="en" sz="2000">
                <a:solidFill>
                  <a:srgbClr val="000000"/>
                </a:solidFill>
              </a:rPr>
              <a:t>Leading: </a:t>
            </a:r>
            <a:r>
              <a:rPr lang="en" sz="2000">
                <a:solidFill>
                  <a:srgbClr val="000000"/>
                </a:solidFill>
              </a:rPr>
              <a:t>Implies a yes/no answer (not allowed on direct)</a:t>
            </a:r>
            <a:endParaRPr sz="2000">
              <a:solidFill>
                <a:srgbClr val="000000"/>
              </a:solidFill>
            </a:endParaRPr>
          </a:p>
          <a:p>
            <a:pPr indent="0" lvl="0" marL="457200" rtl="0" algn="l">
              <a:spcBef>
                <a:spcPts val="1200"/>
              </a:spcBef>
              <a:spcAft>
                <a:spcPts val="0"/>
              </a:spcAft>
              <a:buNone/>
            </a:pPr>
            <a:r>
              <a:t/>
            </a:r>
            <a:endParaRPr sz="100">
              <a:solidFill>
                <a:srgbClr val="000000"/>
              </a:solidFill>
            </a:endParaRPr>
          </a:p>
          <a:p>
            <a:pPr indent="-355600" lvl="0" marL="457200" rtl="0" algn="l">
              <a:spcBef>
                <a:spcPts val="0"/>
              </a:spcBef>
              <a:spcAft>
                <a:spcPts val="0"/>
              </a:spcAft>
              <a:buClr>
                <a:srgbClr val="000000"/>
              </a:buClr>
              <a:buSzPts val="2000"/>
              <a:buChar char="●"/>
            </a:pPr>
            <a:r>
              <a:rPr b="1" lang="en" sz="2000">
                <a:solidFill>
                  <a:srgbClr val="000000"/>
                </a:solidFill>
              </a:rPr>
              <a:t>Speculation: </a:t>
            </a:r>
            <a:r>
              <a:rPr lang="en" sz="2000">
                <a:solidFill>
                  <a:srgbClr val="000000"/>
                </a:solidFill>
              </a:rPr>
              <a:t>When a question asks the witness to answer something they don’t know</a:t>
            </a:r>
            <a:endParaRPr sz="2000">
              <a:solidFill>
                <a:srgbClr val="000000"/>
              </a:solidFill>
            </a:endParaRPr>
          </a:p>
          <a:p>
            <a:pPr indent="0" lvl="0" marL="457200" rtl="0" algn="l">
              <a:spcBef>
                <a:spcPts val="1200"/>
              </a:spcBef>
              <a:spcAft>
                <a:spcPts val="0"/>
              </a:spcAft>
              <a:buNone/>
            </a:pPr>
            <a:r>
              <a:t/>
            </a:r>
            <a:endParaRPr sz="100">
              <a:solidFill>
                <a:srgbClr val="000000"/>
              </a:solidFill>
            </a:endParaRPr>
          </a:p>
          <a:p>
            <a:pPr indent="-355600" lvl="0" marL="457200" rtl="0" algn="l">
              <a:spcBef>
                <a:spcPts val="0"/>
              </a:spcBef>
              <a:spcAft>
                <a:spcPts val="0"/>
              </a:spcAft>
              <a:buClr>
                <a:srgbClr val="000000"/>
              </a:buClr>
              <a:buSzPts val="2000"/>
              <a:buChar char="●"/>
            </a:pPr>
            <a:r>
              <a:rPr b="1" lang="en" sz="2000">
                <a:solidFill>
                  <a:srgbClr val="000000"/>
                </a:solidFill>
              </a:rPr>
              <a:t>Relevance: </a:t>
            </a:r>
            <a:r>
              <a:rPr lang="en" sz="2000">
                <a:solidFill>
                  <a:srgbClr val="000000"/>
                </a:solidFill>
              </a:rPr>
              <a:t>When a question is not related to the case</a:t>
            </a:r>
            <a:endParaRPr sz="2000">
              <a:solidFill>
                <a:srgbClr val="000000"/>
              </a:solidFill>
            </a:endParaRPr>
          </a:p>
          <a:p>
            <a:pPr indent="0" lvl="0" marL="457200" rtl="0" algn="l">
              <a:spcBef>
                <a:spcPts val="1200"/>
              </a:spcBef>
              <a:spcAft>
                <a:spcPts val="0"/>
              </a:spcAft>
              <a:buNone/>
            </a:pPr>
            <a:r>
              <a:t/>
            </a:r>
            <a:endParaRPr sz="100">
              <a:solidFill>
                <a:srgbClr val="000000"/>
              </a:solidFill>
            </a:endParaRPr>
          </a:p>
          <a:p>
            <a:pPr indent="-355600" lvl="0" marL="457200" rtl="0" algn="l">
              <a:spcBef>
                <a:spcPts val="0"/>
              </a:spcBef>
              <a:spcAft>
                <a:spcPts val="0"/>
              </a:spcAft>
              <a:buClr>
                <a:srgbClr val="000000"/>
              </a:buClr>
              <a:buSzPts val="2000"/>
              <a:buChar char="●"/>
            </a:pPr>
            <a:r>
              <a:rPr b="1" lang="en" sz="2000">
                <a:solidFill>
                  <a:srgbClr val="000000"/>
                </a:solidFill>
              </a:rPr>
              <a:t>Hearsay: </a:t>
            </a:r>
            <a:r>
              <a:rPr lang="en" sz="2000">
                <a:solidFill>
                  <a:srgbClr val="000000"/>
                </a:solidFill>
              </a:rPr>
              <a:t>When the witness talks about something they hard out of court but have no personal knowledge of</a:t>
            </a:r>
            <a:endParaRPr sz="2000">
              <a:solidFill>
                <a:srgbClr val="000000"/>
              </a:solidFill>
            </a:endParaRPr>
          </a:p>
        </p:txBody>
      </p:sp>
      <p:sp>
        <p:nvSpPr>
          <p:cNvPr id="211" name="Google Shape;211;p36"/>
          <p:cNvSpPr txBox="1"/>
          <p:nvPr/>
        </p:nvSpPr>
        <p:spPr>
          <a:xfrm>
            <a:off x="126475" y="2805550"/>
            <a:ext cx="4077000" cy="4926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2000">
                <a:solidFill>
                  <a:schemeClr val="lt1"/>
                </a:solidFill>
                <a:latin typeface="Merriweather"/>
                <a:ea typeface="Merriweather"/>
                <a:cs typeface="Merriweather"/>
                <a:sym typeface="Merriweather"/>
              </a:rPr>
              <a:t>Why Is The Question Wrong?</a:t>
            </a:r>
            <a:endParaRPr b="1" sz="2000">
              <a:solidFill>
                <a:schemeClr val="lt1"/>
              </a:solidFill>
              <a:latin typeface="Merriweather"/>
              <a:ea typeface="Merriweather"/>
              <a:cs typeface="Merriweather"/>
              <a:sym typeface="Merriweather"/>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10">
                                            <p:txEl>
                                              <p:pRg end="0" st="0"/>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10">
                                            <p:txEl>
                                              <p:pRg end="1" st="1"/>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10">
                                            <p:txEl>
                                              <p:pRg end="2" st="2"/>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10">
                                            <p:txEl>
                                              <p:pRg end="3" st="3"/>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10">
                                            <p:txEl>
                                              <p:pRg end="4" st="4"/>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10">
                                            <p:txEl>
                                              <p:pRg end="5" st="5"/>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10">
                                            <p:txEl>
                                              <p:pRg end="6" st="6"/>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10">
                                            <p:txEl>
                                              <p:pRg end="7" st="7"/>
                                            </p:txEl>
                                          </p:spTgt>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5" name="Shape 215"/>
        <p:cNvGrpSpPr/>
        <p:nvPr/>
      </p:nvGrpSpPr>
      <p:grpSpPr>
        <a:xfrm>
          <a:off x="0" y="0"/>
          <a:ext cx="0" cy="0"/>
          <a:chOff x="0" y="0"/>
          <a:chExt cx="0" cy="0"/>
        </a:xfrm>
      </p:grpSpPr>
      <p:sp>
        <p:nvSpPr>
          <p:cNvPr id="216" name="Google Shape;216;p37"/>
          <p:cNvSpPr txBox="1"/>
          <p:nvPr>
            <p:ph type="title"/>
          </p:nvPr>
        </p:nvSpPr>
        <p:spPr>
          <a:xfrm>
            <a:off x="311700" y="195675"/>
            <a:ext cx="8520600" cy="1282500"/>
          </a:xfrm>
          <a:prstGeom prst="rect">
            <a:avLst/>
          </a:prstGeom>
        </p:spPr>
        <p:txBody>
          <a:bodyPr anchorCtr="0" anchor="t" bIns="91425" lIns="91425" spcFirstLastPara="1" rIns="91425" wrap="square" tIns="91425">
            <a:normAutofit fontScale="90000"/>
          </a:bodyPr>
          <a:lstStyle/>
          <a:p>
            <a:pPr indent="0" lvl="0" marL="0" rtl="0" algn="ctr">
              <a:spcBef>
                <a:spcPts val="0"/>
              </a:spcBef>
              <a:spcAft>
                <a:spcPts val="0"/>
              </a:spcAft>
              <a:buNone/>
            </a:pPr>
            <a:r>
              <a:rPr lang="en"/>
              <a:t>Closing Statement Template</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p:txBody>
      </p:sp>
      <p:sp>
        <p:nvSpPr>
          <p:cNvPr id="217" name="Google Shape;217;p37"/>
          <p:cNvSpPr txBox="1"/>
          <p:nvPr>
            <p:ph idx="4294967295" type="body"/>
          </p:nvPr>
        </p:nvSpPr>
        <p:spPr>
          <a:xfrm>
            <a:off x="255150" y="1017800"/>
            <a:ext cx="8633700" cy="4014300"/>
          </a:xfrm>
          <a:prstGeom prst="rect">
            <a:avLst/>
          </a:prstGeom>
        </p:spPr>
        <p:txBody>
          <a:bodyPr anchorCtr="0" anchor="t" bIns="91425" lIns="91425" spcFirstLastPara="1" rIns="91425" wrap="square" tIns="91425">
            <a:normAutofit/>
          </a:bodyPr>
          <a:lstStyle/>
          <a:p>
            <a:pPr indent="457200" lvl="0" marL="0" rtl="0" algn="l">
              <a:spcBef>
                <a:spcPts val="0"/>
              </a:spcBef>
              <a:spcAft>
                <a:spcPts val="0"/>
              </a:spcAft>
              <a:buNone/>
            </a:pPr>
            <a:r>
              <a:rPr lang="en" sz="2000">
                <a:solidFill>
                  <a:srgbClr val="000000"/>
                </a:solidFill>
              </a:rPr>
              <a:t>Ladies and gentlemen of the jury, </a:t>
            </a:r>
            <a:endParaRPr sz="2000">
              <a:solidFill>
                <a:srgbClr val="000000"/>
              </a:solidFill>
            </a:endParaRPr>
          </a:p>
          <a:p>
            <a:pPr indent="457200" lvl="0" marL="0" rtl="0" algn="l">
              <a:spcBef>
                <a:spcPts val="1200"/>
              </a:spcBef>
              <a:spcAft>
                <a:spcPts val="0"/>
              </a:spcAft>
              <a:buNone/>
            </a:pPr>
            <a:r>
              <a:rPr lang="en" sz="2000">
                <a:solidFill>
                  <a:srgbClr val="000000"/>
                </a:solidFill>
              </a:rPr>
              <a:t>My name is </a:t>
            </a:r>
            <a:r>
              <a:rPr lang="en" sz="2000" u="sng">
                <a:solidFill>
                  <a:srgbClr val="000000"/>
                </a:solidFill>
              </a:rPr>
              <a:t>NAME</a:t>
            </a:r>
            <a:r>
              <a:rPr lang="en" sz="2000">
                <a:solidFill>
                  <a:srgbClr val="000000"/>
                </a:solidFill>
              </a:rPr>
              <a:t> and I am asking you to rule in favor of </a:t>
            </a:r>
            <a:r>
              <a:rPr lang="en" sz="2000" u="sng">
                <a:solidFill>
                  <a:srgbClr val="000000"/>
                </a:solidFill>
              </a:rPr>
              <a:t>YOUR SIDE’S MAIN ARGUMENT.</a:t>
            </a:r>
            <a:endParaRPr sz="2000" u="sng">
              <a:solidFill>
                <a:srgbClr val="000000"/>
              </a:solidFill>
            </a:endParaRPr>
          </a:p>
          <a:p>
            <a:pPr indent="457200" lvl="0" marL="0" rtl="0" algn="l">
              <a:spcBef>
                <a:spcPts val="1200"/>
              </a:spcBef>
              <a:spcAft>
                <a:spcPts val="0"/>
              </a:spcAft>
              <a:buNone/>
            </a:pPr>
            <a:r>
              <a:rPr lang="en" sz="2000">
                <a:solidFill>
                  <a:srgbClr val="000000"/>
                </a:solidFill>
              </a:rPr>
              <a:t>Here is a summary of what you heard from the witnesses today: </a:t>
            </a:r>
            <a:r>
              <a:rPr lang="en" sz="2000" u="sng">
                <a:solidFill>
                  <a:srgbClr val="000000"/>
                </a:solidFill>
              </a:rPr>
              <a:t>WITNESS SUMMARY [FAVORING YOUR SIDE].</a:t>
            </a:r>
            <a:endParaRPr sz="2000">
              <a:solidFill>
                <a:srgbClr val="000000"/>
              </a:solidFill>
            </a:endParaRPr>
          </a:p>
          <a:p>
            <a:pPr indent="457200" lvl="0" marL="0" rtl="0" algn="l">
              <a:lnSpc>
                <a:spcPct val="100000"/>
              </a:lnSpc>
              <a:spcBef>
                <a:spcPts val="1200"/>
              </a:spcBef>
              <a:spcAft>
                <a:spcPts val="0"/>
              </a:spcAft>
              <a:buNone/>
            </a:pPr>
            <a:r>
              <a:rPr lang="en" sz="2000">
                <a:solidFill>
                  <a:srgbClr val="000000"/>
                </a:solidFill>
              </a:rPr>
              <a:t>As you can see from our witnesses, our side is correct </a:t>
            </a:r>
            <a:endParaRPr sz="2000">
              <a:solidFill>
                <a:srgbClr val="000000"/>
              </a:solidFill>
            </a:endParaRPr>
          </a:p>
          <a:p>
            <a:pPr indent="0" lvl="0" marL="0" rtl="0" algn="l">
              <a:lnSpc>
                <a:spcPct val="100000"/>
              </a:lnSpc>
              <a:spcBef>
                <a:spcPts val="0"/>
              </a:spcBef>
              <a:spcAft>
                <a:spcPts val="0"/>
              </a:spcAft>
              <a:buNone/>
            </a:pPr>
            <a:r>
              <a:rPr lang="en" sz="2000">
                <a:solidFill>
                  <a:srgbClr val="000000"/>
                </a:solidFill>
              </a:rPr>
              <a:t>because  </a:t>
            </a:r>
            <a:r>
              <a:rPr lang="en" sz="2000" u="sng">
                <a:solidFill>
                  <a:srgbClr val="000000"/>
                </a:solidFill>
              </a:rPr>
              <a:t>VERY BRIEF SUPPORTING REASONS.</a:t>
            </a:r>
            <a:endParaRPr sz="2000" u="sng">
              <a:solidFill>
                <a:srgbClr val="000000"/>
              </a:solidFill>
            </a:endParaRPr>
          </a:p>
          <a:p>
            <a:pPr indent="0" lvl="0" marL="0" rtl="0" algn="l">
              <a:lnSpc>
                <a:spcPct val="100000"/>
              </a:lnSpc>
              <a:spcBef>
                <a:spcPts val="0"/>
              </a:spcBef>
              <a:spcAft>
                <a:spcPts val="0"/>
              </a:spcAft>
              <a:buNone/>
            </a:pPr>
            <a:r>
              <a:t/>
            </a:r>
            <a:endParaRPr sz="1000" u="sng">
              <a:solidFill>
                <a:srgbClr val="000000"/>
              </a:solidFill>
            </a:endParaRPr>
          </a:p>
          <a:p>
            <a:pPr indent="457200" lvl="0" marL="0" rtl="0" algn="l">
              <a:spcBef>
                <a:spcPts val="0"/>
              </a:spcBef>
              <a:spcAft>
                <a:spcPts val="1200"/>
              </a:spcAft>
              <a:buNone/>
            </a:pPr>
            <a:r>
              <a:rPr lang="en" sz="2000">
                <a:solidFill>
                  <a:srgbClr val="000000"/>
                </a:solidFill>
              </a:rPr>
              <a:t>Thank you for your time.</a:t>
            </a:r>
            <a:endParaRPr sz="2000">
              <a:solidFill>
                <a:srgbClr val="000000"/>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6" name="Shape 146"/>
        <p:cNvGrpSpPr/>
        <p:nvPr/>
      </p:nvGrpSpPr>
      <p:grpSpPr>
        <a:xfrm>
          <a:off x="0" y="0"/>
          <a:ext cx="0" cy="0"/>
          <a:chOff x="0" y="0"/>
          <a:chExt cx="0" cy="0"/>
        </a:xfrm>
      </p:grpSpPr>
      <p:sp>
        <p:nvSpPr>
          <p:cNvPr id="147" name="Google Shape;147;p26"/>
          <p:cNvSpPr txBox="1"/>
          <p:nvPr>
            <p:ph type="title"/>
          </p:nvPr>
        </p:nvSpPr>
        <p:spPr>
          <a:xfrm>
            <a:off x="311700" y="410000"/>
            <a:ext cx="8520600" cy="607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4000"/>
              <a:t>What are we doing today?</a:t>
            </a:r>
            <a:endParaRPr sz="4000"/>
          </a:p>
        </p:txBody>
      </p:sp>
      <p:sp>
        <p:nvSpPr>
          <p:cNvPr id="148" name="Google Shape;148;p26"/>
          <p:cNvSpPr txBox="1"/>
          <p:nvPr>
            <p:ph idx="1" type="body"/>
          </p:nvPr>
        </p:nvSpPr>
        <p:spPr>
          <a:xfrm>
            <a:off x="311700" y="1678175"/>
            <a:ext cx="8520600" cy="3339000"/>
          </a:xfrm>
          <a:prstGeom prst="rect">
            <a:avLst/>
          </a:prstGeom>
        </p:spPr>
        <p:txBody>
          <a:bodyPr anchorCtr="0" anchor="t" bIns="91425" lIns="91425" spcFirstLastPara="1" rIns="91425" wrap="square" tIns="91425">
            <a:normAutofit/>
          </a:bodyPr>
          <a:lstStyle/>
          <a:p>
            <a:pPr indent="-387350" lvl="0" marL="457200" rtl="0" algn="l">
              <a:spcBef>
                <a:spcPts val="0"/>
              </a:spcBef>
              <a:spcAft>
                <a:spcPts val="0"/>
              </a:spcAft>
              <a:buClr>
                <a:srgbClr val="000000"/>
              </a:buClr>
              <a:buSzPts val="2500"/>
              <a:buChar char="●"/>
            </a:pPr>
            <a:r>
              <a:rPr lang="en" sz="2500">
                <a:solidFill>
                  <a:srgbClr val="000000"/>
                </a:solidFill>
              </a:rPr>
              <a:t>Another Court Role</a:t>
            </a:r>
            <a:endParaRPr sz="2500">
              <a:solidFill>
                <a:srgbClr val="000000"/>
              </a:solidFill>
            </a:endParaRPr>
          </a:p>
          <a:p>
            <a:pPr indent="-387350" lvl="0" marL="457200" rtl="0" algn="l">
              <a:spcBef>
                <a:spcPts val="0"/>
              </a:spcBef>
              <a:spcAft>
                <a:spcPts val="0"/>
              </a:spcAft>
              <a:buClr>
                <a:srgbClr val="000000"/>
              </a:buClr>
              <a:buSzPts val="2500"/>
              <a:buChar char="●"/>
            </a:pPr>
            <a:r>
              <a:rPr lang="en" sz="2500">
                <a:solidFill>
                  <a:srgbClr val="000000"/>
                </a:solidFill>
              </a:rPr>
              <a:t>How is a Trial Verdict Decided</a:t>
            </a:r>
            <a:endParaRPr sz="2500">
              <a:solidFill>
                <a:srgbClr val="000000"/>
              </a:solidFill>
            </a:endParaRPr>
          </a:p>
          <a:p>
            <a:pPr indent="-387350" lvl="0" marL="457200" rtl="0" algn="l">
              <a:spcBef>
                <a:spcPts val="0"/>
              </a:spcBef>
              <a:spcAft>
                <a:spcPts val="0"/>
              </a:spcAft>
              <a:buClr>
                <a:srgbClr val="000000"/>
              </a:buClr>
              <a:buSzPts val="2500"/>
              <a:buChar char="●"/>
            </a:pPr>
            <a:r>
              <a:rPr lang="en" sz="2500">
                <a:solidFill>
                  <a:srgbClr val="000000"/>
                </a:solidFill>
              </a:rPr>
              <a:t>Requirements for Guilt</a:t>
            </a:r>
            <a:endParaRPr sz="2500">
              <a:solidFill>
                <a:srgbClr val="000000"/>
              </a:solidFill>
            </a:endParaRPr>
          </a:p>
          <a:p>
            <a:pPr indent="-387350" lvl="0" marL="457200" rtl="0" algn="l">
              <a:spcBef>
                <a:spcPts val="0"/>
              </a:spcBef>
              <a:spcAft>
                <a:spcPts val="0"/>
              </a:spcAft>
              <a:buClr>
                <a:srgbClr val="000000"/>
              </a:buClr>
              <a:buSzPts val="2500"/>
              <a:buChar char="●"/>
            </a:pPr>
            <a:r>
              <a:rPr lang="en" sz="2500">
                <a:solidFill>
                  <a:srgbClr val="000000"/>
                </a:solidFill>
              </a:rPr>
              <a:t>Practice Case</a:t>
            </a:r>
            <a:endParaRPr sz="2500">
              <a:solidFill>
                <a:srgbClr val="000000"/>
              </a:solidFill>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2" name="Shape 152"/>
        <p:cNvGrpSpPr/>
        <p:nvPr/>
      </p:nvGrpSpPr>
      <p:grpSpPr>
        <a:xfrm>
          <a:off x="0" y="0"/>
          <a:ext cx="0" cy="0"/>
          <a:chOff x="0" y="0"/>
          <a:chExt cx="0" cy="0"/>
        </a:xfrm>
      </p:grpSpPr>
      <p:sp>
        <p:nvSpPr>
          <p:cNvPr id="153" name="Google Shape;153;p27"/>
          <p:cNvSpPr txBox="1"/>
          <p:nvPr>
            <p:ph type="title"/>
          </p:nvPr>
        </p:nvSpPr>
        <p:spPr>
          <a:xfrm>
            <a:off x="265500" y="0"/>
            <a:ext cx="4045200" cy="15645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lang="en" sz="4000"/>
              <a:t>Bailiff</a:t>
            </a:r>
            <a:endParaRPr sz="4000"/>
          </a:p>
          <a:p>
            <a:pPr indent="0" lvl="0" marL="0" rtl="0" algn="ctr">
              <a:spcBef>
                <a:spcPts val="0"/>
              </a:spcBef>
              <a:spcAft>
                <a:spcPts val="0"/>
              </a:spcAft>
              <a:buNone/>
            </a:pPr>
            <a:r>
              <a:rPr lang="en" sz="3000"/>
              <a:t>“The Court’s Police”</a:t>
            </a:r>
            <a:endParaRPr sz="3000"/>
          </a:p>
        </p:txBody>
      </p:sp>
      <p:sp>
        <p:nvSpPr>
          <p:cNvPr id="154" name="Google Shape;154;p27"/>
          <p:cNvSpPr txBox="1"/>
          <p:nvPr>
            <p:ph idx="2" type="body"/>
          </p:nvPr>
        </p:nvSpPr>
        <p:spPr>
          <a:xfrm>
            <a:off x="369600" y="2066750"/>
            <a:ext cx="3837000" cy="2571900"/>
          </a:xfrm>
          <a:prstGeom prst="rect">
            <a:avLst/>
          </a:prstGeom>
        </p:spPr>
        <p:txBody>
          <a:bodyPr anchorCtr="0" anchor="ctr" bIns="91425" lIns="91425" spcFirstLastPara="1" rIns="91425" wrap="square" tIns="91425">
            <a:noAutofit/>
          </a:bodyPr>
          <a:lstStyle/>
          <a:p>
            <a:pPr indent="-355600" lvl="0" marL="457200" rtl="0" algn="l">
              <a:spcBef>
                <a:spcPts val="0"/>
              </a:spcBef>
              <a:spcAft>
                <a:spcPts val="0"/>
              </a:spcAft>
              <a:buClr>
                <a:srgbClr val="000000"/>
              </a:buClr>
              <a:buSzPts val="2000"/>
              <a:buChar char="●"/>
            </a:pPr>
            <a:r>
              <a:rPr lang="en" sz="2000">
                <a:solidFill>
                  <a:srgbClr val="000000"/>
                </a:solidFill>
              </a:rPr>
              <a:t>S</a:t>
            </a:r>
            <a:r>
              <a:rPr lang="en" sz="2000">
                <a:solidFill>
                  <a:srgbClr val="000000"/>
                </a:solidFill>
              </a:rPr>
              <a:t>omeone who looks after prisoners set to </a:t>
            </a:r>
            <a:r>
              <a:rPr lang="en" sz="2000">
                <a:solidFill>
                  <a:srgbClr val="000000"/>
                </a:solidFill>
              </a:rPr>
              <a:t>appear</a:t>
            </a:r>
            <a:r>
              <a:rPr lang="en" sz="2000">
                <a:solidFill>
                  <a:srgbClr val="000000"/>
                </a:solidFill>
              </a:rPr>
              <a:t> in court.</a:t>
            </a:r>
            <a:endParaRPr sz="2000">
              <a:solidFill>
                <a:srgbClr val="000000"/>
              </a:solidFill>
            </a:endParaRPr>
          </a:p>
          <a:p>
            <a:pPr indent="-355600" lvl="0" marL="457200" rtl="0" algn="l">
              <a:spcBef>
                <a:spcPts val="0"/>
              </a:spcBef>
              <a:spcAft>
                <a:spcPts val="0"/>
              </a:spcAft>
              <a:buClr>
                <a:srgbClr val="000000"/>
              </a:buClr>
              <a:buSzPts val="2000"/>
              <a:buChar char="●"/>
            </a:pPr>
            <a:r>
              <a:rPr lang="en" sz="2000">
                <a:solidFill>
                  <a:srgbClr val="000000"/>
                </a:solidFill>
              </a:rPr>
              <a:t>Serves as security to protect the judge, jury, and witnesses.</a:t>
            </a:r>
            <a:endParaRPr sz="2000">
              <a:solidFill>
                <a:srgbClr val="000000"/>
              </a:solidFill>
            </a:endParaRPr>
          </a:p>
          <a:p>
            <a:pPr indent="-355600" lvl="0" marL="457200" rtl="0" algn="l">
              <a:spcBef>
                <a:spcPts val="0"/>
              </a:spcBef>
              <a:spcAft>
                <a:spcPts val="0"/>
              </a:spcAft>
              <a:buClr>
                <a:srgbClr val="000000"/>
              </a:buClr>
              <a:buSzPts val="2000"/>
              <a:buChar char="●"/>
            </a:pPr>
            <a:r>
              <a:rPr lang="en" sz="2000">
                <a:solidFill>
                  <a:srgbClr val="000000"/>
                </a:solidFill>
              </a:rPr>
              <a:t>Swears in witnesses and jury</a:t>
            </a:r>
            <a:endParaRPr sz="2000">
              <a:solidFill>
                <a:srgbClr val="000000"/>
              </a:solidFill>
            </a:endParaRPr>
          </a:p>
        </p:txBody>
      </p:sp>
      <p:pic>
        <p:nvPicPr>
          <p:cNvPr id="155" name="Google Shape;155;p27"/>
          <p:cNvPicPr preferRelativeResize="0"/>
          <p:nvPr/>
        </p:nvPicPr>
        <p:blipFill>
          <a:blip r:embed="rId3">
            <a:alphaModFix/>
          </a:blip>
          <a:stretch>
            <a:fillRect/>
          </a:stretch>
        </p:blipFill>
        <p:spPr>
          <a:xfrm>
            <a:off x="5147325" y="1063688"/>
            <a:ext cx="3619350" cy="3016125"/>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9" name="Shape 159"/>
        <p:cNvGrpSpPr/>
        <p:nvPr/>
      </p:nvGrpSpPr>
      <p:grpSpPr>
        <a:xfrm>
          <a:off x="0" y="0"/>
          <a:ext cx="0" cy="0"/>
          <a:chOff x="0" y="0"/>
          <a:chExt cx="0" cy="0"/>
        </a:xfrm>
      </p:grpSpPr>
      <p:sp>
        <p:nvSpPr>
          <p:cNvPr id="160" name="Google Shape;160;p28"/>
          <p:cNvSpPr txBox="1"/>
          <p:nvPr>
            <p:ph type="title"/>
          </p:nvPr>
        </p:nvSpPr>
        <p:spPr>
          <a:xfrm>
            <a:off x="311700" y="410000"/>
            <a:ext cx="8520600" cy="6078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Who Decides The Trial Verdict</a:t>
            </a:r>
            <a:endParaRPr/>
          </a:p>
        </p:txBody>
      </p:sp>
      <p:sp>
        <p:nvSpPr>
          <p:cNvPr id="161" name="Google Shape;161;p28"/>
          <p:cNvSpPr txBox="1"/>
          <p:nvPr>
            <p:ph idx="1" type="body"/>
          </p:nvPr>
        </p:nvSpPr>
        <p:spPr>
          <a:xfrm>
            <a:off x="311700" y="1229875"/>
            <a:ext cx="8520600" cy="33390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b="1" lang="en">
                <a:solidFill>
                  <a:srgbClr val="000000"/>
                </a:solidFill>
              </a:rPr>
              <a:t>What is a Jury? What is a Judge?</a:t>
            </a:r>
            <a:endParaRPr b="1">
              <a:solidFill>
                <a:srgbClr val="000000"/>
              </a:solidFill>
            </a:endParaRPr>
          </a:p>
          <a:p>
            <a:pPr indent="0" lvl="0" marL="0" rtl="0" algn="l">
              <a:spcBef>
                <a:spcPts val="1200"/>
              </a:spcBef>
              <a:spcAft>
                <a:spcPts val="0"/>
              </a:spcAft>
              <a:buNone/>
            </a:pPr>
            <a:r>
              <a:t/>
            </a:r>
            <a:endParaRPr b="1" sz="100">
              <a:solidFill>
                <a:srgbClr val="000000"/>
              </a:solidFill>
            </a:endParaRPr>
          </a:p>
          <a:p>
            <a:pPr indent="-342900" lvl="0" marL="457200" rtl="0" algn="l">
              <a:spcBef>
                <a:spcPts val="1200"/>
              </a:spcBef>
              <a:spcAft>
                <a:spcPts val="0"/>
              </a:spcAft>
              <a:buClr>
                <a:srgbClr val="000000"/>
              </a:buClr>
              <a:buSzPts val="1800"/>
              <a:buChar char="●"/>
            </a:pPr>
            <a:r>
              <a:rPr lang="en">
                <a:solidFill>
                  <a:srgbClr val="000000"/>
                </a:solidFill>
              </a:rPr>
              <a:t>It is up to the </a:t>
            </a:r>
            <a:r>
              <a:rPr lang="en">
                <a:solidFill>
                  <a:srgbClr val="000000"/>
                </a:solidFill>
              </a:rPr>
              <a:t>defendant</a:t>
            </a:r>
            <a:r>
              <a:rPr lang="en">
                <a:solidFill>
                  <a:srgbClr val="000000"/>
                </a:solidFill>
              </a:rPr>
              <a:t> whether they want a jury or a judge. </a:t>
            </a:r>
            <a:endParaRPr>
              <a:solidFill>
                <a:srgbClr val="000000"/>
              </a:solidFill>
            </a:endParaRPr>
          </a:p>
          <a:p>
            <a:pPr indent="0" lvl="0" marL="0" rtl="0" algn="l">
              <a:spcBef>
                <a:spcPts val="1200"/>
              </a:spcBef>
              <a:spcAft>
                <a:spcPts val="0"/>
              </a:spcAft>
              <a:buNone/>
            </a:pPr>
            <a:r>
              <a:t/>
            </a:r>
            <a:endParaRPr sz="100">
              <a:solidFill>
                <a:srgbClr val="000000"/>
              </a:solidFill>
            </a:endParaRPr>
          </a:p>
          <a:p>
            <a:pPr indent="-342900" lvl="0" marL="457200" rtl="0" algn="l">
              <a:spcBef>
                <a:spcPts val="1200"/>
              </a:spcBef>
              <a:spcAft>
                <a:spcPts val="0"/>
              </a:spcAft>
              <a:buClr>
                <a:srgbClr val="000000"/>
              </a:buClr>
              <a:buSzPts val="1800"/>
              <a:buChar char="●"/>
            </a:pPr>
            <a:r>
              <a:rPr lang="en">
                <a:solidFill>
                  <a:srgbClr val="000000"/>
                </a:solidFill>
              </a:rPr>
              <a:t>The jury/judge will listen to the entire case, then review relevant laws and decide whether the </a:t>
            </a:r>
            <a:r>
              <a:rPr lang="en">
                <a:solidFill>
                  <a:srgbClr val="000000"/>
                </a:solidFill>
              </a:rPr>
              <a:t>defendant</a:t>
            </a:r>
            <a:r>
              <a:rPr lang="en">
                <a:solidFill>
                  <a:srgbClr val="000000"/>
                </a:solidFill>
              </a:rPr>
              <a:t> is guilty or not.</a:t>
            </a:r>
            <a:endParaRPr>
              <a:solidFill>
                <a:srgbClr val="000000"/>
              </a:solidFill>
            </a:endParaRPr>
          </a:p>
          <a:p>
            <a:pPr indent="0" lvl="0" marL="0" rtl="0" algn="l">
              <a:spcBef>
                <a:spcPts val="1200"/>
              </a:spcBef>
              <a:spcAft>
                <a:spcPts val="0"/>
              </a:spcAft>
              <a:buNone/>
            </a:pPr>
            <a:r>
              <a:t/>
            </a:r>
            <a:endParaRPr sz="1000">
              <a:solidFill>
                <a:srgbClr val="000000"/>
              </a:solidFill>
            </a:endParaRPr>
          </a:p>
          <a:p>
            <a:pPr indent="0" lvl="0" marL="0" rtl="0" algn="l">
              <a:spcBef>
                <a:spcPts val="1200"/>
              </a:spcBef>
              <a:spcAft>
                <a:spcPts val="1200"/>
              </a:spcAft>
              <a:buNone/>
            </a:pPr>
            <a:r>
              <a:rPr b="1" lang="en">
                <a:solidFill>
                  <a:srgbClr val="000000"/>
                </a:solidFill>
              </a:rPr>
              <a:t>Why might someone choose a jury trial over a judge?</a:t>
            </a:r>
            <a:endParaRPr b="1">
              <a:solidFill>
                <a:srgbClr val="000000"/>
              </a:solidFill>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5" name="Shape 165"/>
        <p:cNvGrpSpPr/>
        <p:nvPr/>
      </p:nvGrpSpPr>
      <p:grpSpPr>
        <a:xfrm>
          <a:off x="0" y="0"/>
          <a:ext cx="0" cy="0"/>
          <a:chOff x="0" y="0"/>
          <a:chExt cx="0" cy="0"/>
        </a:xfrm>
      </p:grpSpPr>
      <p:sp>
        <p:nvSpPr>
          <p:cNvPr id="166" name="Google Shape;166;p29"/>
          <p:cNvSpPr txBox="1"/>
          <p:nvPr>
            <p:ph type="title"/>
          </p:nvPr>
        </p:nvSpPr>
        <p:spPr>
          <a:xfrm>
            <a:off x="311700" y="410000"/>
            <a:ext cx="8520600" cy="6078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a:t>People Usually Aren’t This Excited for Jury Duty</a:t>
            </a:r>
            <a:endParaRPr/>
          </a:p>
        </p:txBody>
      </p:sp>
      <p:pic>
        <p:nvPicPr>
          <p:cNvPr descr="Peter gets selected to do jury duty :)" id="167" name="Google Shape;167;p29" title="Family Guy - Jury Duty">
            <a:hlinkClick r:id="rId3"/>
          </p:cNvPr>
          <p:cNvPicPr preferRelativeResize="0"/>
          <p:nvPr/>
        </p:nvPicPr>
        <p:blipFill>
          <a:blip r:embed="rId4">
            <a:alphaModFix/>
          </a:blip>
          <a:stretch>
            <a:fillRect/>
          </a:stretch>
        </p:blipFill>
        <p:spPr>
          <a:xfrm>
            <a:off x="1257188" y="1170200"/>
            <a:ext cx="6629625" cy="3729175"/>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67"/>
                                        </p:tgtEl>
                                        <p:attrNameLst>
                                          <p:attrName>style.visibility</p:attrName>
                                        </p:attrNameLst>
                                      </p:cBhvr>
                                      <p:to>
                                        <p:strVal val="visible"/>
                                      </p:to>
                                    </p:set>
                                    <p:animEffect filter="fade" transition="in">
                                      <p:cBhvr>
                                        <p:cTn dur="1000"/>
                                        <p:tgtEl>
                                          <p:spTgt spid="167"/>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1" name="Shape 171"/>
        <p:cNvGrpSpPr/>
        <p:nvPr/>
      </p:nvGrpSpPr>
      <p:grpSpPr>
        <a:xfrm>
          <a:off x="0" y="0"/>
          <a:ext cx="0" cy="0"/>
          <a:chOff x="0" y="0"/>
          <a:chExt cx="0" cy="0"/>
        </a:xfrm>
      </p:grpSpPr>
      <p:sp>
        <p:nvSpPr>
          <p:cNvPr id="172" name="Google Shape;172;p30"/>
          <p:cNvSpPr txBox="1"/>
          <p:nvPr>
            <p:ph type="title"/>
          </p:nvPr>
        </p:nvSpPr>
        <p:spPr>
          <a:xfrm>
            <a:off x="311700" y="410000"/>
            <a:ext cx="8520600" cy="6078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Burden of Proof</a:t>
            </a:r>
            <a:endParaRPr/>
          </a:p>
        </p:txBody>
      </p:sp>
      <p:sp>
        <p:nvSpPr>
          <p:cNvPr id="173" name="Google Shape;173;p30"/>
          <p:cNvSpPr txBox="1"/>
          <p:nvPr>
            <p:ph idx="1" type="body"/>
          </p:nvPr>
        </p:nvSpPr>
        <p:spPr>
          <a:xfrm>
            <a:off x="311700" y="1229875"/>
            <a:ext cx="8520600" cy="3339000"/>
          </a:xfrm>
          <a:prstGeom prst="rect">
            <a:avLst/>
          </a:prstGeom>
        </p:spPr>
        <p:txBody>
          <a:bodyPr anchorCtr="0" anchor="t" bIns="91425" lIns="91425" spcFirstLastPara="1" rIns="91425" wrap="square" tIns="91425">
            <a:normAutofit/>
          </a:bodyPr>
          <a:lstStyle/>
          <a:p>
            <a:pPr indent="-355600" lvl="0" marL="457200" rtl="0" algn="l">
              <a:lnSpc>
                <a:spcPct val="150000"/>
              </a:lnSpc>
              <a:spcBef>
                <a:spcPts val="0"/>
              </a:spcBef>
              <a:spcAft>
                <a:spcPts val="0"/>
              </a:spcAft>
              <a:buClr>
                <a:srgbClr val="000000"/>
              </a:buClr>
              <a:buSzPts val="2000"/>
              <a:buChar char="●"/>
            </a:pPr>
            <a:r>
              <a:rPr lang="en" sz="2000">
                <a:solidFill>
                  <a:srgbClr val="000000"/>
                </a:solidFill>
              </a:rPr>
              <a:t>It is the prosecution’s job to prove that someone is guilty</a:t>
            </a:r>
            <a:endParaRPr sz="2000">
              <a:solidFill>
                <a:srgbClr val="000000"/>
              </a:solidFill>
            </a:endParaRPr>
          </a:p>
          <a:p>
            <a:pPr indent="-355600" lvl="1" marL="914400" rtl="0" algn="l">
              <a:lnSpc>
                <a:spcPct val="150000"/>
              </a:lnSpc>
              <a:spcBef>
                <a:spcPts val="1000"/>
              </a:spcBef>
              <a:spcAft>
                <a:spcPts val="0"/>
              </a:spcAft>
              <a:buClr>
                <a:srgbClr val="000000"/>
              </a:buClr>
              <a:buSzPts val="2000"/>
              <a:buChar char="○"/>
            </a:pPr>
            <a:r>
              <a:rPr lang="en" sz="2000">
                <a:solidFill>
                  <a:srgbClr val="000000"/>
                </a:solidFill>
              </a:rPr>
              <a:t>The defense does not have to do anything </a:t>
            </a:r>
            <a:endParaRPr sz="2000">
              <a:solidFill>
                <a:srgbClr val="000000"/>
              </a:solidFill>
            </a:endParaRPr>
          </a:p>
          <a:p>
            <a:pPr indent="-355600" lvl="0" marL="457200" rtl="0" algn="l">
              <a:lnSpc>
                <a:spcPct val="150000"/>
              </a:lnSpc>
              <a:spcBef>
                <a:spcPts val="1000"/>
              </a:spcBef>
              <a:spcAft>
                <a:spcPts val="0"/>
              </a:spcAft>
              <a:buClr>
                <a:srgbClr val="000000"/>
              </a:buClr>
              <a:buSzPts val="2000"/>
              <a:buChar char="●"/>
            </a:pPr>
            <a:r>
              <a:rPr lang="en" sz="2000">
                <a:solidFill>
                  <a:srgbClr val="000000"/>
                </a:solidFill>
              </a:rPr>
              <a:t>Prosecution must prove something “beyond a reasonable doubt”</a:t>
            </a:r>
            <a:endParaRPr sz="2000">
              <a:solidFill>
                <a:srgbClr val="000000"/>
              </a:solidFill>
            </a:endParaRPr>
          </a:p>
          <a:p>
            <a:pPr indent="-355600" lvl="1" marL="914400" rtl="0" algn="l">
              <a:lnSpc>
                <a:spcPct val="150000"/>
              </a:lnSpc>
              <a:spcBef>
                <a:spcPts val="1000"/>
              </a:spcBef>
              <a:spcAft>
                <a:spcPts val="1000"/>
              </a:spcAft>
              <a:buClr>
                <a:srgbClr val="000000"/>
              </a:buClr>
              <a:buSzPts val="2000"/>
              <a:buChar char="○"/>
            </a:pPr>
            <a:r>
              <a:rPr lang="en" sz="2000">
                <a:solidFill>
                  <a:srgbClr val="000000"/>
                </a:solidFill>
              </a:rPr>
              <a:t>EVERY jury member must agree that the defendant is guilty</a:t>
            </a:r>
            <a:endParaRPr sz="2000">
              <a:solidFill>
                <a:srgbClr val="000000"/>
              </a:solidFill>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7" name="Shape 177"/>
        <p:cNvGrpSpPr/>
        <p:nvPr/>
      </p:nvGrpSpPr>
      <p:grpSpPr>
        <a:xfrm>
          <a:off x="0" y="0"/>
          <a:ext cx="0" cy="0"/>
          <a:chOff x="0" y="0"/>
          <a:chExt cx="0" cy="0"/>
        </a:xfrm>
      </p:grpSpPr>
      <p:sp>
        <p:nvSpPr>
          <p:cNvPr id="178" name="Google Shape;178;p31"/>
          <p:cNvSpPr txBox="1"/>
          <p:nvPr>
            <p:ph type="title"/>
          </p:nvPr>
        </p:nvSpPr>
        <p:spPr>
          <a:xfrm>
            <a:off x="452850" y="1021825"/>
            <a:ext cx="8238300" cy="3314700"/>
          </a:xfrm>
          <a:prstGeom prst="rect">
            <a:avLst/>
          </a:prstGeom>
        </p:spPr>
        <p:txBody>
          <a:bodyPr anchorCtr="0" anchor="ctr" bIns="91425" lIns="91425" spcFirstLastPara="1" rIns="91425" wrap="square" tIns="91425">
            <a:normAutofit/>
          </a:bodyPr>
          <a:lstStyle/>
          <a:p>
            <a:pPr indent="0" lvl="0" marL="0" rtl="0" algn="ctr">
              <a:spcBef>
                <a:spcPts val="0"/>
              </a:spcBef>
              <a:spcAft>
                <a:spcPts val="0"/>
              </a:spcAft>
              <a:buNone/>
            </a:pPr>
            <a:r>
              <a:rPr lang="en" sz="8000"/>
              <a:t>CASE TIME!!!!!!</a:t>
            </a:r>
            <a:endParaRPr sz="8000"/>
          </a:p>
          <a:p>
            <a:pPr indent="0" lvl="0" marL="457200" rtl="0" algn="l">
              <a:spcBef>
                <a:spcPts val="0"/>
              </a:spcBef>
              <a:spcAft>
                <a:spcPts val="0"/>
              </a:spcAft>
              <a:buNone/>
            </a:pPr>
            <a:r>
              <a:t/>
            </a:r>
            <a:endParaRPr sz="5000"/>
          </a:p>
          <a:p>
            <a:pPr indent="0" lvl="0" marL="457200" rtl="0" algn="ctr">
              <a:spcBef>
                <a:spcPts val="0"/>
              </a:spcBef>
              <a:spcAft>
                <a:spcPts val="0"/>
              </a:spcAft>
              <a:buNone/>
            </a:pPr>
            <a:r>
              <a:rPr lang="en" sz="5000"/>
              <a:t>Get into 2 groups</a:t>
            </a:r>
            <a:endParaRPr sz="5000"/>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2" name="Shape 182"/>
        <p:cNvGrpSpPr/>
        <p:nvPr/>
      </p:nvGrpSpPr>
      <p:grpSpPr>
        <a:xfrm>
          <a:off x="0" y="0"/>
          <a:ext cx="0" cy="0"/>
          <a:chOff x="0" y="0"/>
          <a:chExt cx="0" cy="0"/>
        </a:xfrm>
      </p:grpSpPr>
      <p:sp>
        <p:nvSpPr>
          <p:cNvPr id="183" name="Google Shape;183;p32"/>
          <p:cNvSpPr txBox="1"/>
          <p:nvPr>
            <p:ph type="title"/>
          </p:nvPr>
        </p:nvSpPr>
        <p:spPr>
          <a:xfrm>
            <a:off x="265500" y="195525"/>
            <a:ext cx="4045200" cy="1564500"/>
          </a:xfrm>
          <a:prstGeom prst="rect">
            <a:avLst/>
          </a:prstGeom>
        </p:spPr>
        <p:txBody>
          <a:bodyPr anchorCtr="0" anchor="b" bIns="91425" lIns="91425" spcFirstLastPara="1" rIns="91425" wrap="square" tIns="91425">
            <a:normAutofit/>
          </a:bodyPr>
          <a:lstStyle/>
          <a:p>
            <a:pPr indent="0" lvl="0" marL="0" rtl="0" algn="ctr">
              <a:spcBef>
                <a:spcPts val="0"/>
              </a:spcBef>
              <a:spcAft>
                <a:spcPts val="0"/>
              </a:spcAft>
              <a:buNone/>
            </a:pPr>
            <a:r>
              <a:rPr lang="en"/>
              <a:t>Each Group Should Have</a:t>
            </a:r>
            <a:endParaRPr/>
          </a:p>
        </p:txBody>
      </p:sp>
      <p:sp>
        <p:nvSpPr>
          <p:cNvPr id="184" name="Google Shape;184;p32"/>
          <p:cNvSpPr txBox="1"/>
          <p:nvPr>
            <p:ph idx="1" type="subTitle"/>
          </p:nvPr>
        </p:nvSpPr>
        <p:spPr>
          <a:xfrm>
            <a:off x="265500" y="2106800"/>
            <a:ext cx="4045200" cy="2807700"/>
          </a:xfrm>
          <a:prstGeom prst="rect">
            <a:avLst/>
          </a:prstGeom>
        </p:spPr>
        <p:txBody>
          <a:bodyPr anchorCtr="0" anchor="t" bIns="91425" lIns="91425" spcFirstLastPara="1" rIns="91425" wrap="square" tIns="91425">
            <a:normAutofit lnSpcReduction="10000"/>
          </a:bodyPr>
          <a:lstStyle/>
          <a:p>
            <a:pPr indent="-406400" lvl="0" marL="457200" rtl="0" algn="ctr">
              <a:spcBef>
                <a:spcPts val="0"/>
              </a:spcBef>
              <a:spcAft>
                <a:spcPts val="0"/>
              </a:spcAft>
              <a:buClr>
                <a:srgbClr val="000000"/>
              </a:buClr>
              <a:buSzPts val="2800"/>
              <a:buChar char="●"/>
            </a:pPr>
            <a:r>
              <a:rPr lang="en" sz="2800">
                <a:solidFill>
                  <a:srgbClr val="000000"/>
                </a:solidFill>
              </a:rPr>
              <a:t>1</a:t>
            </a:r>
            <a:r>
              <a:rPr lang="en" sz="2800">
                <a:solidFill>
                  <a:srgbClr val="000000"/>
                </a:solidFill>
              </a:rPr>
              <a:t> “Opener”</a:t>
            </a:r>
            <a:endParaRPr sz="2800">
              <a:solidFill>
                <a:srgbClr val="000000"/>
              </a:solidFill>
            </a:endParaRPr>
          </a:p>
          <a:p>
            <a:pPr indent="-406400" lvl="0" marL="457200" rtl="0" algn="ctr">
              <a:spcBef>
                <a:spcPts val="1000"/>
              </a:spcBef>
              <a:spcAft>
                <a:spcPts val="0"/>
              </a:spcAft>
              <a:buClr>
                <a:srgbClr val="000000"/>
              </a:buClr>
              <a:buSzPts val="2800"/>
              <a:buChar char="●"/>
            </a:pPr>
            <a:r>
              <a:rPr lang="en" sz="2800">
                <a:solidFill>
                  <a:srgbClr val="000000"/>
                </a:solidFill>
              </a:rPr>
              <a:t>2 Lawyers</a:t>
            </a:r>
            <a:endParaRPr sz="2800">
              <a:solidFill>
                <a:srgbClr val="000000"/>
              </a:solidFill>
            </a:endParaRPr>
          </a:p>
          <a:p>
            <a:pPr indent="0" lvl="0" marL="457200" rtl="0" algn="ctr">
              <a:spcBef>
                <a:spcPts val="1000"/>
              </a:spcBef>
              <a:spcAft>
                <a:spcPts val="0"/>
              </a:spcAft>
              <a:buNone/>
            </a:pPr>
            <a:r>
              <a:rPr lang="en" sz="2800">
                <a:solidFill>
                  <a:srgbClr val="000000"/>
                </a:solidFill>
              </a:rPr>
              <a:t>(Direct &amp; Cross)</a:t>
            </a:r>
            <a:endParaRPr sz="2800">
              <a:solidFill>
                <a:srgbClr val="000000"/>
              </a:solidFill>
            </a:endParaRPr>
          </a:p>
          <a:p>
            <a:pPr indent="-406400" lvl="0" marL="457200" rtl="0" algn="ctr">
              <a:spcBef>
                <a:spcPts val="1000"/>
              </a:spcBef>
              <a:spcAft>
                <a:spcPts val="0"/>
              </a:spcAft>
              <a:buClr>
                <a:srgbClr val="000000"/>
              </a:buClr>
              <a:buSzPts val="2800"/>
              <a:buChar char="●"/>
            </a:pPr>
            <a:r>
              <a:rPr lang="en" sz="2800">
                <a:solidFill>
                  <a:srgbClr val="000000"/>
                </a:solidFill>
              </a:rPr>
              <a:t>1 Witness</a:t>
            </a:r>
            <a:endParaRPr sz="2800">
              <a:solidFill>
                <a:srgbClr val="000000"/>
              </a:solidFill>
            </a:endParaRPr>
          </a:p>
          <a:p>
            <a:pPr indent="-406400" lvl="0" marL="457200" rtl="0" algn="ctr">
              <a:spcBef>
                <a:spcPts val="1000"/>
              </a:spcBef>
              <a:spcAft>
                <a:spcPts val="1000"/>
              </a:spcAft>
              <a:buClr>
                <a:srgbClr val="000000"/>
              </a:buClr>
              <a:buSzPts val="2800"/>
              <a:buChar char="●"/>
            </a:pPr>
            <a:r>
              <a:rPr lang="en" sz="2800">
                <a:solidFill>
                  <a:srgbClr val="000000"/>
                </a:solidFill>
              </a:rPr>
              <a:t>1 “Closer”</a:t>
            </a:r>
            <a:endParaRPr sz="2800">
              <a:solidFill>
                <a:srgbClr val="000000"/>
              </a:solidFill>
            </a:endParaRPr>
          </a:p>
        </p:txBody>
      </p:sp>
      <p:sp>
        <p:nvSpPr>
          <p:cNvPr id="185" name="Google Shape;185;p32"/>
          <p:cNvSpPr txBox="1"/>
          <p:nvPr>
            <p:ph type="title"/>
          </p:nvPr>
        </p:nvSpPr>
        <p:spPr>
          <a:xfrm>
            <a:off x="4912575" y="195525"/>
            <a:ext cx="4045200" cy="1564500"/>
          </a:xfrm>
          <a:prstGeom prst="rect">
            <a:avLst/>
          </a:prstGeom>
        </p:spPr>
        <p:txBody>
          <a:bodyPr anchorCtr="0" anchor="b" bIns="91425" lIns="91425" spcFirstLastPara="1" rIns="91425" wrap="square" tIns="91425">
            <a:normAutofit/>
          </a:bodyPr>
          <a:lstStyle/>
          <a:p>
            <a:pPr indent="0" lvl="0" marL="0" rtl="0" algn="ctr">
              <a:spcBef>
                <a:spcPts val="0"/>
              </a:spcBef>
              <a:spcAft>
                <a:spcPts val="0"/>
              </a:spcAft>
              <a:buNone/>
            </a:pPr>
            <a:r>
              <a:rPr lang="en">
                <a:solidFill>
                  <a:schemeClr val="lt1"/>
                </a:solidFill>
              </a:rPr>
              <a:t>We Need</a:t>
            </a:r>
            <a:endParaRPr>
              <a:solidFill>
                <a:schemeClr val="lt1"/>
              </a:solidFill>
            </a:endParaRPr>
          </a:p>
        </p:txBody>
      </p:sp>
      <p:sp>
        <p:nvSpPr>
          <p:cNvPr id="186" name="Google Shape;186;p32"/>
          <p:cNvSpPr txBox="1"/>
          <p:nvPr>
            <p:ph idx="1" type="subTitle"/>
          </p:nvPr>
        </p:nvSpPr>
        <p:spPr>
          <a:xfrm>
            <a:off x="4912575" y="2106799"/>
            <a:ext cx="4045200" cy="1931400"/>
          </a:xfrm>
          <a:prstGeom prst="rect">
            <a:avLst/>
          </a:prstGeom>
        </p:spPr>
        <p:txBody>
          <a:bodyPr anchorCtr="0" anchor="t" bIns="91425" lIns="91425" spcFirstLastPara="1" rIns="91425" wrap="square" tIns="91425">
            <a:normAutofit/>
          </a:bodyPr>
          <a:lstStyle/>
          <a:p>
            <a:pPr indent="-406400" lvl="0" marL="457200" rtl="0" algn="ctr">
              <a:spcBef>
                <a:spcPts val="0"/>
              </a:spcBef>
              <a:spcAft>
                <a:spcPts val="0"/>
              </a:spcAft>
              <a:buClr>
                <a:schemeClr val="lt1"/>
              </a:buClr>
              <a:buSzPts val="2800"/>
              <a:buChar char="●"/>
            </a:pPr>
            <a:r>
              <a:rPr lang="en" sz="2800">
                <a:solidFill>
                  <a:schemeClr val="lt1"/>
                </a:solidFill>
              </a:rPr>
              <a:t>1-2 Jury Members</a:t>
            </a:r>
            <a:endParaRPr sz="2800">
              <a:solidFill>
                <a:schemeClr val="lt1"/>
              </a:solidFill>
            </a:endParaRPr>
          </a:p>
          <a:p>
            <a:pPr indent="-406400" lvl="0" marL="457200" rtl="0" algn="ctr">
              <a:spcBef>
                <a:spcPts val="0"/>
              </a:spcBef>
              <a:spcAft>
                <a:spcPts val="0"/>
              </a:spcAft>
              <a:buClr>
                <a:schemeClr val="lt1"/>
              </a:buClr>
              <a:buSzPts val="2800"/>
              <a:buChar char="●"/>
            </a:pPr>
            <a:r>
              <a:rPr lang="en" sz="2800">
                <a:solidFill>
                  <a:schemeClr val="lt1"/>
                </a:solidFill>
              </a:rPr>
              <a:t>1 Bailiff</a:t>
            </a:r>
            <a:endParaRPr sz="2800">
              <a:solidFill>
                <a:schemeClr val="lt1"/>
              </a:solidFill>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0" name="Shape 190"/>
        <p:cNvGrpSpPr/>
        <p:nvPr/>
      </p:nvGrpSpPr>
      <p:grpSpPr>
        <a:xfrm>
          <a:off x="0" y="0"/>
          <a:ext cx="0" cy="0"/>
          <a:chOff x="0" y="0"/>
          <a:chExt cx="0" cy="0"/>
        </a:xfrm>
      </p:grpSpPr>
      <p:sp>
        <p:nvSpPr>
          <p:cNvPr id="191" name="Google Shape;191;p33"/>
          <p:cNvSpPr txBox="1"/>
          <p:nvPr>
            <p:ph type="title"/>
          </p:nvPr>
        </p:nvSpPr>
        <p:spPr>
          <a:xfrm>
            <a:off x="311700" y="0"/>
            <a:ext cx="8520600" cy="607800"/>
          </a:xfrm>
          <a:prstGeom prst="rect">
            <a:avLst/>
          </a:prstGeom>
        </p:spPr>
        <p:txBody>
          <a:bodyPr anchorCtr="0" anchor="t" bIns="91425" lIns="91425" spcFirstLastPara="1" rIns="91425" wrap="square" tIns="91425">
            <a:normAutofit fontScale="90000"/>
          </a:bodyPr>
          <a:lstStyle/>
          <a:p>
            <a:pPr indent="0" lvl="0" marL="0" rtl="0" algn="ctr">
              <a:spcBef>
                <a:spcPts val="0"/>
              </a:spcBef>
              <a:spcAft>
                <a:spcPts val="0"/>
              </a:spcAft>
              <a:buNone/>
            </a:pPr>
            <a:r>
              <a:rPr lang="en" u="sng"/>
              <a:t>Today’s Case: The Dog Walker’s Accident</a:t>
            </a:r>
            <a:endParaRPr u="sng"/>
          </a:p>
        </p:txBody>
      </p:sp>
      <p:sp>
        <p:nvSpPr>
          <p:cNvPr id="192" name="Google Shape;192;p33"/>
          <p:cNvSpPr txBox="1"/>
          <p:nvPr/>
        </p:nvSpPr>
        <p:spPr>
          <a:xfrm>
            <a:off x="83550" y="539400"/>
            <a:ext cx="8976900" cy="46569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rPr lang="en" sz="1800">
                <a:latin typeface="Roboto"/>
                <a:ea typeface="Roboto"/>
                <a:cs typeface="Roboto"/>
                <a:sym typeface="Roboto"/>
              </a:rPr>
              <a:t>Douglas Walker was walking his dog Smash down the sidewalk of Leash Lane, about to cross at the crosswalk to get to the dog park. However, a construction barricade blocked access to the crosswalk, so Mr. Walker guided his dog around the right side of the barricade and began to cross the road.</a:t>
            </a:r>
            <a:endParaRPr sz="1800">
              <a:latin typeface="Roboto"/>
              <a:ea typeface="Roboto"/>
              <a:cs typeface="Roboto"/>
              <a:sym typeface="Roboto"/>
            </a:endParaRPr>
          </a:p>
          <a:p>
            <a:pPr indent="0" lvl="0" marL="0" rtl="0" algn="l">
              <a:lnSpc>
                <a:spcPct val="115000"/>
              </a:lnSpc>
              <a:spcBef>
                <a:spcPts val="0"/>
              </a:spcBef>
              <a:spcAft>
                <a:spcPts val="0"/>
              </a:spcAft>
              <a:buNone/>
            </a:pPr>
            <a:r>
              <a:t/>
            </a:r>
            <a:endParaRPr sz="700">
              <a:latin typeface="Roboto"/>
              <a:ea typeface="Roboto"/>
              <a:cs typeface="Roboto"/>
              <a:sym typeface="Roboto"/>
            </a:endParaRPr>
          </a:p>
          <a:p>
            <a:pPr indent="0" lvl="0" marL="0" rtl="0" algn="l">
              <a:lnSpc>
                <a:spcPct val="115000"/>
              </a:lnSpc>
              <a:spcBef>
                <a:spcPts val="0"/>
              </a:spcBef>
              <a:spcAft>
                <a:spcPts val="0"/>
              </a:spcAft>
              <a:buNone/>
            </a:pPr>
            <a:r>
              <a:rPr lang="en" sz="1800">
                <a:latin typeface="Roboto"/>
                <a:ea typeface="Roboto"/>
                <a:cs typeface="Roboto"/>
                <a:sym typeface="Roboto"/>
              </a:rPr>
              <a:t>At that time, Nadia Fault was driving her car down Leash Lane just under the speed limit of 25 mph. She didn’t see anyone in the crosswalk when suddenly Smash appeared from behind the construction barricade just beyond the crosswalk.</a:t>
            </a:r>
            <a:endParaRPr sz="1800">
              <a:latin typeface="Roboto"/>
              <a:ea typeface="Roboto"/>
              <a:cs typeface="Roboto"/>
              <a:sym typeface="Roboto"/>
            </a:endParaRPr>
          </a:p>
          <a:p>
            <a:pPr indent="0" lvl="0" marL="0" rtl="0" algn="l">
              <a:lnSpc>
                <a:spcPct val="115000"/>
              </a:lnSpc>
              <a:spcBef>
                <a:spcPts val="0"/>
              </a:spcBef>
              <a:spcAft>
                <a:spcPts val="0"/>
              </a:spcAft>
              <a:buNone/>
            </a:pPr>
            <a:r>
              <a:t/>
            </a:r>
            <a:endParaRPr sz="700">
              <a:latin typeface="Roboto"/>
              <a:ea typeface="Roboto"/>
              <a:cs typeface="Roboto"/>
              <a:sym typeface="Roboto"/>
            </a:endParaRPr>
          </a:p>
          <a:p>
            <a:pPr indent="0" lvl="0" marL="0" rtl="0" algn="l">
              <a:lnSpc>
                <a:spcPct val="115000"/>
              </a:lnSpc>
              <a:spcBef>
                <a:spcPts val="0"/>
              </a:spcBef>
              <a:spcAft>
                <a:spcPts val="0"/>
              </a:spcAft>
              <a:buNone/>
            </a:pPr>
            <a:r>
              <a:rPr lang="en" sz="1800">
                <a:latin typeface="Roboto"/>
                <a:ea typeface="Roboto"/>
                <a:cs typeface="Roboto"/>
                <a:sym typeface="Roboto"/>
              </a:rPr>
              <a:t>Mrs. Fault did not see Smash in time to stop her car due to the blocked off pothole. She applied the brakes immediately, but couldn’t stop in time before hitting Smash. Smash survived but had to get multiple surgeries.</a:t>
            </a:r>
            <a:endParaRPr sz="1800">
              <a:latin typeface="Roboto"/>
              <a:ea typeface="Roboto"/>
              <a:cs typeface="Roboto"/>
              <a:sym typeface="Roboto"/>
            </a:endParaRPr>
          </a:p>
          <a:p>
            <a:pPr indent="0" lvl="0" marL="0" rtl="0" algn="l">
              <a:lnSpc>
                <a:spcPct val="115000"/>
              </a:lnSpc>
              <a:spcBef>
                <a:spcPts val="0"/>
              </a:spcBef>
              <a:spcAft>
                <a:spcPts val="0"/>
              </a:spcAft>
              <a:buNone/>
            </a:pPr>
            <a:r>
              <a:t/>
            </a:r>
            <a:endParaRPr sz="700">
              <a:latin typeface="Roboto"/>
              <a:ea typeface="Roboto"/>
              <a:cs typeface="Roboto"/>
              <a:sym typeface="Roboto"/>
            </a:endParaRPr>
          </a:p>
          <a:p>
            <a:pPr indent="0" lvl="0" marL="0" rtl="0" algn="l">
              <a:lnSpc>
                <a:spcPct val="115000"/>
              </a:lnSpc>
              <a:spcBef>
                <a:spcPts val="0"/>
              </a:spcBef>
              <a:spcAft>
                <a:spcPts val="0"/>
              </a:spcAft>
              <a:buNone/>
            </a:pPr>
            <a:r>
              <a:rPr lang="en" sz="1800">
                <a:latin typeface="Roboto"/>
                <a:ea typeface="Roboto"/>
                <a:cs typeface="Roboto"/>
                <a:sym typeface="Roboto"/>
              </a:rPr>
              <a:t>Mr. Walker claims that Mrs. Fault hit Smash, so she should pay for his medical bills. Mrs. Fault desnies fault, saying she was following all laws and Mr. Walker was not walking on the sidewalk.</a:t>
            </a:r>
            <a:endParaRPr sz="1800">
              <a:latin typeface="Roboto"/>
              <a:ea typeface="Roboto"/>
              <a:cs typeface="Roboto"/>
              <a:sym typeface="Roboto"/>
            </a:endParaRPr>
          </a:p>
        </p:txBody>
      </p:sp>
    </p:spTree>
  </p:cSld>
  <p:clrMapOvr>
    <a:masterClrMapping/>
  </p:clrMapOvr>
</p:sld>
</file>

<file path=ppt/theme/theme1.xml><?xml version="1.0" encoding="utf-8"?>
<a:theme xmlns:a="http://schemas.openxmlformats.org/drawingml/2006/main" xmlns:r="http://schemas.openxmlformats.org/officeDocument/2006/relationships" name="Geometric">
  <a:themeElements>
    <a:clrScheme name="Geometric">
      <a:dk1>
        <a:srgbClr val="2A3990"/>
      </a:dk1>
      <a:lt1>
        <a:srgbClr val="FFFFFF"/>
      </a:lt1>
      <a:dk2>
        <a:srgbClr val="434343"/>
      </a:dk2>
      <a:lt2>
        <a:srgbClr val="999999"/>
      </a:lt2>
      <a:accent1>
        <a:srgbClr val="212D74"/>
      </a:accent1>
      <a:accent2>
        <a:srgbClr val="3949AB"/>
      </a:accent2>
      <a:accent3>
        <a:srgbClr val="9C254D"/>
      </a:accent3>
      <a:accent4>
        <a:srgbClr val="D23369"/>
      </a:accent4>
      <a:accent5>
        <a:srgbClr val="F06292"/>
      </a:accent5>
      <a:accent6>
        <a:srgbClr val="7890CD"/>
      </a:accent6>
      <a:hlink>
        <a:srgbClr val="F06292"/>
      </a:hlink>
      <a:folHlink>
        <a:srgbClr val="F0629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Paradigm">
  <a:themeElements>
    <a:clrScheme name="Paradigm">
      <a:dk1>
        <a:srgbClr val="31394D"/>
      </a:dk1>
      <a:lt1>
        <a:srgbClr val="FFFFFF"/>
      </a:lt1>
      <a:dk2>
        <a:srgbClr val="666666"/>
      </a:dk2>
      <a:lt2>
        <a:srgbClr val="626B73"/>
      </a:lt2>
      <a:accent1>
        <a:srgbClr val="002F4A"/>
      </a:accent1>
      <a:accent2>
        <a:srgbClr val="D9C4B1"/>
      </a:accent2>
      <a:accent3>
        <a:srgbClr val="EDE3DA"/>
      </a:accent3>
      <a:accent4>
        <a:srgbClr val="B85741"/>
      </a:accent4>
      <a:accent5>
        <a:srgbClr val="009384"/>
      </a:accent5>
      <a:accent6>
        <a:srgbClr val="D0F6FF"/>
      </a:accent6>
      <a:hlink>
        <a:srgbClr val="009384"/>
      </a:hlink>
      <a:folHlink>
        <a:srgbClr val="009384"/>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