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Roboto"/>
      <p:regular r:id="rId19"/>
      <p:bold r:id="rId20"/>
      <p:italic r:id="rId21"/>
      <p:boldItalic r:id="rId22"/>
    </p:embeddedFont>
    <p:embeddedFont>
      <p:font typeface="Playfair Display"/>
      <p:regular r:id="rId23"/>
      <p:bold r:id="rId24"/>
      <p:italic r:id="rId25"/>
      <p:boldItalic r:id="rId26"/>
    </p:embeddedFont>
    <p:embeddedFont>
      <p:font typeface="Montserrat"/>
      <p:regular r:id="rId27"/>
      <p:bold r:id="rId28"/>
      <p:italic r:id="rId29"/>
      <p:boldItalic r:id="rId30"/>
    </p:embeddedFont>
    <p:embeddedFont>
      <p:font typeface="Abril Fatface"/>
      <p:regular r:id="rId31"/>
    </p:embeddedFont>
    <p:embeddedFont>
      <p:font typeface="Annie Use Your Telescope"/>
      <p:regular r:id="rId32"/>
    </p:embeddedFont>
    <p:embeddedFont>
      <p:font typeface="Oswald"/>
      <p:regular r:id="rId33"/>
      <p:bold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fntdata"/><Relationship Id="rId22" Type="http://schemas.openxmlformats.org/officeDocument/2006/relationships/font" Target="fonts/Roboto-boldItalic.fntdata"/><Relationship Id="rId21" Type="http://schemas.openxmlformats.org/officeDocument/2006/relationships/font" Target="fonts/Roboto-italic.fntdata"/><Relationship Id="rId24" Type="http://schemas.openxmlformats.org/officeDocument/2006/relationships/font" Target="fonts/PlayfairDisplay-bold.fntdata"/><Relationship Id="rId23" Type="http://schemas.openxmlformats.org/officeDocument/2006/relationships/font" Target="fonts/PlayfairDispl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layfairDisplay-boldItalic.fntdata"/><Relationship Id="rId25" Type="http://schemas.openxmlformats.org/officeDocument/2006/relationships/font" Target="fonts/PlayfairDisplay-italic.fntdata"/><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AbrilFatface-regular.fntdata"/><Relationship Id="rId30" Type="http://schemas.openxmlformats.org/officeDocument/2006/relationships/font" Target="fonts/Montserrat-boldItalic.fntdata"/><Relationship Id="rId11" Type="http://schemas.openxmlformats.org/officeDocument/2006/relationships/slide" Target="slides/slide6.xml"/><Relationship Id="rId33" Type="http://schemas.openxmlformats.org/officeDocument/2006/relationships/font" Target="fonts/Oswald-regular.fntdata"/><Relationship Id="rId10" Type="http://schemas.openxmlformats.org/officeDocument/2006/relationships/slide" Target="slides/slide5.xml"/><Relationship Id="rId32" Type="http://schemas.openxmlformats.org/officeDocument/2006/relationships/font" Target="fonts/AnnieUseYourTelescope-regular.fntdata"/><Relationship Id="rId13" Type="http://schemas.openxmlformats.org/officeDocument/2006/relationships/slide" Target="slides/slide8.xml"/><Relationship Id="rId12" Type="http://schemas.openxmlformats.org/officeDocument/2006/relationships/slide" Target="slides/slide7.xml"/><Relationship Id="rId34" Type="http://schemas.openxmlformats.org/officeDocument/2006/relationships/font" Target="fonts/Oswald-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Roboto-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1c87c06070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1c87c06070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1c6e41f96e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1c6e41f96e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1c6e41f96e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1c6e41f96e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1c6e41f96e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1c6e41f96e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1c6e41f96e_0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1c6e41f96e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1c6e41f96e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1c6e41f96e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21c6e41f96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21c6e41f96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1c6e41f96e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1c6e41f96e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1c6e41f96e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1c6e41f96e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1c6e41f96e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1c6e41f96e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1c6e41f96e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1c6e41f96e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1c6e41f96e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1c6e41f96e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4286250" y="0"/>
            <a:ext cx="723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4358475" y="0"/>
            <a:ext cx="38532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algn="ctr">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algn="ctr">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algn="ctr">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algn="ctr">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algn="ctr">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algn="ctr">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algn="ctr">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algn="ctr">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algn="ctr">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3" name="Google Shape;13;p2"/>
          <p:cNvSpPr txBox="1"/>
          <p:nvPr>
            <p:ph idx="1" type="subTitle"/>
          </p:nvPr>
        </p:nvSpPr>
        <p:spPr>
          <a:xfrm>
            <a:off x="344250" y="3550650"/>
            <a:ext cx="4910100" cy="577800"/>
          </a:xfrm>
          <a:prstGeom prst="rect">
            <a:avLst/>
          </a:prstGeom>
          <a:solidFill>
            <a:schemeClr val="dk2"/>
          </a:solidFill>
        </p:spPr>
        <p:txBody>
          <a:bodyPr anchorCtr="0" anchor="ctr" bIns="91425" lIns="91425" spcFirstLastPara="1" rIns="91425" wrap="square" tIns="91425">
            <a:normAutofit/>
          </a:bodyPr>
          <a:lstStyle>
            <a:lvl1pPr lv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4" name="Google Shape;14;p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999925"/>
            <a:ext cx="8520600" cy="2146200"/>
          </a:xfrm>
          <a:prstGeom prst="rect">
            <a:avLst/>
          </a:prstGeom>
        </p:spPr>
        <p:txBody>
          <a:bodyPr anchorCtr="0" anchor="b" bIns="91425" lIns="91425" spcFirstLastPara="1" rIns="91425" wrap="square" tIns="91425">
            <a:normAutofit/>
          </a:bodyPr>
          <a:lstStyle>
            <a:lvl1pPr lvl="0" algn="ctr">
              <a:spcBef>
                <a:spcPts val="0"/>
              </a:spcBef>
              <a:spcAft>
                <a:spcPts val="0"/>
              </a:spcAft>
              <a:buSzPts val="14000"/>
              <a:buFont typeface="Montserrat"/>
              <a:buNone/>
              <a:defRPr sz="14000">
                <a:latin typeface="Montserrat"/>
                <a:ea typeface="Montserrat"/>
                <a:cs typeface="Montserrat"/>
                <a:sym typeface="Montserrat"/>
              </a:defRPr>
            </a:lvl1pPr>
            <a:lvl2pPr lvl="1" algn="ctr">
              <a:spcBef>
                <a:spcPts val="0"/>
              </a:spcBef>
              <a:spcAft>
                <a:spcPts val="0"/>
              </a:spcAft>
              <a:buSzPts val="14000"/>
              <a:buFont typeface="Montserrat"/>
              <a:buNone/>
              <a:defRPr sz="14000">
                <a:latin typeface="Montserrat"/>
                <a:ea typeface="Montserrat"/>
                <a:cs typeface="Montserrat"/>
                <a:sym typeface="Montserrat"/>
              </a:defRPr>
            </a:lvl2pPr>
            <a:lvl3pPr lvl="2" algn="ctr">
              <a:spcBef>
                <a:spcPts val="0"/>
              </a:spcBef>
              <a:spcAft>
                <a:spcPts val="0"/>
              </a:spcAft>
              <a:buSzPts val="14000"/>
              <a:buFont typeface="Montserrat"/>
              <a:buNone/>
              <a:defRPr sz="14000">
                <a:latin typeface="Montserrat"/>
                <a:ea typeface="Montserrat"/>
                <a:cs typeface="Montserrat"/>
                <a:sym typeface="Montserrat"/>
              </a:defRPr>
            </a:lvl3pPr>
            <a:lvl4pPr lvl="3" algn="ctr">
              <a:spcBef>
                <a:spcPts val="0"/>
              </a:spcBef>
              <a:spcAft>
                <a:spcPts val="0"/>
              </a:spcAft>
              <a:buSzPts val="14000"/>
              <a:buFont typeface="Montserrat"/>
              <a:buNone/>
              <a:defRPr sz="14000">
                <a:latin typeface="Montserrat"/>
                <a:ea typeface="Montserrat"/>
                <a:cs typeface="Montserrat"/>
                <a:sym typeface="Montserrat"/>
              </a:defRPr>
            </a:lvl4pPr>
            <a:lvl5pPr lvl="4" algn="ctr">
              <a:spcBef>
                <a:spcPts val="0"/>
              </a:spcBef>
              <a:spcAft>
                <a:spcPts val="0"/>
              </a:spcAft>
              <a:buSzPts val="14000"/>
              <a:buFont typeface="Montserrat"/>
              <a:buNone/>
              <a:defRPr sz="14000">
                <a:latin typeface="Montserrat"/>
                <a:ea typeface="Montserrat"/>
                <a:cs typeface="Montserrat"/>
                <a:sym typeface="Montserrat"/>
              </a:defRPr>
            </a:lvl5pPr>
            <a:lvl6pPr lvl="5" algn="ctr">
              <a:spcBef>
                <a:spcPts val="0"/>
              </a:spcBef>
              <a:spcAft>
                <a:spcPts val="0"/>
              </a:spcAft>
              <a:buSzPts val="14000"/>
              <a:buFont typeface="Montserrat"/>
              <a:buNone/>
              <a:defRPr sz="14000">
                <a:latin typeface="Montserrat"/>
                <a:ea typeface="Montserrat"/>
                <a:cs typeface="Montserrat"/>
                <a:sym typeface="Montserrat"/>
              </a:defRPr>
            </a:lvl6pPr>
            <a:lvl7pPr lvl="6" algn="ctr">
              <a:spcBef>
                <a:spcPts val="0"/>
              </a:spcBef>
              <a:spcAft>
                <a:spcPts val="0"/>
              </a:spcAft>
              <a:buSzPts val="14000"/>
              <a:buFont typeface="Montserrat"/>
              <a:buNone/>
              <a:defRPr sz="14000">
                <a:latin typeface="Montserrat"/>
                <a:ea typeface="Montserrat"/>
                <a:cs typeface="Montserrat"/>
                <a:sym typeface="Montserrat"/>
              </a:defRPr>
            </a:lvl7pPr>
            <a:lvl8pPr lvl="7" algn="ctr">
              <a:spcBef>
                <a:spcPts val="0"/>
              </a:spcBef>
              <a:spcAft>
                <a:spcPts val="0"/>
              </a:spcAft>
              <a:buSzPts val="14000"/>
              <a:buFont typeface="Montserrat"/>
              <a:buNone/>
              <a:defRPr sz="14000">
                <a:latin typeface="Montserrat"/>
                <a:ea typeface="Montserrat"/>
                <a:cs typeface="Montserrat"/>
                <a:sym typeface="Montserrat"/>
              </a:defRPr>
            </a:lvl8pPr>
            <a:lvl9pPr lvl="8"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0" name="Google Shape;50;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highlight>
                  <a:schemeClr val="dk1"/>
                </a:highlight>
              </a:defRPr>
            </a:lvl1pPr>
            <a:lvl2pPr indent="-317500" lvl="1" marL="914400" algn="ctr">
              <a:spcBef>
                <a:spcPts val="0"/>
              </a:spcBef>
              <a:spcAft>
                <a:spcPts val="0"/>
              </a:spcAft>
              <a:buSzPts val="1400"/>
              <a:buChar char="○"/>
              <a:defRPr>
                <a:highlight>
                  <a:schemeClr val="dk1"/>
                </a:highlight>
              </a:defRPr>
            </a:lvl2pPr>
            <a:lvl3pPr indent="-317500" lvl="2" marL="1371600" algn="ctr">
              <a:spcBef>
                <a:spcPts val="0"/>
              </a:spcBef>
              <a:spcAft>
                <a:spcPts val="0"/>
              </a:spcAft>
              <a:buSzPts val="1400"/>
              <a:buChar char="■"/>
              <a:defRPr>
                <a:highlight>
                  <a:schemeClr val="dk1"/>
                </a:highlight>
              </a:defRPr>
            </a:lvl3pPr>
            <a:lvl4pPr indent="-317500" lvl="3" marL="1828800" algn="ctr">
              <a:spcBef>
                <a:spcPts val="0"/>
              </a:spcBef>
              <a:spcAft>
                <a:spcPts val="0"/>
              </a:spcAft>
              <a:buSzPts val="1400"/>
              <a:buChar char="●"/>
              <a:defRPr>
                <a:highlight>
                  <a:schemeClr val="dk1"/>
                </a:highlight>
              </a:defRPr>
            </a:lvl4pPr>
            <a:lvl5pPr indent="-317500" lvl="4" marL="2286000" algn="ctr">
              <a:spcBef>
                <a:spcPts val="0"/>
              </a:spcBef>
              <a:spcAft>
                <a:spcPts val="0"/>
              </a:spcAft>
              <a:buSzPts val="1400"/>
              <a:buChar char="○"/>
              <a:defRPr>
                <a:highlight>
                  <a:schemeClr val="dk1"/>
                </a:highlight>
              </a:defRPr>
            </a:lvl5pPr>
            <a:lvl6pPr indent="-317500" lvl="5" marL="2743200" algn="ctr">
              <a:spcBef>
                <a:spcPts val="0"/>
              </a:spcBef>
              <a:spcAft>
                <a:spcPts val="0"/>
              </a:spcAft>
              <a:buSzPts val="1400"/>
              <a:buChar char="■"/>
              <a:defRPr>
                <a:highlight>
                  <a:schemeClr val="dk1"/>
                </a:highlight>
              </a:defRPr>
            </a:lvl6pPr>
            <a:lvl7pPr indent="-317500" lvl="6" marL="3200400" algn="ctr">
              <a:spcBef>
                <a:spcPts val="0"/>
              </a:spcBef>
              <a:spcAft>
                <a:spcPts val="0"/>
              </a:spcAft>
              <a:buSzPts val="1400"/>
              <a:buChar char="●"/>
              <a:defRPr>
                <a:highlight>
                  <a:schemeClr val="dk1"/>
                </a:highlight>
              </a:defRPr>
            </a:lvl7pPr>
            <a:lvl8pPr indent="-317500" lvl="7" marL="3657600" algn="ctr">
              <a:spcBef>
                <a:spcPts val="0"/>
              </a:spcBef>
              <a:spcAft>
                <a:spcPts val="0"/>
              </a:spcAft>
              <a:buSzPts val="1400"/>
              <a:buChar char="○"/>
              <a:defRPr>
                <a:highlight>
                  <a:schemeClr val="dk1"/>
                </a:highlight>
              </a:defRPr>
            </a:lvl8pPr>
            <a:lvl9pPr indent="-317500" lvl="8" marL="4114800" algn="ctr">
              <a:spcBef>
                <a:spcPts val="0"/>
              </a:spcBef>
              <a:spcAft>
                <a:spcPts val="0"/>
              </a:spcAft>
              <a:buSzPts val="1400"/>
              <a:buChar char="■"/>
              <a:defRPr>
                <a:highlight>
                  <a:schemeClr val="dk1"/>
                </a:highlight>
              </a:defRPr>
            </a:lvl9pPr>
          </a:lstStyle>
          <a:p/>
        </p:txBody>
      </p:sp>
      <p:sp>
        <p:nvSpPr>
          <p:cNvPr id="51" name="Google Shape;51;p1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4"/>
        </a:solidFill>
      </p:bgPr>
    </p:bg>
    <p:spTree>
      <p:nvGrpSpPr>
        <p:cNvPr id="15" name="Shape 15"/>
        <p:cNvGrpSpPr/>
        <p:nvPr/>
      </p:nvGrpSpPr>
      <p:grpSpPr>
        <a:xfrm>
          <a:off x="0" y="0"/>
          <a:ext cx="0" cy="0"/>
          <a:chOff x="0" y="0"/>
          <a:chExt cx="0" cy="0"/>
        </a:xfrm>
      </p:grpSpPr>
      <p:sp>
        <p:nvSpPr>
          <p:cNvPr id="16" name="Google Shape;16;p3"/>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18" name="Google Shape;18;p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1" name="Google Shape;21;p4"/>
          <p:cNvSpPr txBox="1"/>
          <p:nvPr>
            <p:ph idx="1" type="body"/>
          </p:nvPr>
        </p:nvSpPr>
        <p:spPr>
          <a:xfrm>
            <a:off x="311700" y="1234075"/>
            <a:ext cx="8520600" cy="3334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 name="Google Shape;22;p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5" name="Google Shape;25;p5"/>
          <p:cNvSpPr txBox="1"/>
          <p:nvPr>
            <p:ph idx="1" type="body"/>
          </p:nvPr>
        </p:nvSpPr>
        <p:spPr>
          <a:xfrm>
            <a:off x="311700" y="1234050"/>
            <a:ext cx="3999900" cy="33348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p5"/>
          <p:cNvSpPr txBox="1"/>
          <p:nvPr>
            <p:ph idx="2" type="body"/>
          </p:nvPr>
        </p:nvSpPr>
        <p:spPr>
          <a:xfrm>
            <a:off x="4832400" y="1234050"/>
            <a:ext cx="3999900" cy="33348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0" name="Google Shape;30;p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37" name="Google Shape;37;p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9"/>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highlight>
                  <a:schemeClr val="lt1"/>
                </a:highlight>
              </a:defRPr>
            </a:lvl1pPr>
            <a:lvl2pPr indent="-317500" lvl="1" marL="914400">
              <a:spcBef>
                <a:spcPts val="0"/>
              </a:spcBef>
              <a:spcAft>
                <a:spcPts val="0"/>
              </a:spcAft>
              <a:buSzPts val="1400"/>
              <a:buChar char="○"/>
              <a:defRPr>
                <a:highlight>
                  <a:schemeClr val="lt1"/>
                </a:highlight>
              </a:defRPr>
            </a:lvl2pPr>
            <a:lvl3pPr indent="-317500" lvl="2" marL="1371600">
              <a:spcBef>
                <a:spcPts val="0"/>
              </a:spcBef>
              <a:spcAft>
                <a:spcPts val="0"/>
              </a:spcAft>
              <a:buSzPts val="1400"/>
              <a:buChar char="■"/>
              <a:defRPr>
                <a:highlight>
                  <a:schemeClr val="lt1"/>
                </a:highlight>
              </a:defRPr>
            </a:lvl3pPr>
            <a:lvl4pPr indent="-317500" lvl="3" marL="1828800">
              <a:spcBef>
                <a:spcPts val="0"/>
              </a:spcBef>
              <a:spcAft>
                <a:spcPts val="0"/>
              </a:spcAft>
              <a:buSzPts val="1400"/>
              <a:buChar char="●"/>
              <a:defRPr>
                <a:highlight>
                  <a:schemeClr val="lt1"/>
                </a:highlight>
              </a:defRPr>
            </a:lvl4pPr>
            <a:lvl5pPr indent="-317500" lvl="4" marL="2286000">
              <a:spcBef>
                <a:spcPts val="0"/>
              </a:spcBef>
              <a:spcAft>
                <a:spcPts val="0"/>
              </a:spcAft>
              <a:buSzPts val="1400"/>
              <a:buChar char="○"/>
              <a:defRPr>
                <a:highlight>
                  <a:schemeClr val="lt1"/>
                </a:highlight>
              </a:defRPr>
            </a:lvl5pPr>
            <a:lvl6pPr indent="-317500" lvl="5" marL="2743200">
              <a:spcBef>
                <a:spcPts val="0"/>
              </a:spcBef>
              <a:spcAft>
                <a:spcPts val="0"/>
              </a:spcAft>
              <a:buSzPts val="1400"/>
              <a:buChar char="■"/>
              <a:defRPr>
                <a:highlight>
                  <a:schemeClr val="lt1"/>
                </a:highlight>
              </a:defRPr>
            </a:lvl6pPr>
            <a:lvl7pPr indent="-317500" lvl="6" marL="3200400">
              <a:spcBef>
                <a:spcPts val="0"/>
              </a:spcBef>
              <a:spcAft>
                <a:spcPts val="0"/>
              </a:spcAft>
              <a:buSzPts val="1400"/>
              <a:buChar char="●"/>
              <a:defRPr>
                <a:highlight>
                  <a:schemeClr val="lt1"/>
                </a:highlight>
              </a:defRPr>
            </a:lvl7pPr>
            <a:lvl8pPr indent="-317500" lvl="7" marL="3657600">
              <a:spcBef>
                <a:spcPts val="0"/>
              </a:spcBef>
              <a:spcAft>
                <a:spcPts val="0"/>
              </a:spcAft>
              <a:buSzPts val="1400"/>
              <a:buChar char="○"/>
              <a:defRPr>
                <a:highlight>
                  <a:schemeClr val="lt1"/>
                </a:highlight>
              </a:defRPr>
            </a:lvl8pPr>
            <a:lvl9pPr indent="-317500" lvl="8" marL="4114800">
              <a:spcBef>
                <a:spcPts val="0"/>
              </a:spcBef>
              <a:spcAft>
                <a:spcPts val="0"/>
              </a:spcAft>
              <a:buSzPts val="1400"/>
              <a:buChar char="■"/>
              <a:defRPr>
                <a:highlight>
                  <a:schemeClr val="lt1"/>
                </a:highlight>
              </a:defRPr>
            </a:lvl9pPr>
          </a:lstStyle>
          <a:p/>
        </p:txBody>
      </p:sp>
      <p:sp>
        <p:nvSpPr>
          <p:cNvPr id="44" name="Google Shape;44;p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highlight>
                  <a:schemeClr val="dk1"/>
                </a:highlight>
              </a:defRPr>
            </a:lvl1pPr>
          </a:lstStyle>
          <a:p/>
        </p:txBody>
      </p:sp>
      <p:sp>
        <p:nvSpPr>
          <p:cNvPr id="47" name="Google Shape;47;p1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op">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p:txBody>
      </p:sp>
      <p:sp>
        <p:nvSpPr>
          <p:cNvPr id="7" name="Google Shape;7;p1"/>
          <p:cNvSpPr txBox="1"/>
          <p:nvPr>
            <p:ph idx="1" type="body"/>
          </p:nvPr>
        </p:nvSpPr>
        <p:spPr>
          <a:xfrm>
            <a:off x="311700" y="1234075"/>
            <a:ext cx="8520600" cy="33348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indent="-317500" lvl="1" marL="9144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indent="-317500" lvl="2" marL="13716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indent="-317500" lvl="3" marL="18288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indent="-317500" lvl="4" marL="22860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indent="-317500" lvl="5" marL="27432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indent="-317500" lvl="6" marL="32004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indent="-317500" lvl="7" marL="36576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indent="-317500" lvl="8" marL="41148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Playfair Display"/>
                <a:ea typeface="Playfair Display"/>
                <a:cs typeface="Playfair Display"/>
                <a:sym typeface="Playfair Display"/>
              </a:defRPr>
            </a:lvl1pPr>
            <a:lvl2pPr lvl="1" algn="r">
              <a:buNone/>
              <a:defRPr sz="1000">
                <a:solidFill>
                  <a:schemeClr val="dk2"/>
                </a:solidFill>
                <a:latin typeface="Playfair Display"/>
                <a:ea typeface="Playfair Display"/>
                <a:cs typeface="Playfair Display"/>
                <a:sym typeface="Playfair Display"/>
              </a:defRPr>
            </a:lvl2pPr>
            <a:lvl3pPr lvl="2" algn="r">
              <a:buNone/>
              <a:defRPr sz="1000">
                <a:solidFill>
                  <a:schemeClr val="dk2"/>
                </a:solidFill>
                <a:latin typeface="Playfair Display"/>
                <a:ea typeface="Playfair Display"/>
                <a:cs typeface="Playfair Display"/>
                <a:sym typeface="Playfair Display"/>
              </a:defRPr>
            </a:lvl3pPr>
            <a:lvl4pPr lvl="3" algn="r">
              <a:buNone/>
              <a:defRPr sz="1000">
                <a:solidFill>
                  <a:schemeClr val="dk2"/>
                </a:solidFill>
                <a:latin typeface="Playfair Display"/>
                <a:ea typeface="Playfair Display"/>
                <a:cs typeface="Playfair Display"/>
                <a:sym typeface="Playfair Display"/>
              </a:defRPr>
            </a:lvl4pPr>
            <a:lvl5pPr lvl="4" algn="r">
              <a:buNone/>
              <a:defRPr sz="1000">
                <a:solidFill>
                  <a:schemeClr val="dk2"/>
                </a:solidFill>
                <a:latin typeface="Playfair Display"/>
                <a:ea typeface="Playfair Display"/>
                <a:cs typeface="Playfair Display"/>
                <a:sym typeface="Playfair Display"/>
              </a:defRPr>
            </a:lvl5pPr>
            <a:lvl6pPr lvl="5" algn="r">
              <a:buNone/>
              <a:defRPr sz="1000">
                <a:solidFill>
                  <a:schemeClr val="dk2"/>
                </a:solidFill>
                <a:latin typeface="Playfair Display"/>
                <a:ea typeface="Playfair Display"/>
                <a:cs typeface="Playfair Display"/>
                <a:sym typeface="Playfair Display"/>
              </a:defRPr>
            </a:lvl6pPr>
            <a:lvl7pPr lvl="6" algn="r">
              <a:buNone/>
              <a:defRPr sz="1000">
                <a:solidFill>
                  <a:schemeClr val="dk2"/>
                </a:solidFill>
                <a:latin typeface="Playfair Display"/>
                <a:ea typeface="Playfair Display"/>
                <a:cs typeface="Playfair Display"/>
                <a:sym typeface="Playfair Display"/>
              </a:defRPr>
            </a:lvl7pPr>
            <a:lvl8pPr lvl="7" algn="r">
              <a:buNone/>
              <a:defRPr sz="1000">
                <a:solidFill>
                  <a:schemeClr val="dk2"/>
                </a:solidFill>
                <a:latin typeface="Playfair Display"/>
                <a:ea typeface="Playfair Display"/>
                <a:cs typeface="Playfair Display"/>
                <a:sym typeface="Playfair Display"/>
              </a:defRPr>
            </a:lvl8pPr>
            <a:lvl9pPr lvl="8" algn="r">
              <a:buNone/>
              <a:defRPr sz="1000">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www.youtube.com/watch?v=6F8mJZkP-Hg" TargetMode="Externa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www.youtube.com/watch?v=ZJ25wvSD8Rs" TargetMode="Externa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3"/>
          <p:cNvSpPr txBox="1"/>
          <p:nvPr>
            <p:ph type="ctrTitle"/>
          </p:nvPr>
        </p:nvSpPr>
        <p:spPr>
          <a:xfrm>
            <a:off x="849772" y="1413625"/>
            <a:ext cx="6284400" cy="2866800"/>
          </a:xfrm>
          <a:prstGeom prst="rect">
            <a:avLst/>
          </a:prstGeom>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b="0" sz="5000">
              <a:latin typeface="Abril Fatface"/>
              <a:ea typeface="Abril Fatface"/>
              <a:cs typeface="Abril Fatface"/>
              <a:sym typeface="Abril Fatface"/>
            </a:endParaRPr>
          </a:p>
          <a:p>
            <a:pPr indent="0" lvl="0" marL="0" rtl="0" algn="ctr">
              <a:lnSpc>
                <a:spcPct val="150000"/>
              </a:lnSpc>
              <a:spcBef>
                <a:spcPts val="0"/>
              </a:spcBef>
              <a:spcAft>
                <a:spcPts val="0"/>
              </a:spcAft>
              <a:buNone/>
            </a:pPr>
            <a:r>
              <a:rPr b="0" lang="en" sz="5000">
                <a:latin typeface="Abril Fatface"/>
                <a:ea typeface="Abril Fatface"/>
                <a:cs typeface="Abril Fatface"/>
                <a:sym typeface="Abril Fatface"/>
              </a:rPr>
              <a:t>Introduction to </a:t>
            </a:r>
            <a:endParaRPr b="0" sz="5000">
              <a:latin typeface="Abril Fatface"/>
              <a:ea typeface="Abril Fatface"/>
              <a:cs typeface="Abril Fatface"/>
              <a:sym typeface="Abril Fatface"/>
            </a:endParaRPr>
          </a:p>
          <a:p>
            <a:pPr indent="0" lvl="0" marL="0" rtl="0" algn="ctr">
              <a:lnSpc>
                <a:spcPct val="150000"/>
              </a:lnSpc>
              <a:spcBef>
                <a:spcPts val="0"/>
              </a:spcBef>
              <a:spcAft>
                <a:spcPts val="0"/>
              </a:spcAft>
              <a:buNone/>
            </a:pPr>
            <a:r>
              <a:rPr b="0" lang="en" sz="5000">
                <a:latin typeface="Abril Fatface"/>
                <a:ea typeface="Abril Fatface"/>
                <a:cs typeface="Abril Fatface"/>
                <a:sym typeface="Abril Fatface"/>
              </a:rPr>
              <a:t>Mock Trial</a:t>
            </a:r>
            <a:endParaRPr b="0" sz="5000">
              <a:latin typeface="Abril Fatface"/>
              <a:ea typeface="Abril Fatface"/>
              <a:cs typeface="Abril Fatface"/>
              <a:sym typeface="Abril Fatface"/>
            </a:endParaRPr>
          </a:p>
          <a:p>
            <a:pPr indent="0" lvl="0" marL="0" rtl="0" algn="ctr">
              <a:lnSpc>
                <a:spcPct val="150000"/>
              </a:lnSpc>
              <a:spcBef>
                <a:spcPts val="0"/>
              </a:spcBef>
              <a:spcAft>
                <a:spcPts val="0"/>
              </a:spcAft>
              <a:buNone/>
            </a:pPr>
            <a:r>
              <a:t/>
            </a:r>
            <a:endParaRPr sz="5000">
              <a:latin typeface="Annie Use Your Telescope"/>
              <a:ea typeface="Annie Use Your Telescope"/>
              <a:cs typeface="Annie Use Your Telescope"/>
              <a:sym typeface="Annie Use Your Telescope"/>
            </a:endParaRPr>
          </a:p>
        </p:txBody>
      </p:sp>
      <p:pic>
        <p:nvPicPr>
          <p:cNvPr id="59" name="Google Shape;59;p13"/>
          <p:cNvPicPr preferRelativeResize="0"/>
          <p:nvPr/>
        </p:nvPicPr>
        <p:blipFill>
          <a:blip r:embed="rId3">
            <a:alphaModFix/>
          </a:blip>
          <a:stretch>
            <a:fillRect/>
          </a:stretch>
        </p:blipFill>
        <p:spPr>
          <a:xfrm>
            <a:off x="6289915" y="2702525"/>
            <a:ext cx="3126510" cy="20853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C1130"/>
        </a:solidFill>
      </p:bgPr>
    </p:bg>
    <p:spTree>
      <p:nvGrpSpPr>
        <p:cNvPr id="114" name="Shape 114"/>
        <p:cNvGrpSpPr/>
        <p:nvPr/>
      </p:nvGrpSpPr>
      <p:grpSpPr>
        <a:xfrm>
          <a:off x="0" y="0"/>
          <a:ext cx="0" cy="0"/>
          <a:chOff x="0" y="0"/>
          <a:chExt cx="0" cy="0"/>
        </a:xfrm>
      </p:grpSpPr>
      <p:sp>
        <p:nvSpPr>
          <p:cNvPr id="115" name="Google Shape;115;p22"/>
          <p:cNvSpPr txBox="1"/>
          <p:nvPr>
            <p:ph type="title"/>
          </p:nvPr>
        </p:nvSpPr>
        <p:spPr>
          <a:xfrm>
            <a:off x="259400" y="855950"/>
            <a:ext cx="8223900" cy="4090800"/>
          </a:xfrm>
          <a:prstGeom prst="rect">
            <a:avLst/>
          </a:prstGeom>
        </p:spPr>
        <p:txBody>
          <a:bodyPr anchorCtr="0" anchor="ctr" bIns="91425" lIns="91425" spcFirstLastPara="1" rIns="91425" wrap="square" tIns="91425">
            <a:normAutofit fontScale="90000"/>
          </a:bodyPr>
          <a:lstStyle/>
          <a:p>
            <a:pPr indent="-457200" lvl="0" marL="457200" rtl="0" algn="ctr">
              <a:spcBef>
                <a:spcPts val="0"/>
              </a:spcBef>
              <a:spcAft>
                <a:spcPts val="0"/>
              </a:spcAft>
              <a:buClr>
                <a:schemeClr val="lt1"/>
              </a:buClr>
              <a:buSzPct val="100000"/>
              <a:buChar char="●"/>
            </a:pPr>
            <a:r>
              <a:rPr b="1" lang="en" sz="4000"/>
              <a:t>3 Jury members</a:t>
            </a:r>
            <a:endParaRPr b="1" sz="4000"/>
          </a:p>
          <a:p>
            <a:pPr indent="0" lvl="0" marL="0" rtl="0" algn="ctr">
              <a:spcBef>
                <a:spcPts val="0"/>
              </a:spcBef>
              <a:spcAft>
                <a:spcPts val="0"/>
              </a:spcAft>
              <a:buClr>
                <a:schemeClr val="dk2"/>
              </a:buClr>
              <a:buSzPct val="27500"/>
              <a:buFont typeface="Arial"/>
              <a:buNone/>
            </a:pPr>
            <a:r>
              <a:t/>
            </a:r>
            <a:endParaRPr b="1" sz="4000"/>
          </a:p>
          <a:p>
            <a:pPr indent="-457200" lvl="0" marL="457200" rtl="0" algn="ctr">
              <a:spcBef>
                <a:spcPts val="0"/>
              </a:spcBef>
              <a:spcAft>
                <a:spcPts val="0"/>
              </a:spcAft>
              <a:buClr>
                <a:schemeClr val="lt1"/>
              </a:buClr>
              <a:buSzPct val="100000"/>
              <a:buChar char="●"/>
            </a:pPr>
            <a:r>
              <a:rPr b="1" lang="en" sz="4000"/>
              <a:t>Everyone else split in half</a:t>
            </a:r>
            <a:endParaRPr b="1" sz="4000"/>
          </a:p>
          <a:p>
            <a:pPr indent="-457200" lvl="0" marL="1828800" rtl="0" algn="ctr">
              <a:spcBef>
                <a:spcPts val="0"/>
              </a:spcBef>
              <a:spcAft>
                <a:spcPts val="0"/>
              </a:spcAft>
              <a:buClr>
                <a:schemeClr val="lt1"/>
              </a:buClr>
              <a:buSzPct val="100000"/>
              <a:buChar char="-"/>
            </a:pPr>
            <a:r>
              <a:rPr b="1" lang="en" sz="4000"/>
              <a:t>1 opener</a:t>
            </a:r>
            <a:endParaRPr b="1" sz="4000"/>
          </a:p>
          <a:p>
            <a:pPr indent="-457200" lvl="0" marL="1828800" rtl="0" algn="ctr">
              <a:spcBef>
                <a:spcPts val="0"/>
              </a:spcBef>
              <a:spcAft>
                <a:spcPts val="0"/>
              </a:spcAft>
              <a:buClr>
                <a:schemeClr val="lt1"/>
              </a:buClr>
              <a:buSzPct val="100000"/>
              <a:buChar char="-"/>
            </a:pPr>
            <a:r>
              <a:rPr b="1" lang="en" sz="4000"/>
              <a:t>1 “witness”</a:t>
            </a:r>
            <a:endParaRPr b="1" sz="4000"/>
          </a:p>
          <a:p>
            <a:pPr indent="-457200" lvl="0" marL="1828800" rtl="0" algn="ctr">
              <a:spcBef>
                <a:spcPts val="0"/>
              </a:spcBef>
              <a:spcAft>
                <a:spcPts val="0"/>
              </a:spcAft>
              <a:buClr>
                <a:schemeClr val="lt1"/>
              </a:buClr>
              <a:buSzPct val="100000"/>
              <a:buChar char="-"/>
            </a:pPr>
            <a:r>
              <a:rPr b="1" lang="en" sz="4000"/>
              <a:t>1 questioner</a:t>
            </a:r>
            <a:endParaRPr b="1" sz="4000"/>
          </a:p>
          <a:p>
            <a:pPr indent="-457200" lvl="0" marL="1828800" rtl="0" algn="ctr">
              <a:spcBef>
                <a:spcPts val="0"/>
              </a:spcBef>
              <a:spcAft>
                <a:spcPts val="0"/>
              </a:spcAft>
              <a:buClr>
                <a:schemeClr val="lt1"/>
              </a:buClr>
              <a:buSzPct val="100000"/>
              <a:buChar char="-"/>
            </a:pPr>
            <a:r>
              <a:rPr b="1" lang="en" sz="4000"/>
              <a:t>1 closer</a:t>
            </a:r>
            <a:endParaRPr b="1" sz="4000"/>
          </a:p>
          <a:p>
            <a:pPr indent="0" lvl="0" marL="0" rtl="0" algn="ctr">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3"/>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Future</a:t>
            </a:r>
            <a:endParaRPr sz="3000"/>
          </a:p>
        </p:txBody>
      </p:sp>
      <p:sp>
        <p:nvSpPr>
          <p:cNvPr id="121" name="Google Shape;121;p23"/>
          <p:cNvSpPr txBox="1"/>
          <p:nvPr>
            <p:ph idx="1" type="body"/>
          </p:nvPr>
        </p:nvSpPr>
        <p:spPr>
          <a:xfrm>
            <a:off x="729450" y="1441200"/>
            <a:ext cx="7688700" cy="22611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Official practice case</a:t>
            </a:r>
            <a:endParaRPr b="1"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Scrimmage and Competition</a:t>
            </a:r>
            <a:endParaRPr b="1"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Join Green Hope Mock Trial Team</a:t>
            </a:r>
            <a:endParaRPr b="1" sz="2400">
              <a:solidFill>
                <a:srgbClr val="000000"/>
              </a:solidFill>
            </a:endParaRPr>
          </a:p>
        </p:txBody>
      </p:sp>
      <p:pic>
        <p:nvPicPr>
          <p:cNvPr id="122" name="Google Shape;122;p23"/>
          <p:cNvPicPr preferRelativeResize="0"/>
          <p:nvPr/>
        </p:nvPicPr>
        <p:blipFill rotWithShape="1">
          <a:blip r:embed="rId3">
            <a:alphaModFix/>
          </a:blip>
          <a:srcRect b="52193" l="28498" r="28459" t="4999"/>
          <a:stretch/>
        </p:blipFill>
        <p:spPr>
          <a:xfrm>
            <a:off x="1028700" y="3286875"/>
            <a:ext cx="3152701" cy="1763575"/>
          </a:xfrm>
          <a:prstGeom prst="rect">
            <a:avLst/>
          </a:prstGeom>
          <a:noFill/>
          <a:ln>
            <a:noFill/>
          </a:ln>
        </p:spPr>
      </p:pic>
      <p:pic>
        <p:nvPicPr>
          <p:cNvPr id="123" name="Google Shape;123;p23"/>
          <p:cNvPicPr preferRelativeResize="0"/>
          <p:nvPr/>
        </p:nvPicPr>
        <p:blipFill rotWithShape="1">
          <a:blip r:embed="rId4">
            <a:alphaModFix/>
          </a:blip>
          <a:srcRect b="31278" l="5643" r="39619" t="16073"/>
          <a:stretch/>
        </p:blipFill>
        <p:spPr>
          <a:xfrm>
            <a:off x="4523600" y="3286875"/>
            <a:ext cx="3667050" cy="17635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Don’t Be This Lawyer</a:t>
            </a:r>
            <a:endParaRPr sz="3000"/>
          </a:p>
        </p:txBody>
      </p:sp>
      <p:pic>
        <p:nvPicPr>
          <p:cNvPr descr="A lawyer (Donald Glover) defends Jurassic World theme park after the deaths of park visitors.&#10;&#10;#SNL&#10;&#10;Subscribe to SNL: https://goo.gl/tUsXwM&#10;Stream Current Full Episodes: http://www.nbc.com/saturday-night-live&#10;&#10;Watch Past SNL Seasons: &#10;Google Play - http://bit.ly/SNLGooglePlay &#10;iTunes - http://bit.ly/SNLiTunes&#10;&#10;Follow SNL Social -&#10;SNL Instagram: http://instagram.com/nbcsnl &#10;SNL Facebook: https://www.facebook.com/snl&#10;SNL Twitter: https://twitter.com/nbcsnl&#10;SNL Tumblr: http://nbcsnl.tumblr.com/&#10;SNL Pinterest: http://www.pinterest.com/nbcsnl/" id="129" name="Google Shape;129;p24" title="Courtroom - SNL">
            <a:hlinkClick r:id="rId3"/>
          </p:cNvPr>
          <p:cNvPicPr preferRelativeResize="0"/>
          <p:nvPr/>
        </p:nvPicPr>
        <p:blipFill>
          <a:blip r:embed="rId4">
            <a:alphaModFix/>
          </a:blip>
          <a:stretch>
            <a:fillRect/>
          </a:stretch>
        </p:blipFill>
        <p:spPr>
          <a:xfrm>
            <a:off x="1642975" y="1296050"/>
            <a:ext cx="6182475" cy="3477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5"/>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See You Next Time!</a:t>
            </a:r>
            <a:endParaRPr sz="3000"/>
          </a:p>
        </p:txBody>
      </p:sp>
      <p:sp>
        <p:nvSpPr>
          <p:cNvPr id="135" name="Google Shape;135;p25"/>
          <p:cNvSpPr txBox="1"/>
          <p:nvPr>
            <p:ph idx="1" type="body"/>
          </p:nvPr>
        </p:nvSpPr>
        <p:spPr>
          <a:xfrm>
            <a:off x="729450" y="1481175"/>
            <a:ext cx="7688700" cy="22611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Next meeting is Tuesday, March 28, 2023</a:t>
            </a:r>
            <a:endParaRPr b="1"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Write your name and student email on the sheet </a:t>
            </a:r>
            <a:endParaRPr b="1" sz="2400">
              <a:solidFill>
                <a:srgbClr val="000000"/>
              </a:solidFill>
            </a:endParaRPr>
          </a:p>
        </p:txBody>
      </p:sp>
      <p:pic>
        <p:nvPicPr>
          <p:cNvPr id="136" name="Google Shape;136;p25"/>
          <p:cNvPicPr preferRelativeResize="0"/>
          <p:nvPr/>
        </p:nvPicPr>
        <p:blipFill rotWithShape="1">
          <a:blip r:embed="rId3">
            <a:alphaModFix/>
          </a:blip>
          <a:srcRect b="4113" l="0" r="0" t="0"/>
          <a:stretch/>
        </p:blipFill>
        <p:spPr>
          <a:xfrm>
            <a:off x="2750525" y="2757850"/>
            <a:ext cx="3529525" cy="21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4"/>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What is Mock Trial?</a:t>
            </a:r>
            <a:endParaRPr sz="3000"/>
          </a:p>
        </p:txBody>
      </p:sp>
      <p:sp>
        <p:nvSpPr>
          <p:cNvPr id="65" name="Google Shape;65;p14"/>
          <p:cNvSpPr txBox="1"/>
          <p:nvPr>
            <p:ph idx="1" type="body"/>
          </p:nvPr>
        </p:nvSpPr>
        <p:spPr>
          <a:xfrm>
            <a:off x="729450" y="165922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000000"/>
                </a:solidFill>
              </a:rPr>
              <a:t>What is a Trial?</a:t>
            </a:r>
            <a:endParaRPr b="1" sz="2400">
              <a:solidFill>
                <a:srgbClr val="000000"/>
              </a:solidFill>
            </a:endParaRPr>
          </a:p>
          <a:p>
            <a:pPr indent="0" lvl="0" marL="0" rtl="0" algn="l">
              <a:spcBef>
                <a:spcPts val="1200"/>
              </a:spcBef>
              <a:spcAft>
                <a:spcPts val="0"/>
              </a:spcAft>
              <a:buNone/>
            </a:pPr>
            <a:r>
              <a:rPr lang="en" sz="2400">
                <a:solidFill>
                  <a:srgbClr val="000000"/>
                </a:solidFill>
              </a:rPr>
              <a:t>Mock Trial is:</a:t>
            </a:r>
            <a:endParaRPr sz="2400">
              <a:solidFill>
                <a:srgbClr val="000000"/>
              </a:solidFill>
            </a:endParaRPr>
          </a:p>
          <a:p>
            <a:pPr indent="-381000" lvl="0" marL="457200" rtl="0" algn="l">
              <a:spcBef>
                <a:spcPts val="1200"/>
              </a:spcBef>
              <a:spcAft>
                <a:spcPts val="0"/>
              </a:spcAft>
              <a:buClr>
                <a:srgbClr val="000000"/>
              </a:buClr>
              <a:buSzPts val="2400"/>
              <a:buChar char="-"/>
            </a:pPr>
            <a:r>
              <a:rPr lang="en" sz="2400">
                <a:solidFill>
                  <a:srgbClr val="000000"/>
                </a:solidFill>
              </a:rPr>
              <a:t>A fake trial done for learning</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Follows the same rules as a real trial</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Based on a real Constitutional issue</a:t>
            </a:r>
            <a:endParaRPr sz="2400">
              <a:solidFill>
                <a:srgbClr val="000000"/>
              </a:solidFill>
            </a:endParaRPr>
          </a:p>
        </p:txBody>
      </p:sp>
      <p:pic>
        <p:nvPicPr>
          <p:cNvPr id="66" name="Google Shape;66;p14"/>
          <p:cNvPicPr preferRelativeResize="0"/>
          <p:nvPr/>
        </p:nvPicPr>
        <p:blipFill>
          <a:blip r:embed="rId3">
            <a:alphaModFix/>
          </a:blip>
          <a:stretch>
            <a:fillRect/>
          </a:stretch>
        </p:blipFill>
        <p:spPr>
          <a:xfrm>
            <a:off x="4851102" y="310650"/>
            <a:ext cx="3617750" cy="2261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What is Mock Trial?</a:t>
            </a:r>
            <a:endParaRPr sz="3000"/>
          </a:p>
        </p:txBody>
      </p:sp>
      <p:pic>
        <p:nvPicPr>
          <p:cNvPr id="72" name="Google Shape;72;p15"/>
          <p:cNvPicPr preferRelativeResize="0"/>
          <p:nvPr/>
        </p:nvPicPr>
        <p:blipFill rotWithShape="1">
          <a:blip r:embed="rId3">
            <a:alphaModFix/>
          </a:blip>
          <a:srcRect b="3735" l="0" r="0" t="0"/>
          <a:stretch/>
        </p:blipFill>
        <p:spPr>
          <a:xfrm>
            <a:off x="1148313" y="1349850"/>
            <a:ext cx="6847376" cy="37076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Mock Trial Cases</a:t>
            </a:r>
            <a:endParaRPr sz="3000"/>
          </a:p>
        </p:txBody>
      </p:sp>
      <p:sp>
        <p:nvSpPr>
          <p:cNvPr id="78" name="Google Shape;78;p16"/>
          <p:cNvSpPr txBox="1"/>
          <p:nvPr>
            <p:ph idx="1" type="body"/>
          </p:nvPr>
        </p:nvSpPr>
        <p:spPr>
          <a:xfrm>
            <a:off x="729450" y="1441200"/>
            <a:ext cx="7688700" cy="22611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Char char="-"/>
            </a:pPr>
            <a:r>
              <a:rPr lang="en" sz="2400">
                <a:solidFill>
                  <a:srgbClr val="000000"/>
                </a:solidFill>
              </a:rPr>
              <a:t>Civil vs. Criminal Cases</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Do you know any real life cases? Are they civil or criminal?</a:t>
            </a:r>
            <a:endParaRPr b="1" sz="2400">
              <a:solidFill>
                <a:srgbClr val="000000"/>
              </a:solidFill>
            </a:endParaRPr>
          </a:p>
        </p:txBody>
      </p:sp>
      <p:pic>
        <p:nvPicPr>
          <p:cNvPr id="79" name="Google Shape;79;p16"/>
          <p:cNvPicPr preferRelativeResize="0"/>
          <p:nvPr/>
        </p:nvPicPr>
        <p:blipFill rotWithShape="1">
          <a:blip r:embed="rId3">
            <a:alphaModFix/>
          </a:blip>
          <a:srcRect b="25657" l="0" r="65201" t="6375"/>
          <a:stretch/>
        </p:blipFill>
        <p:spPr>
          <a:xfrm>
            <a:off x="3301850" y="2855950"/>
            <a:ext cx="2044074" cy="2096049"/>
          </a:xfrm>
          <a:prstGeom prst="rect">
            <a:avLst/>
          </a:prstGeom>
          <a:noFill/>
          <a:ln>
            <a:noFill/>
          </a:ln>
        </p:spPr>
      </p:pic>
      <p:pic>
        <p:nvPicPr>
          <p:cNvPr id="80" name="Google Shape;80;p16"/>
          <p:cNvPicPr preferRelativeResize="0"/>
          <p:nvPr/>
        </p:nvPicPr>
        <p:blipFill rotWithShape="1">
          <a:blip r:embed="rId4">
            <a:alphaModFix/>
          </a:blip>
          <a:srcRect b="0" l="0" r="0" t="12503"/>
          <a:stretch/>
        </p:blipFill>
        <p:spPr>
          <a:xfrm>
            <a:off x="5568475" y="2855950"/>
            <a:ext cx="3194100" cy="2096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Mock Trial Roles</a:t>
            </a:r>
            <a:endParaRPr sz="3000"/>
          </a:p>
        </p:txBody>
      </p:sp>
      <p:sp>
        <p:nvSpPr>
          <p:cNvPr id="86" name="Google Shape;86;p17"/>
          <p:cNvSpPr txBox="1"/>
          <p:nvPr>
            <p:ph idx="1" type="body"/>
          </p:nvPr>
        </p:nvSpPr>
        <p:spPr>
          <a:xfrm>
            <a:off x="729450" y="1659225"/>
            <a:ext cx="7688700" cy="22611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Char char="-"/>
            </a:pPr>
            <a:r>
              <a:rPr lang="en" sz="2400">
                <a:solidFill>
                  <a:srgbClr val="000000"/>
                </a:solidFill>
              </a:rPr>
              <a:t>Lawyer (3 per team)</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lang="en" sz="2400">
                <a:solidFill>
                  <a:srgbClr val="000000"/>
                </a:solidFill>
              </a:rPr>
              <a:t>Witness (3 per team)</a:t>
            </a:r>
            <a:endParaRPr sz="2400">
              <a:solidFill>
                <a:srgbClr val="000000"/>
              </a:solidFill>
            </a:endParaRPr>
          </a:p>
          <a:p>
            <a:pPr indent="0" lvl="0" marL="457200" rtl="0" algn="l">
              <a:lnSpc>
                <a:spcPct val="150000"/>
              </a:lnSpc>
              <a:spcBef>
                <a:spcPts val="1200"/>
              </a:spcBef>
              <a:spcAft>
                <a:spcPts val="0"/>
              </a:spcAft>
              <a:buNone/>
            </a:pPr>
            <a:r>
              <a:t/>
            </a:r>
            <a:endParaRPr sz="100">
              <a:solidFill>
                <a:srgbClr val="000000"/>
              </a:solidFill>
            </a:endParaRPr>
          </a:p>
          <a:p>
            <a:pPr indent="-381000" lvl="0" marL="457200" rtl="0" algn="l">
              <a:lnSpc>
                <a:spcPct val="150000"/>
              </a:lnSpc>
              <a:spcBef>
                <a:spcPts val="1200"/>
              </a:spcBef>
              <a:spcAft>
                <a:spcPts val="0"/>
              </a:spcAft>
              <a:buClr>
                <a:srgbClr val="000000"/>
              </a:buClr>
              <a:buSzPts val="2400"/>
              <a:buChar char="-"/>
            </a:pPr>
            <a:r>
              <a:rPr lang="en" sz="2400">
                <a:solidFill>
                  <a:srgbClr val="000000"/>
                </a:solidFill>
              </a:rPr>
              <a:t>Jury (3)</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lang="en" sz="2400">
                <a:solidFill>
                  <a:srgbClr val="000000"/>
                </a:solidFill>
              </a:rPr>
              <a:t>Judge (1)</a:t>
            </a:r>
            <a:endParaRPr sz="2400">
              <a:solidFill>
                <a:srgbClr val="000000"/>
              </a:solidFill>
            </a:endParaRPr>
          </a:p>
        </p:txBody>
      </p:sp>
      <p:pic>
        <p:nvPicPr>
          <p:cNvPr id="87" name="Google Shape;87;p17"/>
          <p:cNvPicPr preferRelativeResize="0"/>
          <p:nvPr/>
        </p:nvPicPr>
        <p:blipFill rotWithShape="1">
          <a:blip r:embed="rId3">
            <a:alphaModFix/>
          </a:blip>
          <a:srcRect b="0" l="4053" r="44105" t="6147"/>
          <a:stretch/>
        </p:blipFill>
        <p:spPr>
          <a:xfrm>
            <a:off x="4271725" y="158088"/>
            <a:ext cx="4740301" cy="48273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Mock Trial Roles</a:t>
            </a:r>
            <a:endParaRPr sz="3000"/>
          </a:p>
        </p:txBody>
      </p:sp>
      <p:pic>
        <p:nvPicPr>
          <p:cNvPr descr="Carmel High School takes on Pacific Grove High for the Mock Trial Finals at the Monterey County Courthouse.&#10;&#10;The Mock Trial Program is an exciting law-related educational program that introduces high school students (grades 9-12) to the American legal system. Mock trials are structured like &quot;real&quot; court trials and follow the same rules. The program pairs students with mentors from the legal community. Through one-on-one interactions with attorney coaches, a student's understanding of the law is greatly enhanced.&#10;&#10;Through role-playing, students gain an understanding of our judicial system--what roles judges, lawyers, juries and witnesses play in the system. Additionally, students develop critical thinking and public speaking skills and a working knowledge of our legal practices and procedures." id="93" name="Google Shape;93;p18" title="2019 Mock Trial Finals">
            <a:hlinkClick r:id="rId3"/>
          </p:cNvPr>
          <p:cNvPicPr preferRelativeResize="0"/>
          <p:nvPr/>
        </p:nvPicPr>
        <p:blipFill>
          <a:blip r:embed="rId4">
            <a:alphaModFix/>
          </a:blip>
          <a:stretch>
            <a:fillRect/>
          </a:stretch>
        </p:blipFill>
        <p:spPr>
          <a:xfrm>
            <a:off x="1016100" y="1272950"/>
            <a:ext cx="6881000" cy="3870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gtEl>
                                        <p:attrNameLst>
                                          <p:attrName>style.visibility</p:attrName>
                                        </p:attrNameLst>
                                      </p:cBhvr>
                                      <p:to>
                                        <p:strVal val="visible"/>
                                      </p:to>
                                    </p:set>
                                    <p:animEffect filter="fade" transition="in">
                                      <p:cBhvr>
                                        <p:cTn dur="1000"/>
                                        <p:tgtEl>
                                          <p:spTgt spid="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Mock Trial Structure</a:t>
            </a:r>
            <a:endParaRPr sz="3000"/>
          </a:p>
        </p:txBody>
      </p:sp>
      <p:sp>
        <p:nvSpPr>
          <p:cNvPr id="99" name="Google Shape;99;p19"/>
          <p:cNvSpPr txBox="1"/>
          <p:nvPr>
            <p:ph idx="1" type="body"/>
          </p:nvPr>
        </p:nvSpPr>
        <p:spPr>
          <a:xfrm>
            <a:off x="729450" y="1659225"/>
            <a:ext cx="7688700" cy="22611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Opening statements</a:t>
            </a:r>
            <a:r>
              <a:rPr lang="en" sz="2400">
                <a:solidFill>
                  <a:srgbClr val="000000"/>
                </a:solidFill>
              </a:rPr>
              <a:t> (5 minutes)</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Direct &amp; Cross Examinations</a:t>
            </a:r>
            <a:r>
              <a:rPr lang="en" sz="2400">
                <a:solidFill>
                  <a:srgbClr val="000000"/>
                </a:solidFill>
              </a:rPr>
              <a:t> (20 minutes)</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Closing Arguments</a:t>
            </a:r>
            <a:r>
              <a:rPr lang="en" sz="2400">
                <a:solidFill>
                  <a:srgbClr val="000000"/>
                </a:solidFill>
              </a:rPr>
              <a:t> (5 minutes)</a:t>
            </a:r>
            <a:endParaRPr sz="2400">
              <a:solidFill>
                <a:srgbClr val="000000"/>
              </a:solidFill>
            </a:endParaRPr>
          </a:p>
          <a:p>
            <a:pPr indent="-381000" lvl="0" marL="457200" rtl="0" algn="l">
              <a:lnSpc>
                <a:spcPct val="150000"/>
              </a:lnSpc>
              <a:spcBef>
                <a:spcPts val="0"/>
              </a:spcBef>
              <a:spcAft>
                <a:spcPts val="0"/>
              </a:spcAft>
              <a:buClr>
                <a:srgbClr val="000000"/>
              </a:buClr>
              <a:buSzPts val="2400"/>
              <a:buChar char="-"/>
            </a:pPr>
            <a:r>
              <a:rPr b="1" lang="en" sz="2400">
                <a:solidFill>
                  <a:srgbClr val="000000"/>
                </a:solidFill>
              </a:rPr>
              <a:t>Jury Deliberation &amp; Results</a:t>
            </a:r>
            <a:endParaRPr b="1" sz="24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44250" y="1403850"/>
            <a:ext cx="8455500" cy="2146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Let’s Practice!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729450" y="6084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Practice Case</a:t>
            </a:r>
            <a:endParaRPr sz="3000"/>
          </a:p>
        </p:txBody>
      </p:sp>
      <p:sp>
        <p:nvSpPr>
          <p:cNvPr id="110" name="Google Shape;110;p21"/>
          <p:cNvSpPr txBox="1"/>
          <p:nvPr>
            <p:ph idx="1" type="body"/>
          </p:nvPr>
        </p:nvSpPr>
        <p:spPr>
          <a:xfrm>
            <a:off x="729450" y="131052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100"/>
              <a:buFont typeface="Arial"/>
              <a:buNone/>
            </a:pPr>
            <a:r>
              <a:rPr lang="en" sz="1500">
                <a:solidFill>
                  <a:srgbClr val="202124"/>
                </a:solidFill>
                <a:latin typeface="Roboto"/>
                <a:ea typeface="Roboto"/>
                <a:cs typeface="Roboto"/>
                <a:sym typeface="Roboto"/>
              </a:rPr>
              <a:t>Morgan Matthews is a news reporter in North Carolina who has won the Ethical Reporting Award for two years in a row. Morgan’s latest story was on bed bugs in the hotel industry. Morgan planned to be the first to report the story so she could win the prestigious “Best Reporter Award.”</a:t>
            </a:r>
            <a:endParaRPr sz="1500">
              <a:solidFill>
                <a:srgbClr val="202124"/>
              </a:solidFill>
              <a:latin typeface="Roboto"/>
              <a:ea typeface="Roboto"/>
              <a:cs typeface="Roboto"/>
              <a:sym typeface="Roboto"/>
            </a:endParaRPr>
          </a:p>
          <a:p>
            <a:pPr indent="0" lvl="0" marL="0" rtl="0" algn="l">
              <a:spcBef>
                <a:spcPts val="0"/>
              </a:spcBef>
              <a:spcAft>
                <a:spcPts val="0"/>
              </a:spcAft>
              <a:buClr>
                <a:schemeClr val="dk2"/>
              </a:buClr>
              <a:buSzPts val="1100"/>
              <a:buFont typeface="Arial"/>
              <a:buNone/>
            </a:pPr>
            <a:r>
              <a:t/>
            </a:r>
            <a:endParaRPr sz="1300">
              <a:solidFill>
                <a:srgbClr val="202124"/>
              </a:solidFill>
              <a:latin typeface="Roboto"/>
              <a:ea typeface="Roboto"/>
              <a:cs typeface="Roboto"/>
              <a:sym typeface="Roboto"/>
            </a:endParaRPr>
          </a:p>
          <a:p>
            <a:pPr indent="0" lvl="0" marL="0" rtl="0" algn="l">
              <a:spcBef>
                <a:spcPts val="0"/>
              </a:spcBef>
              <a:spcAft>
                <a:spcPts val="0"/>
              </a:spcAft>
              <a:buClr>
                <a:schemeClr val="dk2"/>
              </a:buClr>
              <a:buSzPts val="1100"/>
              <a:buFont typeface="Arial"/>
              <a:buNone/>
            </a:pPr>
            <a:r>
              <a:rPr lang="en" sz="1500">
                <a:solidFill>
                  <a:srgbClr val="202124"/>
                </a:solidFill>
                <a:latin typeface="Roboto"/>
                <a:ea typeface="Roboto"/>
                <a:cs typeface="Roboto"/>
                <a:sym typeface="Roboto"/>
              </a:rPr>
              <a:t>Even though Morgan couldn’t find bed bugs in any hotels for two months when trying to film, she suddenly said she found hundreds of them when she was living alone at the NC Resort and photographed them. Morgan also experienced itching and redness on her arms and legs, which she also pictured. Morgan then aired the story describing NC Resort as a horrible hotel. </a:t>
            </a:r>
            <a:endParaRPr sz="1500">
              <a:solidFill>
                <a:srgbClr val="202124"/>
              </a:solidFill>
              <a:latin typeface="Roboto"/>
              <a:ea typeface="Roboto"/>
              <a:cs typeface="Roboto"/>
              <a:sym typeface="Roboto"/>
            </a:endParaRPr>
          </a:p>
          <a:p>
            <a:pPr indent="0" lvl="0" marL="0" rtl="0" algn="l">
              <a:spcBef>
                <a:spcPts val="0"/>
              </a:spcBef>
              <a:spcAft>
                <a:spcPts val="0"/>
              </a:spcAft>
              <a:buClr>
                <a:schemeClr val="dk2"/>
              </a:buClr>
              <a:buSzPts val="1100"/>
              <a:buFont typeface="Arial"/>
              <a:buNone/>
            </a:pPr>
            <a:r>
              <a:t/>
            </a:r>
            <a:endParaRPr sz="1300">
              <a:solidFill>
                <a:srgbClr val="202124"/>
              </a:solidFill>
              <a:latin typeface="Roboto"/>
              <a:ea typeface="Roboto"/>
              <a:cs typeface="Roboto"/>
              <a:sym typeface="Roboto"/>
            </a:endParaRPr>
          </a:p>
          <a:p>
            <a:pPr indent="0" lvl="0" marL="0" rtl="0" algn="l">
              <a:spcBef>
                <a:spcPts val="0"/>
              </a:spcBef>
              <a:spcAft>
                <a:spcPts val="0"/>
              </a:spcAft>
              <a:buClr>
                <a:schemeClr val="dk2"/>
              </a:buClr>
              <a:buSzPts val="1100"/>
              <a:buFont typeface="Arial"/>
              <a:buNone/>
            </a:pPr>
            <a:r>
              <a:rPr lang="en" sz="1500">
                <a:solidFill>
                  <a:srgbClr val="202124"/>
                </a:solidFill>
                <a:latin typeface="Roboto"/>
                <a:ea typeface="Roboto"/>
                <a:cs typeface="Roboto"/>
                <a:sym typeface="Roboto"/>
              </a:rPr>
              <a:t>However, the manager of NC Resort, Toni, accused Morgan of faking the story, saying she was only doing it to win an award. There was one other guest who saw bed bugs but doctors did confirm Morgan’s bites were really from </a:t>
            </a:r>
            <a:r>
              <a:rPr lang="en" sz="1500">
                <a:solidFill>
                  <a:srgbClr val="202124"/>
                </a:solidFill>
                <a:latin typeface="Roboto"/>
                <a:ea typeface="Roboto"/>
                <a:cs typeface="Roboto"/>
                <a:sym typeface="Roboto"/>
              </a:rPr>
              <a:t>bed bugs</a:t>
            </a:r>
            <a:r>
              <a:rPr lang="en" sz="1500">
                <a:solidFill>
                  <a:srgbClr val="202124"/>
                </a:solidFill>
                <a:latin typeface="Roboto"/>
                <a:ea typeface="Roboto"/>
                <a:cs typeface="Roboto"/>
                <a:sym typeface="Roboto"/>
              </a:rPr>
              <a:t>. </a:t>
            </a:r>
            <a:endParaRPr b="1" sz="1500">
              <a:solidFill>
                <a:srgbClr val="00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1AFD1"/>
      </a:accent4>
      <a:accent5>
        <a:srgbClr val="0F9D58"/>
      </a:accent5>
      <a:accent6>
        <a:srgbClr val="9C27B0"/>
      </a:accent6>
      <a:hlink>
        <a:srgbClr val="0F9D58"/>
      </a:hlink>
      <a:folHlink>
        <a:srgbClr val="0F9D5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