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2355" autoAdjust="0"/>
  </p:normalViewPr>
  <p:slideViewPr>
    <p:cSldViewPr>
      <p:cViewPr>
        <p:scale>
          <a:sx n="99" d="100"/>
          <a:sy n="99" d="100"/>
        </p:scale>
        <p:origin x="2347" y="-1829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792"/>
          </a:xfrm>
          <a:prstGeom prst="rect">
            <a:avLst/>
          </a:prstGeom>
        </p:spPr>
        <p:txBody>
          <a:bodyPr vert="horz" lIns="93086" tIns="46543" rIns="93086" bIns="465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792"/>
          </a:xfrm>
          <a:prstGeom prst="rect">
            <a:avLst/>
          </a:prstGeom>
        </p:spPr>
        <p:txBody>
          <a:bodyPr vert="horz" lIns="93086" tIns="46543" rIns="93086" bIns="46543" rtlCol="0"/>
          <a:lstStyle>
            <a:lvl1pPr algn="r">
              <a:defRPr sz="1200"/>
            </a:lvl1pPr>
          </a:lstStyle>
          <a:p>
            <a:fld id="{473EB5C6-54A4-484F-B59E-CEB69010654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701675"/>
            <a:ext cx="263525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86" tIns="46543" rIns="93086" bIns="4654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1117"/>
            <a:ext cx="5661660" cy="4215922"/>
          </a:xfrm>
          <a:prstGeom prst="rect">
            <a:avLst/>
          </a:prstGeom>
        </p:spPr>
        <p:txBody>
          <a:bodyPr vert="horz" lIns="93086" tIns="46543" rIns="93086" bIns="4654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034"/>
            <a:ext cx="3066733" cy="468792"/>
          </a:xfrm>
          <a:prstGeom prst="rect">
            <a:avLst/>
          </a:prstGeom>
        </p:spPr>
        <p:txBody>
          <a:bodyPr vert="horz" lIns="93086" tIns="46543" rIns="93086" bIns="465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9034"/>
            <a:ext cx="3066733" cy="468792"/>
          </a:xfrm>
          <a:prstGeom prst="rect">
            <a:avLst/>
          </a:prstGeom>
        </p:spPr>
        <p:txBody>
          <a:bodyPr vert="horz" lIns="93086" tIns="46543" rIns="93086" bIns="46543" rtlCol="0" anchor="b"/>
          <a:lstStyle>
            <a:lvl1pPr algn="r">
              <a:defRPr sz="1200"/>
            </a:lvl1pPr>
          </a:lstStyle>
          <a:p>
            <a:fld id="{0A7F406B-6812-422B-B0DE-D9B0C757A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95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F406B-6812-422B-B0DE-D9B0C757A1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62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4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9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6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21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92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9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24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7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5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6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5BB07-ABE6-4504-B225-57798123761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5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9613" y="4604605"/>
            <a:ext cx="4434547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All Entries Due _______________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181600"/>
            <a:ext cx="6858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6365" y="5191018"/>
            <a:ext cx="655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Contact: _____________________________________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5530463"/>
            <a:ext cx="6858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6469" y="5545720"/>
            <a:ext cx="6059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Return bottom portion of the Form: </a:t>
            </a:r>
            <a:r>
              <a:rPr lang="en-US" sz="1200" b="1" i="1" dirty="0"/>
              <a:t>This is not the official Entry Form</a:t>
            </a:r>
          </a:p>
          <a:p>
            <a:r>
              <a:rPr lang="en-US" sz="1200" b="1" i="1" dirty="0"/>
              <a:t>The official entry form will be emailed to you, or sent home with your child after this form has been returned to your school. Please return this form by __________________________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" y="6253606"/>
            <a:ext cx="678012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Student’s </a:t>
            </a:r>
            <a:r>
              <a:rPr lang="en-US" sz="1200" b="1" dirty="0" err="1"/>
              <a:t>Name___________________Parent</a:t>
            </a:r>
            <a:r>
              <a:rPr lang="en-US" sz="1200" b="1" dirty="0"/>
              <a:t>/Guardian’s Name____________________________</a:t>
            </a:r>
          </a:p>
          <a:p>
            <a:endParaRPr lang="en-US" sz="1200" b="1" dirty="0"/>
          </a:p>
          <a:p>
            <a:r>
              <a:rPr lang="en-US" sz="1200" b="1" dirty="0"/>
              <a:t>Phone </a:t>
            </a:r>
            <a:r>
              <a:rPr lang="en-US" sz="1200" b="1" dirty="0" err="1"/>
              <a:t>Number_______________________________Email</a:t>
            </a:r>
            <a:r>
              <a:rPr lang="en-US" sz="1200" b="1" dirty="0"/>
              <a:t> address__________________________</a:t>
            </a:r>
          </a:p>
          <a:p>
            <a:endParaRPr lang="en-US" sz="1200" b="1" dirty="0"/>
          </a:p>
          <a:p>
            <a:r>
              <a:rPr lang="en-US" sz="1200" b="1" dirty="0"/>
              <a:t>School_____________________________Grade________Teacher___________________________</a:t>
            </a:r>
          </a:p>
          <a:p>
            <a:endParaRPr lang="en-US" sz="1200" b="1" dirty="0"/>
          </a:p>
          <a:p>
            <a:r>
              <a:rPr lang="en-US" sz="1200" b="1" dirty="0"/>
              <a:t>Entry Category – check areas of interest</a:t>
            </a:r>
          </a:p>
          <a:p>
            <a:endParaRPr lang="en-US" sz="1200" b="1" dirty="0"/>
          </a:p>
          <a:p>
            <a:r>
              <a:rPr lang="en-US" sz="1200" b="1" dirty="0"/>
              <a:t>Dance Choreography  □	       Literature □                                                  Film Production □	</a:t>
            </a:r>
          </a:p>
          <a:p>
            <a:endParaRPr lang="en-US" sz="1200" b="1" dirty="0"/>
          </a:p>
          <a:p>
            <a:r>
              <a:rPr lang="en-US" sz="1200" b="1" dirty="0"/>
              <a:t>Photography □                                Musical Composition □                              Visual Arts □	</a:t>
            </a:r>
          </a:p>
          <a:p>
            <a:endParaRPr lang="en-US" sz="1200" b="1" dirty="0"/>
          </a:p>
          <a:p>
            <a:r>
              <a:rPr lang="en-US" sz="1200" b="1" dirty="0"/>
              <a:t>Students with Special Needs may receive special accommodations by entering the special </a:t>
            </a:r>
            <a:r>
              <a:rPr lang="en-US" sz="1200" b="1"/>
              <a:t>artist division.</a:t>
            </a:r>
            <a:endParaRPr lang="en-US" sz="1200" b="1" dirty="0"/>
          </a:p>
          <a:p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733800" y="2477345"/>
            <a:ext cx="2057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u="sng" dirty="0"/>
              <a:t>Categories:</a:t>
            </a:r>
          </a:p>
          <a:p>
            <a:r>
              <a:rPr lang="en-US" sz="1600" b="1" dirty="0"/>
              <a:t>Dance Choreography       </a:t>
            </a:r>
          </a:p>
          <a:p>
            <a:r>
              <a:rPr lang="en-US" sz="1600" b="1" dirty="0"/>
              <a:t>Literature		      </a:t>
            </a:r>
          </a:p>
          <a:p>
            <a:r>
              <a:rPr lang="en-US" sz="1600" b="1" dirty="0"/>
              <a:t>Film Production	  </a:t>
            </a:r>
          </a:p>
          <a:p>
            <a:r>
              <a:rPr lang="en-US" sz="1600" b="1" dirty="0"/>
              <a:t>Photography	</a:t>
            </a:r>
          </a:p>
          <a:p>
            <a:r>
              <a:rPr lang="en-US" sz="1600" b="1" dirty="0"/>
              <a:t>Visual Arts</a:t>
            </a:r>
          </a:p>
          <a:p>
            <a:r>
              <a:rPr lang="en-US" sz="1600" b="1" dirty="0"/>
              <a:t>Music Composition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6100" y="293519"/>
            <a:ext cx="5649514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Take Part In the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  <a:t>PTA’s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Reflection Program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990600"/>
            <a:ext cx="29957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b="1" dirty="0"/>
              <a:t>2020-2021 Theme:</a:t>
            </a:r>
          </a:p>
          <a:p>
            <a:pPr lvl="1"/>
            <a:r>
              <a:rPr lang="en-US" b="1" i="1" dirty="0"/>
              <a:t>“I Matter Because” </a:t>
            </a:r>
          </a:p>
          <a:p>
            <a:endParaRPr lang="en-US" i="1" dirty="0"/>
          </a:p>
          <a:p>
            <a:r>
              <a:rPr lang="en-US" b="1" i="1" dirty="0"/>
              <a:t>Entries from all grades and all abilities WELCOME!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C37B948-9DED-42FE-A10E-DBDF93AC468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85799">
            <a:off x="666490" y="1474700"/>
            <a:ext cx="2596251" cy="21319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9854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158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PowerPoint Presentation</vt:lpstr>
    </vt:vector>
  </TitlesOfParts>
  <Company>MEDCOM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Kimbark, Donna M CIV USARMY MEDCOM CDMRP (US)</dc:creator>
  <cp:lastModifiedBy>Tracy Worley</cp:lastModifiedBy>
  <cp:revision>17</cp:revision>
  <cp:lastPrinted>2015-09-14T19:43:27Z</cp:lastPrinted>
  <dcterms:created xsi:type="dcterms:W3CDTF">2015-09-10T12:03:39Z</dcterms:created>
  <dcterms:modified xsi:type="dcterms:W3CDTF">2020-06-17T01:46:52Z</dcterms:modified>
</cp:coreProperties>
</file>