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222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627"/>
    <p:restoredTop sz="94668"/>
  </p:normalViewPr>
  <p:slideViewPr>
    <p:cSldViewPr snapToGrid="0">
      <p:cViewPr varScale="1">
        <p:scale>
          <a:sx n="105" d="100"/>
          <a:sy n="105" d="100"/>
        </p:scale>
        <p:origin x="552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BB1D9C-2CFC-3AAB-C274-A7F23F7A12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2246" y="1122362"/>
            <a:ext cx="10896306" cy="2686209"/>
          </a:xfrm>
        </p:spPr>
        <p:txBody>
          <a:bodyPr anchor="b">
            <a:normAutofit/>
          </a:bodyPr>
          <a:lstStyle>
            <a:lvl1pPr algn="l"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D0A62DB-DB61-018F-4D3A-EC499DDE04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2246" y="4150540"/>
            <a:ext cx="10896306" cy="54361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DD8749-F4C6-7F1E-290D-963B250D8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43765-2E6F-F748-B197-4B2A8E80C69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51BE5562-786D-B7AE-1E14-2AB5077BF6F1}"/>
              </a:ext>
            </a:extLst>
          </p:cNvPr>
          <p:cNvSpPr/>
          <p:nvPr userDrawn="1"/>
        </p:nvSpPr>
        <p:spPr>
          <a:xfrm>
            <a:off x="4482211" y="-24988"/>
            <a:ext cx="7742118" cy="1960974"/>
          </a:xfrm>
          <a:custGeom>
            <a:avLst/>
            <a:gdLst>
              <a:gd name="csX0" fmla="*/ 0 w 19681612"/>
              <a:gd name="csY0" fmla="*/ 0 h 4985087"/>
              <a:gd name="csX1" fmla="*/ 19681612 w 19681612"/>
              <a:gd name="csY1" fmla="*/ 0 h 4985087"/>
              <a:gd name="csX2" fmla="*/ 19681612 w 19681612"/>
              <a:gd name="csY2" fmla="*/ 1931766 h 4985087"/>
              <a:gd name="csX3" fmla="*/ 18365982 w 19681612"/>
              <a:gd name="csY3" fmla="*/ 3593022 h 4985087"/>
              <a:gd name="csX4" fmla="*/ 7918896 w 19681612"/>
              <a:gd name="csY4" fmla="*/ 2736916 h 4985087"/>
              <a:gd name="csX5" fmla="*/ 43378 w 19681612"/>
              <a:gd name="csY5" fmla="*/ 16464 h 4985087"/>
              <a:gd name="csX6" fmla="*/ 0 w 19681612"/>
              <a:gd name="csY6" fmla="*/ 0 h 4985087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</a:cxnLst>
            <a:rect l="l" t="t" r="r" b="b"/>
            <a:pathLst>
              <a:path w="19681612" h="4985087">
                <a:moveTo>
                  <a:pt x="0" y="0"/>
                </a:moveTo>
                <a:lnTo>
                  <a:pt x="19681612" y="0"/>
                </a:lnTo>
                <a:lnTo>
                  <a:pt x="19681612" y="1931766"/>
                </a:lnTo>
                <a:lnTo>
                  <a:pt x="18365982" y="3593022"/>
                </a:lnTo>
                <a:cubicBezTo>
                  <a:pt x="16104690" y="6448370"/>
                  <a:pt x="13282784" y="4270691"/>
                  <a:pt x="7918896" y="2736916"/>
                </a:cubicBezTo>
                <a:cubicBezTo>
                  <a:pt x="4400440" y="1454586"/>
                  <a:pt x="2585854" y="967470"/>
                  <a:pt x="43378" y="16464"/>
                </a:cubicBezTo>
                <a:lnTo>
                  <a:pt x="0" y="0"/>
                </a:lnTo>
                <a:close/>
              </a:path>
            </a:pathLst>
          </a:custGeom>
          <a:solidFill>
            <a:srgbClr val="92223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0A01DC3-1D1C-2605-14A4-739F271322D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09589" y="-43787"/>
            <a:ext cx="2950721" cy="1535011"/>
          </a:xfrm>
          <a:prstGeom prst="rect">
            <a:avLst/>
          </a:prstGeom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83717F54-AA01-839A-466C-F9363C810B65}"/>
              </a:ext>
            </a:extLst>
          </p:cNvPr>
          <p:cNvCxnSpPr>
            <a:cxnSpLocks/>
          </p:cNvCxnSpPr>
          <p:nvPr/>
        </p:nvCxnSpPr>
        <p:spPr>
          <a:xfrm>
            <a:off x="532358" y="4098637"/>
            <a:ext cx="8320094" cy="0"/>
          </a:xfrm>
          <a:prstGeom prst="line">
            <a:avLst/>
          </a:prstGeom>
          <a:ln w="19050">
            <a:solidFill>
              <a:srgbClr val="92223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1A4F5A72-4DC2-6E17-5D21-45BBB1FBF70F}"/>
              </a:ext>
            </a:extLst>
          </p:cNvPr>
          <p:cNvSpPr/>
          <p:nvPr/>
        </p:nvSpPr>
        <p:spPr>
          <a:xfrm>
            <a:off x="531690" y="4098638"/>
            <a:ext cx="140556" cy="386900"/>
          </a:xfrm>
          <a:prstGeom prst="rect">
            <a:avLst/>
          </a:prstGeom>
          <a:solidFill>
            <a:srgbClr val="92223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Poppins" pitchFamily="2" charset="77"/>
              <a:cs typeface="Poppins" pitchFamily="2" charset="77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C472C0F-BB20-4DA9-14D3-A7FD070706A1}"/>
              </a:ext>
            </a:extLst>
          </p:cNvPr>
          <p:cNvSpPr/>
          <p:nvPr userDrawn="1"/>
        </p:nvSpPr>
        <p:spPr>
          <a:xfrm>
            <a:off x="531690" y="5282826"/>
            <a:ext cx="140556" cy="386900"/>
          </a:xfrm>
          <a:prstGeom prst="rect">
            <a:avLst/>
          </a:prstGeom>
          <a:solidFill>
            <a:srgbClr val="92223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Poppins" pitchFamily="2" charset="77"/>
              <a:cs typeface="Poppins" pitchFamily="2" charset="77"/>
            </a:endParaRP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FFA01151-B72D-4DAA-E023-88ECB922810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72245" y="5282826"/>
            <a:ext cx="10896305" cy="543612"/>
          </a:xfrm>
        </p:spPr>
        <p:txBody>
          <a:bodyPr>
            <a:normAutofit/>
          </a:bodyPr>
          <a:lstStyle>
            <a:lvl1pPr>
              <a:buNone/>
              <a:defRPr sz="2000"/>
            </a:lvl1pPr>
          </a:lstStyle>
          <a:p>
            <a:pPr lvl="0"/>
            <a:r>
              <a:rPr lang="en-US" dirty="0"/>
              <a:t>Click to edit Master text style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76CA4D0-5FEF-67F4-1CB6-25B003B7B31E}"/>
              </a:ext>
            </a:extLst>
          </p:cNvPr>
          <p:cNvSpPr txBox="1"/>
          <p:nvPr userDrawn="1"/>
        </p:nvSpPr>
        <p:spPr>
          <a:xfrm>
            <a:off x="531690" y="537587"/>
            <a:ext cx="57900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solidFill>
                  <a:srgbClr val="922237"/>
                </a:solidFill>
                <a:latin typeface="Poppins" pitchFamily="2" charset="77"/>
                <a:cs typeface="Poppins" pitchFamily="2" charset="77"/>
              </a:rPr>
              <a:t>The 17</a:t>
            </a:r>
            <a:r>
              <a:rPr lang="en-US" sz="1800" baseline="30000" dirty="0">
                <a:solidFill>
                  <a:srgbClr val="922237"/>
                </a:solidFill>
                <a:latin typeface="Poppins" pitchFamily="2" charset="77"/>
                <a:cs typeface="Poppins" pitchFamily="2" charset="77"/>
              </a:rPr>
              <a:t>th</a:t>
            </a:r>
            <a:r>
              <a:rPr lang="en-US" sz="1800" dirty="0">
                <a:solidFill>
                  <a:srgbClr val="922237"/>
                </a:solidFill>
                <a:latin typeface="Poppins" pitchFamily="2" charset="77"/>
                <a:cs typeface="Poppins" pitchFamily="2" charset="77"/>
              </a:rPr>
              <a:t> International Conference on the Durability of Building Materials and Components</a:t>
            </a:r>
          </a:p>
        </p:txBody>
      </p:sp>
    </p:spTree>
    <p:extLst>
      <p:ext uri="{BB962C8B-B14F-4D97-AF65-F5344CB8AC3E}">
        <p14:creationId xmlns:p14="http://schemas.microsoft.com/office/powerpoint/2010/main" val="732735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8BDE0D-D204-5AEA-CFB9-F73B898FBC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487D57-1F12-D756-BA3D-4551781418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1625" y="1825625"/>
            <a:ext cx="10916927" cy="442940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07C184-5D0D-2397-390F-395F43A2C7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43765-2E6F-F748-B197-4B2A8E80C690}" type="slidenum">
              <a:rPr lang="en-US" smtClean="0"/>
              <a:t>‹#›</a:t>
            </a:fld>
            <a:endParaRPr lang="en-US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D30ADC0D-D21A-8B8A-F768-4DE9CFA08A4B}"/>
              </a:ext>
            </a:extLst>
          </p:cNvPr>
          <p:cNvGrpSpPr/>
          <p:nvPr userDrawn="1"/>
        </p:nvGrpSpPr>
        <p:grpSpPr>
          <a:xfrm>
            <a:off x="8387541" y="-26634"/>
            <a:ext cx="3836787" cy="972622"/>
            <a:chOff x="4482211" y="-26634"/>
            <a:chExt cx="7742118" cy="1962620"/>
          </a:xfrm>
        </p:grpSpPr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D2901F45-4FFC-A8C4-C65B-9C4E5B98CA00}"/>
                </a:ext>
              </a:extLst>
            </p:cNvPr>
            <p:cNvSpPr/>
            <p:nvPr/>
          </p:nvSpPr>
          <p:spPr>
            <a:xfrm>
              <a:off x="4482211" y="-24988"/>
              <a:ext cx="7742118" cy="1960974"/>
            </a:xfrm>
            <a:custGeom>
              <a:avLst/>
              <a:gdLst>
                <a:gd name="csX0" fmla="*/ 0 w 19681612"/>
                <a:gd name="csY0" fmla="*/ 0 h 4985087"/>
                <a:gd name="csX1" fmla="*/ 19681612 w 19681612"/>
                <a:gd name="csY1" fmla="*/ 0 h 4985087"/>
                <a:gd name="csX2" fmla="*/ 19681612 w 19681612"/>
                <a:gd name="csY2" fmla="*/ 1931766 h 4985087"/>
                <a:gd name="csX3" fmla="*/ 18365982 w 19681612"/>
                <a:gd name="csY3" fmla="*/ 3593022 h 4985087"/>
                <a:gd name="csX4" fmla="*/ 7918896 w 19681612"/>
                <a:gd name="csY4" fmla="*/ 2736916 h 4985087"/>
                <a:gd name="csX5" fmla="*/ 43378 w 19681612"/>
                <a:gd name="csY5" fmla="*/ 16464 h 4985087"/>
                <a:gd name="csX6" fmla="*/ 0 w 19681612"/>
                <a:gd name="csY6" fmla="*/ 0 h 498508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</a:cxnLst>
              <a:rect l="l" t="t" r="r" b="b"/>
              <a:pathLst>
                <a:path w="19681612" h="4985087">
                  <a:moveTo>
                    <a:pt x="0" y="0"/>
                  </a:moveTo>
                  <a:lnTo>
                    <a:pt x="19681612" y="0"/>
                  </a:lnTo>
                  <a:lnTo>
                    <a:pt x="19681612" y="1931766"/>
                  </a:lnTo>
                  <a:lnTo>
                    <a:pt x="18365982" y="3593022"/>
                  </a:lnTo>
                  <a:cubicBezTo>
                    <a:pt x="16104690" y="6448370"/>
                    <a:pt x="13282784" y="4270691"/>
                    <a:pt x="7918896" y="2736916"/>
                  </a:cubicBezTo>
                  <a:cubicBezTo>
                    <a:pt x="4400440" y="1454586"/>
                    <a:pt x="2585854" y="967470"/>
                    <a:pt x="43378" y="16464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92223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5764C255-E8C1-845D-E33C-FF861B53EFD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516519" y="-26634"/>
              <a:ext cx="3115358" cy="162065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307626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6E98AB-3E0B-5ECF-CDDA-9F40BCE322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3A8258-9BCC-3B7B-5E8E-88EB1F458A7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3447" y="1825625"/>
            <a:ext cx="5396353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1C12C7-89C0-255D-BD7F-4B346EB442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396352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C1C808-917F-BB77-2B49-ECD7E0FD1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43765-2E6F-F748-B197-4B2A8E80C690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30F40A49-78C9-C55D-A39C-5BDF515B43A0}"/>
              </a:ext>
            </a:extLst>
          </p:cNvPr>
          <p:cNvGrpSpPr/>
          <p:nvPr userDrawn="1"/>
        </p:nvGrpSpPr>
        <p:grpSpPr>
          <a:xfrm>
            <a:off x="8387541" y="-26634"/>
            <a:ext cx="3836787" cy="972622"/>
            <a:chOff x="4482211" y="-26634"/>
            <a:chExt cx="7742118" cy="1962620"/>
          </a:xfrm>
        </p:grpSpPr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0CE9DF05-2FF7-5386-9B37-F4FDD76D7896}"/>
                </a:ext>
              </a:extLst>
            </p:cNvPr>
            <p:cNvSpPr/>
            <p:nvPr/>
          </p:nvSpPr>
          <p:spPr>
            <a:xfrm>
              <a:off x="4482211" y="-24988"/>
              <a:ext cx="7742118" cy="1960974"/>
            </a:xfrm>
            <a:custGeom>
              <a:avLst/>
              <a:gdLst>
                <a:gd name="csX0" fmla="*/ 0 w 19681612"/>
                <a:gd name="csY0" fmla="*/ 0 h 4985087"/>
                <a:gd name="csX1" fmla="*/ 19681612 w 19681612"/>
                <a:gd name="csY1" fmla="*/ 0 h 4985087"/>
                <a:gd name="csX2" fmla="*/ 19681612 w 19681612"/>
                <a:gd name="csY2" fmla="*/ 1931766 h 4985087"/>
                <a:gd name="csX3" fmla="*/ 18365982 w 19681612"/>
                <a:gd name="csY3" fmla="*/ 3593022 h 4985087"/>
                <a:gd name="csX4" fmla="*/ 7918896 w 19681612"/>
                <a:gd name="csY4" fmla="*/ 2736916 h 4985087"/>
                <a:gd name="csX5" fmla="*/ 43378 w 19681612"/>
                <a:gd name="csY5" fmla="*/ 16464 h 4985087"/>
                <a:gd name="csX6" fmla="*/ 0 w 19681612"/>
                <a:gd name="csY6" fmla="*/ 0 h 498508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</a:cxnLst>
              <a:rect l="l" t="t" r="r" b="b"/>
              <a:pathLst>
                <a:path w="19681612" h="4985087">
                  <a:moveTo>
                    <a:pt x="0" y="0"/>
                  </a:moveTo>
                  <a:lnTo>
                    <a:pt x="19681612" y="0"/>
                  </a:lnTo>
                  <a:lnTo>
                    <a:pt x="19681612" y="1931766"/>
                  </a:lnTo>
                  <a:lnTo>
                    <a:pt x="18365982" y="3593022"/>
                  </a:lnTo>
                  <a:cubicBezTo>
                    <a:pt x="16104690" y="6448370"/>
                    <a:pt x="13282784" y="4270691"/>
                    <a:pt x="7918896" y="2736916"/>
                  </a:cubicBezTo>
                  <a:cubicBezTo>
                    <a:pt x="4400440" y="1454586"/>
                    <a:pt x="2585854" y="967470"/>
                    <a:pt x="43378" y="16464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92223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E8B73E2E-36F4-3536-BF03-384A19B13F8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516519" y="-26634"/>
              <a:ext cx="3115358" cy="162065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0768792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F13EC4-9DBC-AD34-CB8A-4BF78739E4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630F1D5-9F2D-603B-8C16-A077818D92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43765-2E6F-F748-B197-4B2A8E80C690}" type="slidenum">
              <a:rPr lang="en-US" smtClean="0"/>
              <a:t>‹#›</a:t>
            </a:fld>
            <a:endParaRPr lang="en-US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0FE1B556-F18F-2F15-F0C6-483A3BCE7E3A}"/>
              </a:ext>
            </a:extLst>
          </p:cNvPr>
          <p:cNvGrpSpPr/>
          <p:nvPr userDrawn="1"/>
        </p:nvGrpSpPr>
        <p:grpSpPr>
          <a:xfrm>
            <a:off x="8387541" y="-26634"/>
            <a:ext cx="3836787" cy="972622"/>
            <a:chOff x="4482211" y="-26634"/>
            <a:chExt cx="7742118" cy="1962620"/>
          </a:xfrm>
        </p:grpSpPr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60572790-C71C-E8B1-DAB8-2C221B474F4D}"/>
                </a:ext>
              </a:extLst>
            </p:cNvPr>
            <p:cNvSpPr/>
            <p:nvPr/>
          </p:nvSpPr>
          <p:spPr>
            <a:xfrm>
              <a:off x="4482211" y="-24988"/>
              <a:ext cx="7742118" cy="1960974"/>
            </a:xfrm>
            <a:custGeom>
              <a:avLst/>
              <a:gdLst>
                <a:gd name="csX0" fmla="*/ 0 w 19681612"/>
                <a:gd name="csY0" fmla="*/ 0 h 4985087"/>
                <a:gd name="csX1" fmla="*/ 19681612 w 19681612"/>
                <a:gd name="csY1" fmla="*/ 0 h 4985087"/>
                <a:gd name="csX2" fmla="*/ 19681612 w 19681612"/>
                <a:gd name="csY2" fmla="*/ 1931766 h 4985087"/>
                <a:gd name="csX3" fmla="*/ 18365982 w 19681612"/>
                <a:gd name="csY3" fmla="*/ 3593022 h 4985087"/>
                <a:gd name="csX4" fmla="*/ 7918896 w 19681612"/>
                <a:gd name="csY4" fmla="*/ 2736916 h 4985087"/>
                <a:gd name="csX5" fmla="*/ 43378 w 19681612"/>
                <a:gd name="csY5" fmla="*/ 16464 h 4985087"/>
                <a:gd name="csX6" fmla="*/ 0 w 19681612"/>
                <a:gd name="csY6" fmla="*/ 0 h 498508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</a:cxnLst>
              <a:rect l="l" t="t" r="r" b="b"/>
              <a:pathLst>
                <a:path w="19681612" h="4985087">
                  <a:moveTo>
                    <a:pt x="0" y="0"/>
                  </a:moveTo>
                  <a:lnTo>
                    <a:pt x="19681612" y="0"/>
                  </a:lnTo>
                  <a:lnTo>
                    <a:pt x="19681612" y="1931766"/>
                  </a:lnTo>
                  <a:lnTo>
                    <a:pt x="18365982" y="3593022"/>
                  </a:lnTo>
                  <a:cubicBezTo>
                    <a:pt x="16104690" y="6448370"/>
                    <a:pt x="13282784" y="4270691"/>
                    <a:pt x="7918896" y="2736916"/>
                  </a:cubicBezTo>
                  <a:cubicBezTo>
                    <a:pt x="4400440" y="1454586"/>
                    <a:pt x="2585854" y="967470"/>
                    <a:pt x="43378" y="16464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92223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EAA611BF-4CD5-B531-89C5-8BBD2175DF9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516519" y="-26634"/>
              <a:ext cx="3115358" cy="162065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8934448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C92A56-0E5E-F5DC-66F6-00E327E2E0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43765-2E6F-F748-B197-4B2A8E80C690}" type="slidenum">
              <a:rPr lang="en-US" smtClean="0"/>
              <a:t>‹#›</a:t>
            </a:fld>
            <a:endParaRPr lang="en-US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CA5D31F5-EF3F-2EA6-3928-6AB0D9F830ED}"/>
              </a:ext>
            </a:extLst>
          </p:cNvPr>
          <p:cNvGrpSpPr/>
          <p:nvPr userDrawn="1"/>
        </p:nvGrpSpPr>
        <p:grpSpPr>
          <a:xfrm>
            <a:off x="-13253" y="-16933"/>
            <a:ext cx="12262919" cy="1090924"/>
            <a:chOff x="-13253" y="-16933"/>
            <a:chExt cx="12262919" cy="1090924"/>
          </a:xfrm>
        </p:grpSpPr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B42F29CC-C5FA-E7AA-AB4A-4EDAE2C4249B}"/>
                </a:ext>
              </a:extLst>
            </p:cNvPr>
            <p:cNvSpPr/>
            <p:nvPr/>
          </p:nvSpPr>
          <p:spPr>
            <a:xfrm>
              <a:off x="-13253" y="-16933"/>
              <a:ext cx="12262919" cy="1090924"/>
            </a:xfrm>
            <a:custGeom>
              <a:avLst/>
              <a:gdLst>
                <a:gd name="csX0" fmla="*/ 0 w 12262919"/>
                <a:gd name="csY0" fmla="*/ 0 h 1090924"/>
                <a:gd name="csX1" fmla="*/ 12262919 w 12262919"/>
                <a:gd name="csY1" fmla="*/ 0 h 1090924"/>
                <a:gd name="csX2" fmla="*/ 12262919 w 12262919"/>
                <a:gd name="csY2" fmla="*/ 1040701 h 1090924"/>
                <a:gd name="csX3" fmla="*/ 12047160 w 12262919"/>
                <a:gd name="csY3" fmla="*/ 1023166 h 1090924"/>
                <a:gd name="csX4" fmla="*/ 6414055 w 12262919"/>
                <a:gd name="csY4" fmla="*/ 829733 h 1090924"/>
                <a:gd name="csX5" fmla="*/ 83667 w 12262919"/>
                <a:gd name="csY5" fmla="*/ 1082674 h 1090924"/>
                <a:gd name="csX6" fmla="*/ 0 w 12262919"/>
                <a:gd name="csY6" fmla="*/ 1090924 h 1090924"/>
                <a:gd name="csX7" fmla="*/ 0 w 12262919"/>
                <a:gd name="csY7" fmla="*/ 0 h 1090924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</a:cxnLst>
              <a:rect l="l" t="t" r="r" b="b"/>
              <a:pathLst>
                <a:path w="12262919" h="1090924">
                  <a:moveTo>
                    <a:pt x="0" y="0"/>
                  </a:moveTo>
                  <a:lnTo>
                    <a:pt x="12262919" y="0"/>
                  </a:lnTo>
                  <a:lnTo>
                    <a:pt x="12262919" y="1040701"/>
                  </a:lnTo>
                  <a:lnTo>
                    <a:pt x="12047160" y="1023166"/>
                  </a:lnTo>
                  <a:cubicBezTo>
                    <a:pt x="10476347" y="901678"/>
                    <a:pt x="8526443" y="829733"/>
                    <a:pt x="6414055" y="829733"/>
                  </a:cubicBezTo>
                  <a:cubicBezTo>
                    <a:pt x="3976685" y="829733"/>
                    <a:pt x="1755638" y="925518"/>
                    <a:pt x="83667" y="1082674"/>
                  </a:cubicBezTo>
                  <a:lnTo>
                    <a:pt x="0" y="10909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22238"/>
            </a:solidFill>
            <a:ln>
              <a:solidFill>
                <a:srgbClr val="92223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75754A32-D6DC-A5E0-A38C-8C438AA1286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biLevel thresh="25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aturation sat="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10295907" y="19971"/>
              <a:ext cx="1689786" cy="882563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1699141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DCFF9E-570D-5378-3842-A9692F9544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7E3B71-09CD-D2DF-2B30-D2652FB7A7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577107-0AF2-D6B9-E122-09DBC5E2F3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47E46F-18FB-4D5D-F229-3B150F3F2E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43765-2E6F-F748-B197-4B2A8E80C690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BF7ECBD9-F2DA-D8AE-3698-BDBB77581AEB}"/>
              </a:ext>
            </a:extLst>
          </p:cNvPr>
          <p:cNvGrpSpPr/>
          <p:nvPr userDrawn="1"/>
        </p:nvGrpSpPr>
        <p:grpSpPr>
          <a:xfrm>
            <a:off x="8387541" y="-26634"/>
            <a:ext cx="3836787" cy="972622"/>
            <a:chOff x="4482211" y="-26634"/>
            <a:chExt cx="7742118" cy="1962620"/>
          </a:xfrm>
        </p:grpSpPr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592739F4-D500-C525-8784-301D4F0B1818}"/>
                </a:ext>
              </a:extLst>
            </p:cNvPr>
            <p:cNvSpPr/>
            <p:nvPr/>
          </p:nvSpPr>
          <p:spPr>
            <a:xfrm>
              <a:off x="4482211" y="-24988"/>
              <a:ext cx="7742118" cy="1960974"/>
            </a:xfrm>
            <a:custGeom>
              <a:avLst/>
              <a:gdLst>
                <a:gd name="csX0" fmla="*/ 0 w 19681612"/>
                <a:gd name="csY0" fmla="*/ 0 h 4985087"/>
                <a:gd name="csX1" fmla="*/ 19681612 w 19681612"/>
                <a:gd name="csY1" fmla="*/ 0 h 4985087"/>
                <a:gd name="csX2" fmla="*/ 19681612 w 19681612"/>
                <a:gd name="csY2" fmla="*/ 1931766 h 4985087"/>
                <a:gd name="csX3" fmla="*/ 18365982 w 19681612"/>
                <a:gd name="csY3" fmla="*/ 3593022 h 4985087"/>
                <a:gd name="csX4" fmla="*/ 7918896 w 19681612"/>
                <a:gd name="csY4" fmla="*/ 2736916 h 4985087"/>
                <a:gd name="csX5" fmla="*/ 43378 w 19681612"/>
                <a:gd name="csY5" fmla="*/ 16464 h 4985087"/>
                <a:gd name="csX6" fmla="*/ 0 w 19681612"/>
                <a:gd name="csY6" fmla="*/ 0 h 498508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</a:cxnLst>
              <a:rect l="l" t="t" r="r" b="b"/>
              <a:pathLst>
                <a:path w="19681612" h="4985087">
                  <a:moveTo>
                    <a:pt x="0" y="0"/>
                  </a:moveTo>
                  <a:lnTo>
                    <a:pt x="19681612" y="0"/>
                  </a:lnTo>
                  <a:lnTo>
                    <a:pt x="19681612" y="1931766"/>
                  </a:lnTo>
                  <a:lnTo>
                    <a:pt x="18365982" y="3593022"/>
                  </a:lnTo>
                  <a:cubicBezTo>
                    <a:pt x="16104690" y="6448370"/>
                    <a:pt x="13282784" y="4270691"/>
                    <a:pt x="7918896" y="2736916"/>
                  </a:cubicBezTo>
                  <a:cubicBezTo>
                    <a:pt x="4400440" y="1454586"/>
                    <a:pt x="2585854" y="967470"/>
                    <a:pt x="43378" y="16464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92223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5EA0D48E-21B1-AE99-D8A1-AD5CD0A639D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516519" y="-26634"/>
              <a:ext cx="3115358" cy="162065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4516612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3.jpe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5E89277-60A3-9603-9B1F-BF05F2398E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447" y="365125"/>
            <a:ext cx="1094510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D1608F-F7EB-E760-BB8D-4D098B6822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51625" y="1825624"/>
            <a:ext cx="10916927" cy="44706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BED989-E595-53D5-91F5-515338E772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47512" y="6421952"/>
            <a:ext cx="8210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  <a:latin typeface="Poppins" pitchFamily="2" charset="77"/>
                <a:cs typeface="Poppins" pitchFamily="2" charset="77"/>
              </a:defRPr>
            </a:lvl1pPr>
          </a:lstStyle>
          <a:p>
            <a:fld id="{6CF43765-2E6F-F748-B197-4B2A8E80C690}" type="slidenum">
              <a:rPr lang="en-US" smtClean="0"/>
              <a:pPr/>
              <a:t>‹#›</a:t>
            </a:fld>
            <a:endParaRPr lang="en-US">
              <a:latin typeface="Poppins" pitchFamily="2" charset="77"/>
              <a:cs typeface="Poppins" pitchFamily="2" charset="77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6452C48-36C4-8EC7-D0CA-D406BBED8812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2544" y="6506995"/>
            <a:ext cx="2545292" cy="192271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E636C3FC-194D-671E-8BBD-5B264ADE0EE7}"/>
              </a:ext>
            </a:extLst>
          </p:cNvPr>
          <p:cNvGrpSpPr/>
          <p:nvPr userDrawn="1"/>
        </p:nvGrpSpPr>
        <p:grpSpPr>
          <a:xfrm>
            <a:off x="623447" y="6401314"/>
            <a:ext cx="1379862" cy="403633"/>
            <a:chOff x="5260469" y="5380277"/>
            <a:chExt cx="1576846" cy="461254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C8FDB652-9BBD-532E-3637-21652548AB19}"/>
                </a:ext>
              </a:extLst>
            </p:cNvPr>
            <p:cNvSpPr/>
            <p:nvPr/>
          </p:nvSpPr>
          <p:spPr>
            <a:xfrm>
              <a:off x="5292671" y="5380277"/>
              <a:ext cx="1544644" cy="46125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" name="Graphic 9">
              <a:extLst>
                <a:ext uri="{FF2B5EF4-FFF2-40B4-BE49-F238E27FC236}">
                  <a16:creationId xmlns:a16="http://schemas.microsoft.com/office/drawing/2014/main" id="{C1617ABC-2E9F-EFCA-CCD4-D2E6F512FFED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5260469" y="5380277"/>
              <a:ext cx="1576846" cy="461254"/>
            </a:xfrm>
            <a:prstGeom prst="rect">
              <a:avLst/>
            </a:prstGeom>
          </p:spPr>
        </p:pic>
      </p:grpSp>
      <p:pic>
        <p:nvPicPr>
          <p:cNvPr id="11" name="Picture 10" descr="A person standing in front of a white background&#10;&#10;AI-generated content may be incorrect.">
            <a:extLst>
              <a:ext uri="{FF2B5EF4-FFF2-40B4-BE49-F238E27FC236}">
                <a16:creationId xmlns:a16="http://schemas.microsoft.com/office/drawing/2014/main" id="{F9DB2E41-A595-7A10-3E8A-BF8EE4D04E27}"/>
              </a:ext>
            </a:extLst>
          </p:cNvPr>
          <p:cNvPicPr>
            <a:picLocks noChangeAspect="1"/>
          </p:cNvPicPr>
          <p:nvPr userDrawn="1"/>
        </p:nvPicPr>
        <p:blipFill>
          <a:blip r:embed="rId10"/>
          <a:srcRect t="30800" b="20789"/>
          <a:stretch>
            <a:fillRect/>
          </a:stretch>
        </p:blipFill>
        <p:spPr>
          <a:xfrm>
            <a:off x="3892569" y="6401455"/>
            <a:ext cx="1620715" cy="403350"/>
          </a:xfrm>
          <a:prstGeom prst="rect">
            <a:avLst/>
          </a:prstGeom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D7F6792B-7D85-9DEC-7952-BC02178A7E02}"/>
              </a:ext>
            </a:extLst>
          </p:cNvPr>
          <p:cNvCxnSpPr>
            <a:cxnSpLocks/>
          </p:cNvCxnSpPr>
          <p:nvPr userDrawn="1"/>
        </p:nvCxnSpPr>
        <p:spPr>
          <a:xfrm>
            <a:off x="623447" y="6296231"/>
            <a:ext cx="10924084" cy="0"/>
          </a:xfrm>
          <a:prstGeom prst="line">
            <a:avLst/>
          </a:prstGeom>
          <a:ln w="19050">
            <a:solidFill>
              <a:srgbClr val="92223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3362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  <p:sldLayoutId id="2147483655" r:id="rId5"/>
    <p:sldLayoutId id="2147483656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Poppins" pitchFamily="2" charset="77"/>
          <a:ea typeface="+mj-ea"/>
          <a:cs typeface="Poppins" pitchFamily="2" charset="77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Poppins" pitchFamily="2" charset="77"/>
          <a:ea typeface="+mn-ea"/>
          <a:cs typeface="Poppins" pitchFamily="2" charset="77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Poppins" pitchFamily="2" charset="77"/>
          <a:ea typeface="+mn-ea"/>
          <a:cs typeface="Poppins" pitchFamily="2" charset="77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Poppins" pitchFamily="2" charset="77"/>
          <a:ea typeface="+mn-ea"/>
          <a:cs typeface="Poppins" pitchFamily="2" charset="77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Poppins" pitchFamily="2" charset="77"/>
          <a:ea typeface="+mn-ea"/>
          <a:cs typeface="Poppins" pitchFamily="2" charset="77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Poppins" pitchFamily="2" charset="77"/>
          <a:ea typeface="+mn-ea"/>
          <a:cs typeface="Poppins" pitchFamily="2" charset="77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F970B6-D6B6-8E9D-D2F7-3C10A0B0C8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2246" y="1122362"/>
            <a:ext cx="8153702" cy="2686209"/>
          </a:xfrm>
        </p:spPr>
        <p:txBody>
          <a:bodyPr/>
          <a:lstStyle/>
          <a:p>
            <a:r>
              <a:rPr lang="en-US" b="1" dirty="0"/>
              <a:t>Your </a:t>
            </a:r>
            <a:br>
              <a:rPr lang="en-US" b="1" dirty="0"/>
            </a:br>
            <a:r>
              <a:rPr lang="en-US" b="1" dirty="0"/>
              <a:t>Presentation Title Goes Here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AB6EF8C-050A-3EEF-49E7-F2D38BE4AFE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Authors’ names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8DA16D6E-593E-FB98-CE61-8BC897341EBA}"/>
              </a:ext>
            </a:extLst>
          </p:cNvPr>
          <p:cNvSpPr txBox="1">
            <a:spLocks/>
          </p:cNvSpPr>
          <p:nvPr/>
        </p:nvSpPr>
        <p:spPr>
          <a:xfrm>
            <a:off x="672246" y="5307985"/>
            <a:ext cx="10896306" cy="5436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Poppins" pitchFamily="2" charset="77"/>
                <a:ea typeface="+mn-ea"/>
                <a:cs typeface="Poppins" pitchFamily="2" charset="77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Poppins" pitchFamily="2" charset="77"/>
                <a:ea typeface="+mn-ea"/>
                <a:cs typeface="Poppins" pitchFamily="2" charset="77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Poppins" pitchFamily="2" charset="77"/>
                <a:ea typeface="+mn-ea"/>
                <a:cs typeface="Poppins" pitchFamily="2" charset="77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Poppins" pitchFamily="2" charset="77"/>
                <a:ea typeface="+mn-ea"/>
                <a:cs typeface="Poppins" pitchFamily="2" charset="77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Poppins" pitchFamily="2" charset="77"/>
                <a:ea typeface="+mn-ea"/>
                <a:cs typeface="Poppins" pitchFamily="2" charset="77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Affiliation’s name (example: University, Company)</a:t>
            </a:r>
          </a:p>
        </p:txBody>
      </p:sp>
    </p:spTree>
    <p:extLst>
      <p:ext uri="{BB962C8B-B14F-4D97-AF65-F5344CB8AC3E}">
        <p14:creationId xmlns:p14="http://schemas.microsoft.com/office/powerpoint/2010/main" val="36671956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87C028F9-7236-1F86-30A2-AEDCA8679D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2E3A7298-492C-015A-19E1-CD8D1DA1CF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DFCC52C-B351-FE85-4FC1-473DDF9C238D}"/>
              </a:ext>
            </a:extLst>
          </p:cNvPr>
          <p:cNvSpPr txBox="1"/>
          <p:nvPr/>
        </p:nvSpPr>
        <p:spPr>
          <a:xfrm>
            <a:off x="10959548" y="6492875"/>
            <a:ext cx="6090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latin typeface="Poppins" pitchFamily="2" charset="77"/>
                <a:cs typeface="Poppins" pitchFamily="2" charset="77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2056788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F83570A-F073-8ED9-44F7-DB7806CD7934}"/>
              </a:ext>
            </a:extLst>
          </p:cNvPr>
          <p:cNvSpPr txBox="1"/>
          <p:nvPr/>
        </p:nvSpPr>
        <p:spPr>
          <a:xfrm>
            <a:off x="10959548" y="6492875"/>
            <a:ext cx="6090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latin typeface="Poppins" pitchFamily="2" charset="77"/>
                <a:cs typeface="Poppins" pitchFamily="2" charset="77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7748720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64CB98-A75E-ED40-ED48-4F169655D8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7517D4-89ED-B7BE-2A34-F95CF241F2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1D5F14-AE8F-DA9C-9C8E-70A4B1F79B7C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6043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20</Words>
  <Application>Microsoft Macintosh PowerPoint</Application>
  <PresentationFormat>Widescreen</PresentationFormat>
  <Paragraphs>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Arial</vt:lpstr>
      <vt:lpstr>Poppins</vt:lpstr>
      <vt:lpstr>Office Theme</vt:lpstr>
      <vt:lpstr>Your  Presentation Title Goes Here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Sahar Sahyoun</dc:creator>
  <cp:lastModifiedBy>Sahar Sahyoun</cp:lastModifiedBy>
  <cp:revision>4</cp:revision>
  <dcterms:created xsi:type="dcterms:W3CDTF">2026-05-15T04:41:01Z</dcterms:created>
  <dcterms:modified xsi:type="dcterms:W3CDTF">2026-06-08T15:21:02Z</dcterms:modified>
</cp:coreProperties>
</file>