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67" r:id="rId2"/>
  </p:sldIdLst>
  <p:sldSz cx="219456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2237"/>
    <a:srgbClr val="F5EDE3"/>
    <a:srgbClr val="D9D1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23"/>
    <p:restoredTop sz="94745"/>
  </p:normalViewPr>
  <p:slideViewPr>
    <p:cSldViewPr snapToGrid="0">
      <p:cViewPr>
        <p:scale>
          <a:sx n="46" d="100"/>
          <a:sy n="46" d="100"/>
        </p:scale>
        <p:origin x="158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mj-lt"/>
                <a:ea typeface="+mn-ea"/>
                <a:cs typeface="+mn-cs"/>
              </a:defRPr>
            </a:pPr>
            <a:r>
              <a:rPr lang="en-CA" sz="2400" b="1" dirty="0">
                <a:solidFill>
                  <a:schemeClr val="tx1"/>
                </a:solidFill>
                <a:latin typeface="Poppins" pitchFamily="2" charset="77"/>
                <a:cs typeface="Poppins" pitchFamily="2" charset="77"/>
              </a:rPr>
              <a:t>Example graph with title in</a:t>
            </a:r>
            <a:br>
              <a:rPr lang="en-CA" sz="2400" b="1" dirty="0">
                <a:solidFill>
                  <a:schemeClr val="tx1"/>
                </a:solidFill>
                <a:latin typeface="Poppins" pitchFamily="2" charset="77"/>
                <a:cs typeface="Poppins" pitchFamily="2" charset="77"/>
              </a:rPr>
            </a:br>
            <a:r>
              <a:rPr lang="en-CA" sz="2400" b="1" dirty="0">
                <a:solidFill>
                  <a:schemeClr val="tx1"/>
                </a:solidFill>
                <a:latin typeface="Poppins" pitchFamily="2" charset="77"/>
                <a:cs typeface="Poppins" pitchFamily="2" charset="77"/>
              </a:rPr>
              <a:t>Poppins Bold 24pt </a:t>
            </a:r>
          </a:p>
        </c:rich>
      </c:tx>
      <c:layout>
        <c:manualLayout>
          <c:xMode val="edge"/>
          <c:yMode val="edge"/>
          <c:x val="0.18963158824254664"/>
          <c:y val="8.2341839266083603E-3"/>
        </c:manualLayout>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mj-lt"/>
              <a:ea typeface="+mn-ea"/>
              <a:cs typeface="+mn-cs"/>
            </a:defRPr>
          </a:pPr>
          <a:endParaRPr lang="en-US"/>
        </a:p>
      </c:txPr>
    </c:title>
    <c:autoTitleDeleted val="0"/>
    <c:plotArea>
      <c:layout>
        <c:manualLayout>
          <c:layoutTarget val="inner"/>
          <c:xMode val="edge"/>
          <c:yMode val="edge"/>
          <c:x val="6.1317340664393649E-2"/>
          <c:y val="0.1858717874498565"/>
          <c:w val="0.91134771825639471"/>
          <c:h val="0.55203714049664454"/>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D5EE-544F-9D8A-D33D7D5220F0}"/>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D5EE-544F-9D8A-D33D7D5220F0}"/>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D5EE-544F-9D8A-D33D7D5220F0}"/>
            </c:ext>
          </c:extLst>
        </c:ser>
        <c:dLbls>
          <c:showLegendKey val="0"/>
          <c:showVal val="0"/>
          <c:showCatName val="0"/>
          <c:showSerName val="0"/>
          <c:showPercent val="0"/>
          <c:showBubbleSize val="0"/>
        </c:dLbls>
        <c:gapWidth val="219"/>
        <c:overlap val="-27"/>
        <c:axId val="1464171151"/>
        <c:axId val="1464165327"/>
      </c:barChart>
      <c:catAx>
        <c:axId val="14641711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1464165327"/>
        <c:crosses val="autoZero"/>
        <c:auto val="1"/>
        <c:lblAlgn val="ctr"/>
        <c:lblOffset val="100"/>
        <c:noMultiLvlLbl val="0"/>
      </c:catAx>
      <c:valAx>
        <c:axId val="146416532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1464171151"/>
        <c:crosses val="autoZero"/>
        <c:crossBetween val="between"/>
      </c:valAx>
      <c:spPr>
        <a:noFill/>
        <a:ln>
          <a:noFill/>
        </a:ln>
        <a:effectLst/>
      </c:spPr>
    </c:plotArea>
    <c:legend>
      <c:legendPos val="b"/>
      <c:layout>
        <c:manualLayout>
          <c:xMode val="edge"/>
          <c:yMode val="edge"/>
          <c:x val="0.20196647213919885"/>
          <c:y val="0.8893729548969812"/>
          <c:w val="0.62400876596535693"/>
          <c:h val="6.6110854893276227E-2"/>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B9EC98-214E-1B4D-8DC8-32AD833D4309}" type="datetimeFigureOut">
              <a:rPr lang="en-US" smtClean="0"/>
              <a:t>7/2/26</a:t>
            </a:fld>
            <a:endParaRPr lang="en-US"/>
          </a:p>
        </p:txBody>
      </p:sp>
      <p:sp>
        <p:nvSpPr>
          <p:cNvPr id="4" name="Slide Image Placeholder 3"/>
          <p:cNvSpPr>
            <a:spLocks noGrp="1" noRot="1" noChangeAspect="1"/>
          </p:cNvSpPr>
          <p:nvPr>
            <p:ph type="sldImg" idx="2"/>
          </p:nvPr>
        </p:nvSpPr>
        <p:spPr>
          <a:xfrm>
            <a:off x="2400300" y="1143000"/>
            <a:ext cx="2057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F81315-3C23-5643-93D2-58FCE47821A2}" type="slidenum">
              <a:rPr lang="en-US" smtClean="0"/>
              <a:t>‹#›</a:t>
            </a:fld>
            <a:endParaRPr lang="en-US"/>
          </a:p>
        </p:txBody>
      </p:sp>
    </p:spTree>
    <p:extLst>
      <p:ext uri="{BB962C8B-B14F-4D97-AF65-F5344CB8AC3E}">
        <p14:creationId xmlns:p14="http://schemas.microsoft.com/office/powerpoint/2010/main" val="3764992983"/>
      </p:ext>
    </p:extLst>
  </p:cSld>
  <p:clrMap bg1="lt1" tx1="dk1" bg2="lt2" tx2="dk2" accent1="accent1" accent2="accent2" accent3="accent3" accent4="accent4" accent5="accent5" accent6="accent6" hlink="hlink" folHlink="folHlink"/>
  <p:notesStyle>
    <a:lvl1pPr marL="0" algn="l" defTabSz="2633156" rtl="0" eaLnBrk="1" latinLnBrk="0" hangingPunct="1">
      <a:defRPr sz="3455" kern="1200">
        <a:solidFill>
          <a:schemeClr val="tx1"/>
        </a:solidFill>
        <a:latin typeface="+mn-lt"/>
        <a:ea typeface="+mn-ea"/>
        <a:cs typeface="+mn-cs"/>
      </a:defRPr>
    </a:lvl1pPr>
    <a:lvl2pPr marL="1316578" algn="l" defTabSz="2633156" rtl="0" eaLnBrk="1" latinLnBrk="0" hangingPunct="1">
      <a:defRPr sz="3455" kern="1200">
        <a:solidFill>
          <a:schemeClr val="tx1"/>
        </a:solidFill>
        <a:latin typeface="+mn-lt"/>
        <a:ea typeface="+mn-ea"/>
        <a:cs typeface="+mn-cs"/>
      </a:defRPr>
    </a:lvl2pPr>
    <a:lvl3pPr marL="2633156" algn="l" defTabSz="2633156" rtl="0" eaLnBrk="1" latinLnBrk="0" hangingPunct="1">
      <a:defRPr sz="3455" kern="1200">
        <a:solidFill>
          <a:schemeClr val="tx1"/>
        </a:solidFill>
        <a:latin typeface="+mn-lt"/>
        <a:ea typeface="+mn-ea"/>
        <a:cs typeface="+mn-cs"/>
      </a:defRPr>
    </a:lvl3pPr>
    <a:lvl4pPr marL="3949734" algn="l" defTabSz="2633156" rtl="0" eaLnBrk="1" latinLnBrk="0" hangingPunct="1">
      <a:defRPr sz="3455" kern="1200">
        <a:solidFill>
          <a:schemeClr val="tx1"/>
        </a:solidFill>
        <a:latin typeface="+mn-lt"/>
        <a:ea typeface="+mn-ea"/>
        <a:cs typeface="+mn-cs"/>
      </a:defRPr>
    </a:lvl4pPr>
    <a:lvl5pPr marL="5266312" algn="l" defTabSz="2633156" rtl="0" eaLnBrk="1" latinLnBrk="0" hangingPunct="1">
      <a:defRPr sz="3455" kern="1200">
        <a:solidFill>
          <a:schemeClr val="tx1"/>
        </a:solidFill>
        <a:latin typeface="+mn-lt"/>
        <a:ea typeface="+mn-ea"/>
        <a:cs typeface="+mn-cs"/>
      </a:defRPr>
    </a:lvl5pPr>
    <a:lvl6pPr marL="6582890" algn="l" defTabSz="2633156" rtl="0" eaLnBrk="1" latinLnBrk="0" hangingPunct="1">
      <a:defRPr sz="3455" kern="1200">
        <a:solidFill>
          <a:schemeClr val="tx1"/>
        </a:solidFill>
        <a:latin typeface="+mn-lt"/>
        <a:ea typeface="+mn-ea"/>
        <a:cs typeface="+mn-cs"/>
      </a:defRPr>
    </a:lvl6pPr>
    <a:lvl7pPr marL="7899468" algn="l" defTabSz="2633156" rtl="0" eaLnBrk="1" latinLnBrk="0" hangingPunct="1">
      <a:defRPr sz="3455" kern="1200">
        <a:solidFill>
          <a:schemeClr val="tx1"/>
        </a:solidFill>
        <a:latin typeface="+mn-lt"/>
        <a:ea typeface="+mn-ea"/>
        <a:cs typeface="+mn-cs"/>
      </a:defRPr>
    </a:lvl7pPr>
    <a:lvl8pPr marL="9216046" algn="l" defTabSz="2633156" rtl="0" eaLnBrk="1" latinLnBrk="0" hangingPunct="1">
      <a:defRPr sz="3455" kern="1200">
        <a:solidFill>
          <a:schemeClr val="tx1"/>
        </a:solidFill>
        <a:latin typeface="+mn-lt"/>
        <a:ea typeface="+mn-ea"/>
        <a:cs typeface="+mn-cs"/>
      </a:defRPr>
    </a:lvl8pPr>
    <a:lvl9pPr marL="10532624" algn="l" defTabSz="2633156" rtl="0" eaLnBrk="1" latinLnBrk="0" hangingPunct="1">
      <a:defRPr sz="345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D0C534-28F5-C3EE-7805-18AF94F462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A1EE4E-E377-FC81-CA1D-38F502478536}"/>
              </a:ext>
            </a:extLst>
          </p:cNvPr>
          <p:cNvSpPr>
            <a:spLocks noGrp="1" noRot="1" noChangeAspect="1"/>
          </p:cNvSpPr>
          <p:nvPr>
            <p:ph type="sldImg"/>
          </p:nvPr>
        </p:nvSpPr>
        <p:spPr>
          <a:xfrm>
            <a:off x="2400300" y="1143000"/>
            <a:ext cx="2057400" cy="3086100"/>
          </a:xfrm>
        </p:spPr>
      </p:sp>
      <p:sp>
        <p:nvSpPr>
          <p:cNvPr id="3" name="Notes Placeholder 2">
            <a:extLst>
              <a:ext uri="{FF2B5EF4-FFF2-40B4-BE49-F238E27FC236}">
                <a16:creationId xmlns:a16="http://schemas.microsoft.com/office/drawing/2014/main" id="{188519FD-0B8B-B2D6-7E46-B0D8B9D787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24DBCF-FBEB-0CBF-3D8F-1D8D88293A4D}"/>
              </a:ext>
            </a:extLst>
          </p:cNvPr>
          <p:cNvSpPr>
            <a:spLocks noGrp="1"/>
          </p:cNvSpPr>
          <p:nvPr>
            <p:ph type="sldNum" sz="quarter" idx="5"/>
          </p:nvPr>
        </p:nvSpPr>
        <p:spPr/>
        <p:txBody>
          <a:bodyPr/>
          <a:lstStyle/>
          <a:p>
            <a:fld id="{57F81315-3C23-5643-93D2-58FCE47821A2}" type="slidenum">
              <a:rPr lang="en-US" smtClean="0"/>
              <a:t>1</a:t>
            </a:fld>
            <a:endParaRPr lang="en-US"/>
          </a:p>
        </p:txBody>
      </p:sp>
    </p:spTree>
    <p:extLst>
      <p:ext uri="{BB962C8B-B14F-4D97-AF65-F5344CB8AC3E}">
        <p14:creationId xmlns:p14="http://schemas.microsoft.com/office/powerpoint/2010/main" val="903177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5920" y="5387342"/>
            <a:ext cx="18653760" cy="11460480"/>
          </a:xfrm>
        </p:spPr>
        <p:txBody>
          <a:bodyPr anchor="b"/>
          <a:lstStyle>
            <a:lvl1pPr algn="ctr">
              <a:defRPr sz="14400"/>
            </a:lvl1pPr>
          </a:lstStyle>
          <a:p>
            <a:r>
              <a:rPr lang="en-US"/>
              <a:t>Click to edit Master title style</a:t>
            </a:r>
            <a:endParaRPr lang="en-US" dirty="0"/>
          </a:p>
        </p:txBody>
      </p:sp>
      <p:sp>
        <p:nvSpPr>
          <p:cNvPr id="3" name="Subtitle 2"/>
          <p:cNvSpPr>
            <a:spLocks noGrp="1"/>
          </p:cNvSpPr>
          <p:nvPr>
            <p:ph type="subTitle" idx="1"/>
          </p:nvPr>
        </p:nvSpPr>
        <p:spPr>
          <a:xfrm>
            <a:off x="2743200" y="17289782"/>
            <a:ext cx="16459200" cy="7947658"/>
          </a:xfrm>
        </p:spPr>
        <p:txBody>
          <a:bodyPr/>
          <a:lstStyle>
            <a:lvl1pPr marL="0" indent="0" algn="ctr">
              <a:buNone/>
              <a:defRPr sz="5760"/>
            </a:lvl1pPr>
            <a:lvl2pPr marL="1097280" indent="0" algn="ctr">
              <a:buNone/>
              <a:defRPr sz="4800"/>
            </a:lvl2pPr>
            <a:lvl3pPr marL="2194560" indent="0" algn="ctr">
              <a:buNone/>
              <a:defRPr sz="4320"/>
            </a:lvl3pPr>
            <a:lvl4pPr marL="3291840" indent="0" algn="ctr">
              <a:buNone/>
              <a:defRPr sz="3840"/>
            </a:lvl4pPr>
            <a:lvl5pPr marL="4389120" indent="0" algn="ctr">
              <a:buNone/>
              <a:defRPr sz="3840"/>
            </a:lvl5pPr>
            <a:lvl6pPr marL="5486400" indent="0" algn="ctr">
              <a:buNone/>
              <a:defRPr sz="3840"/>
            </a:lvl6pPr>
            <a:lvl7pPr marL="6583680" indent="0" algn="ctr">
              <a:buNone/>
              <a:defRPr sz="3840"/>
            </a:lvl7pPr>
            <a:lvl8pPr marL="7680960" indent="0" algn="ctr">
              <a:buNone/>
              <a:defRPr sz="3840"/>
            </a:lvl8pPr>
            <a:lvl9pPr marL="8778240" indent="0" algn="ctr">
              <a:buNone/>
              <a:defRPr sz="38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8E84B5-1F7C-3B47-9E1A-5216DE02766B}" type="datetimeFigureOut">
              <a:rPr lang="en-US" smtClean="0"/>
              <a:t>7/2/26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01A86C-68FB-F94C-9C54-CBCD5A780F92}" type="slidenum">
              <a:rPr lang="en-US" smtClean="0"/>
              <a:t>‹#›</a:t>
            </a:fld>
            <a:endParaRPr lang="en-US"/>
          </a:p>
        </p:txBody>
      </p:sp>
    </p:spTree>
    <p:extLst>
      <p:ext uri="{BB962C8B-B14F-4D97-AF65-F5344CB8AC3E}">
        <p14:creationId xmlns:p14="http://schemas.microsoft.com/office/powerpoint/2010/main" val="1310861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8E84B5-1F7C-3B47-9E1A-5216DE02766B}" type="datetimeFigureOut">
              <a:rPr lang="en-US" smtClean="0"/>
              <a:t>7/2/26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01A86C-68FB-F94C-9C54-CBCD5A780F92}" type="slidenum">
              <a:rPr lang="en-US" smtClean="0"/>
              <a:t>‹#›</a:t>
            </a:fld>
            <a:endParaRPr lang="en-US"/>
          </a:p>
        </p:txBody>
      </p:sp>
    </p:spTree>
    <p:extLst>
      <p:ext uri="{BB962C8B-B14F-4D97-AF65-F5344CB8AC3E}">
        <p14:creationId xmlns:p14="http://schemas.microsoft.com/office/powerpoint/2010/main" val="3224441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04821" y="1752600"/>
            <a:ext cx="473202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508761" y="1752600"/>
            <a:ext cx="1392174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8E84B5-1F7C-3B47-9E1A-5216DE02766B}" type="datetimeFigureOut">
              <a:rPr lang="en-US" smtClean="0"/>
              <a:t>7/2/26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01A86C-68FB-F94C-9C54-CBCD5A780F92}" type="slidenum">
              <a:rPr lang="en-US" smtClean="0"/>
              <a:t>‹#›</a:t>
            </a:fld>
            <a:endParaRPr lang="en-US"/>
          </a:p>
        </p:txBody>
      </p:sp>
    </p:spTree>
    <p:extLst>
      <p:ext uri="{BB962C8B-B14F-4D97-AF65-F5344CB8AC3E}">
        <p14:creationId xmlns:p14="http://schemas.microsoft.com/office/powerpoint/2010/main" val="1187345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8E84B5-1F7C-3B47-9E1A-5216DE02766B}" type="datetimeFigureOut">
              <a:rPr lang="en-US" smtClean="0"/>
              <a:t>7/2/26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01A86C-68FB-F94C-9C54-CBCD5A780F92}" type="slidenum">
              <a:rPr lang="en-US" smtClean="0"/>
              <a:t>‹#›</a:t>
            </a:fld>
            <a:endParaRPr lang="en-US"/>
          </a:p>
        </p:txBody>
      </p:sp>
    </p:spTree>
    <p:extLst>
      <p:ext uri="{BB962C8B-B14F-4D97-AF65-F5344CB8AC3E}">
        <p14:creationId xmlns:p14="http://schemas.microsoft.com/office/powerpoint/2010/main" val="1214782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97331" y="8206749"/>
            <a:ext cx="18928080" cy="13693138"/>
          </a:xfrm>
        </p:spPr>
        <p:txBody>
          <a:bodyPr anchor="b"/>
          <a:lstStyle>
            <a:lvl1pPr>
              <a:defRPr sz="14400"/>
            </a:lvl1pPr>
          </a:lstStyle>
          <a:p>
            <a:r>
              <a:rPr lang="en-US"/>
              <a:t>Click to edit Master title style</a:t>
            </a:r>
            <a:endParaRPr lang="en-US" dirty="0"/>
          </a:p>
        </p:txBody>
      </p:sp>
      <p:sp>
        <p:nvSpPr>
          <p:cNvPr id="3" name="Text Placeholder 2"/>
          <p:cNvSpPr>
            <a:spLocks noGrp="1"/>
          </p:cNvSpPr>
          <p:nvPr>
            <p:ph type="body" idx="1"/>
          </p:nvPr>
        </p:nvSpPr>
        <p:spPr>
          <a:xfrm>
            <a:off x="1497331" y="22029429"/>
            <a:ext cx="18928080" cy="7200898"/>
          </a:xfrm>
        </p:spPr>
        <p:txBody>
          <a:bodyPr/>
          <a:lstStyle>
            <a:lvl1pPr marL="0" indent="0">
              <a:buNone/>
              <a:defRPr sz="5760">
                <a:solidFill>
                  <a:schemeClr val="tx1">
                    <a:tint val="82000"/>
                  </a:schemeClr>
                </a:solidFill>
              </a:defRPr>
            </a:lvl1pPr>
            <a:lvl2pPr marL="1097280" indent="0">
              <a:buNone/>
              <a:defRPr sz="4800">
                <a:solidFill>
                  <a:schemeClr val="tx1">
                    <a:tint val="82000"/>
                  </a:schemeClr>
                </a:solidFill>
              </a:defRPr>
            </a:lvl2pPr>
            <a:lvl3pPr marL="2194560" indent="0">
              <a:buNone/>
              <a:defRPr sz="4320">
                <a:solidFill>
                  <a:schemeClr val="tx1">
                    <a:tint val="82000"/>
                  </a:schemeClr>
                </a:solidFill>
              </a:defRPr>
            </a:lvl3pPr>
            <a:lvl4pPr marL="3291840" indent="0">
              <a:buNone/>
              <a:defRPr sz="3840">
                <a:solidFill>
                  <a:schemeClr val="tx1">
                    <a:tint val="82000"/>
                  </a:schemeClr>
                </a:solidFill>
              </a:defRPr>
            </a:lvl4pPr>
            <a:lvl5pPr marL="4389120" indent="0">
              <a:buNone/>
              <a:defRPr sz="3840">
                <a:solidFill>
                  <a:schemeClr val="tx1">
                    <a:tint val="82000"/>
                  </a:schemeClr>
                </a:solidFill>
              </a:defRPr>
            </a:lvl5pPr>
            <a:lvl6pPr marL="5486400" indent="0">
              <a:buNone/>
              <a:defRPr sz="3840">
                <a:solidFill>
                  <a:schemeClr val="tx1">
                    <a:tint val="82000"/>
                  </a:schemeClr>
                </a:solidFill>
              </a:defRPr>
            </a:lvl6pPr>
            <a:lvl7pPr marL="6583680" indent="0">
              <a:buNone/>
              <a:defRPr sz="3840">
                <a:solidFill>
                  <a:schemeClr val="tx1">
                    <a:tint val="82000"/>
                  </a:schemeClr>
                </a:solidFill>
              </a:defRPr>
            </a:lvl7pPr>
            <a:lvl8pPr marL="7680960" indent="0">
              <a:buNone/>
              <a:defRPr sz="3840">
                <a:solidFill>
                  <a:schemeClr val="tx1">
                    <a:tint val="82000"/>
                  </a:schemeClr>
                </a:solidFill>
              </a:defRPr>
            </a:lvl8pPr>
            <a:lvl9pPr marL="8778240" indent="0">
              <a:buNone/>
              <a:defRPr sz="384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8E84B5-1F7C-3B47-9E1A-5216DE02766B}" type="datetimeFigureOut">
              <a:rPr lang="en-US" smtClean="0"/>
              <a:t>7/2/26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01A86C-68FB-F94C-9C54-CBCD5A780F92}" type="slidenum">
              <a:rPr lang="en-US" smtClean="0"/>
              <a:t>‹#›</a:t>
            </a:fld>
            <a:endParaRPr lang="en-US"/>
          </a:p>
        </p:txBody>
      </p:sp>
    </p:spTree>
    <p:extLst>
      <p:ext uri="{BB962C8B-B14F-4D97-AF65-F5344CB8AC3E}">
        <p14:creationId xmlns:p14="http://schemas.microsoft.com/office/powerpoint/2010/main" val="3209494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08760" y="8763000"/>
            <a:ext cx="93268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1109960" y="8763000"/>
            <a:ext cx="93268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8E84B5-1F7C-3B47-9E1A-5216DE02766B}" type="datetimeFigureOut">
              <a:rPr lang="en-US" smtClean="0"/>
              <a:t>7/2/26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01A86C-68FB-F94C-9C54-CBCD5A780F92}" type="slidenum">
              <a:rPr lang="en-US" smtClean="0"/>
              <a:t>‹#›</a:t>
            </a:fld>
            <a:endParaRPr lang="en-US"/>
          </a:p>
        </p:txBody>
      </p:sp>
    </p:spTree>
    <p:extLst>
      <p:ext uri="{BB962C8B-B14F-4D97-AF65-F5344CB8AC3E}">
        <p14:creationId xmlns:p14="http://schemas.microsoft.com/office/powerpoint/2010/main" val="3061347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1618" y="1752607"/>
            <a:ext cx="1892808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11621" y="8069582"/>
            <a:ext cx="9284016" cy="3954778"/>
          </a:xfrm>
        </p:spPr>
        <p:txBody>
          <a:bodyPr anchor="b"/>
          <a:lstStyle>
            <a:lvl1pPr marL="0" indent="0">
              <a:buNone/>
              <a:defRPr sz="5760" b="1"/>
            </a:lvl1pPr>
            <a:lvl2pPr marL="1097280" indent="0">
              <a:buNone/>
              <a:defRPr sz="4800" b="1"/>
            </a:lvl2pPr>
            <a:lvl3pPr marL="2194560" indent="0">
              <a:buNone/>
              <a:defRPr sz="4320" b="1"/>
            </a:lvl3pPr>
            <a:lvl4pPr marL="3291840" indent="0">
              <a:buNone/>
              <a:defRPr sz="3840" b="1"/>
            </a:lvl4pPr>
            <a:lvl5pPr marL="4389120" indent="0">
              <a:buNone/>
              <a:defRPr sz="3840" b="1"/>
            </a:lvl5pPr>
            <a:lvl6pPr marL="5486400" indent="0">
              <a:buNone/>
              <a:defRPr sz="3840" b="1"/>
            </a:lvl6pPr>
            <a:lvl7pPr marL="6583680" indent="0">
              <a:buNone/>
              <a:defRPr sz="3840" b="1"/>
            </a:lvl7pPr>
            <a:lvl8pPr marL="7680960" indent="0">
              <a:buNone/>
              <a:defRPr sz="3840" b="1"/>
            </a:lvl8pPr>
            <a:lvl9pPr marL="8778240" indent="0">
              <a:buNone/>
              <a:defRPr sz="3840" b="1"/>
            </a:lvl9pPr>
          </a:lstStyle>
          <a:p>
            <a:pPr lvl="0"/>
            <a:r>
              <a:rPr lang="en-US"/>
              <a:t>Click to edit Master text styles</a:t>
            </a:r>
          </a:p>
        </p:txBody>
      </p:sp>
      <p:sp>
        <p:nvSpPr>
          <p:cNvPr id="4" name="Content Placeholder 3"/>
          <p:cNvSpPr>
            <a:spLocks noGrp="1"/>
          </p:cNvSpPr>
          <p:nvPr>
            <p:ph sz="half" idx="2"/>
          </p:nvPr>
        </p:nvSpPr>
        <p:spPr>
          <a:xfrm>
            <a:off x="1511621" y="12024360"/>
            <a:ext cx="9284016"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1109961" y="8069582"/>
            <a:ext cx="9329738" cy="3954778"/>
          </a:xfrm>
        </p:spPr>
        <p:txBody>
          <a:bodyPr anchor="b"/>
          <a:lstStyle>
            <a:lvl1pPr marL="0" indent="0">
              <a:buNone/>
              <a:defRPr sz="5760" b="1"/>
            </a:lvl1pPr>
            <a:lvl2pPr marL="1097280" indent="0">
              <a:buNone/>
              <a:defRPr sz="4800" b="1"/>
            </a:lvl2pPr>
            <a:lvl3pPr marL="2194560" indent="0">
              <a:buNone/>
              <a:defRPr sz="4320" b="1"/>
            </a:lvl3pPr>
            <a:lvl4pPr marL="3291840" indent="0">
              <a:buNone/>
              <a:defRPr sz="3840" b="1"/>
            </a:lvl4pPr>
            <a:lvl5pPr marL="4389120" indent="0">
              <a:buNone/>
              <a:defRPr sz="3840" b="1"/>
            </a:lvl5pPr>
            <a:lvl6pPr marL="5486400" indent="0">
              <a:buNone/>
              <a:defRPr sz="3840" b="1"/>
            </a:lvl6pPr>
            <a:lvl7pPr marL="6583680" indent="0">
              <a:buNone/>
              <a:defRPr sz="3840" b="1"/>
            </a:lvl7pPr>
            <a:lvl8pPr marL="7680960" indent="0">
              <a:buNone/>
              <a:defRPr sz="3840" b="1"/>
            </a:lvl8pPr>
            <a:lvl9pPr marL="8778240" indent="0">
              <a:buNone/>
              <a:defRPr sz="3840" b="1"/>
            </a:lvl9pPr>
          </a:lstStyle>
          <a:p>
            <a:pPr lvl="0"/>
            <a:r>
              <a:rPr lang="en-US"/>
              <a:t>Click to edit Master text styles</a:t>
            </a:r>
          </a:p>
        </p:txBody>
      </p:sp>
      <p:sp>
        <p:nvSpPr>
          <p:cNvPr id="6" name="Content Placeholder 5"/>
          <p:cNvSpPr>
            <a:spLocks noGrp="1"/>
          </p:cNvSpPr>
          <p:nvPr>
            <p:ph sz="quarter" idx="4"/>
          </p:nvPr>
        </p:nvSpPr>
        <p:spPr>
          <a:xfrm>
            <a:off x="11109961" y="12024360"/>
            <a:ext cx="9329738"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8E84B5-1F7C-3B47-9E1A-5216DE02766B}" type="datetimeFigureOut">
              <a:rPr lang="en-US" smtClean="0"/>
              <a:t>7/2/26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01A86C-68FB-F94C-9C54-CBCD5A780F92}" type="slidenum">
              <a:rPr lang="en-US" smtClean="0"/>
              <a:t>‹#›</a:t>
            </a:fld>
            <a:endParaRPr lang="en-US"/>
          </a:p>
        </p:txBody>
      </p:sp>
    </p:spTree>
    <p:extLst>
      <p:ext uri="{BB962C8B-B14F-4D97-AF65-F5344CB8AC3E}">
        <p14:creationId xmlns:p14="http://schemas.microsoft.com/office/powerpoint/2010/main" val="1177200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08E84B5-1F7C-3B47-9E1A-5216DE02766B}" type="datetimeFigureOut">
              <a:rPr lang="en-US" smtClean="0"/>
              <a:t>7/2/26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01A86C-68FB-F94C-9C54-CBCD5A780F92}" type="slidenum">
              <a:rPr lang="en-US" smtClean="0"/>
              <a:t>‹#›</a:t>
            </a:fld>
            <a:endParaRPr lang="en-US"/>
          </a:p>
        </p:txBody>
      </p:sp>
    </p:spTree>
    <p:extLst>
      <p:ext uri="{BB962C8B-B14F-4D97-AF65-F5344CB8AC3E}">
        <p14:creationId xmlns:p14="http://schemas.microsoft.com/office/powerpoint/2010/main" val="3947376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8E84B5-1F7C-3B47-9E1A-5216DE02766B}" type="datetimeFigureOut">
              <a:rPr lang="en-US" smtClean="0"/>
              <a:t>7/2/26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01A86C-68FB-F94C-9C54-CBCD5A780F92}" type="slidenum">
              <a:rPr lang="en-US" smtClean="0"/>
              <a:t>‹#›</a:t>
            </a:fld>
            <a:endParaRPr lang="en-US"/>
          </a:p>
        </p:txBody>
      </p:sp>
    </p:spTree>
    <p:extLst>
      <p:ext uri="{BB962C8B-B14F-4D97-AF65-F5344CB8AC3E}">
        <p14:creationId xmlns:p14="http://schemas.microsoft.com/office/powerpoint/2010/main" val="504658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1619" y="2194560"/>
            <a:ext cx="7078027" cy="7680960"/>
          </a:xfrm>
        </p:spPr>
        <p:txBody>
          <a:bodyPr anchor="b"/>
          <a:lstStyle>
            <a:lvl1pPr>
              <a:defRPr sz="7680"/>
            </a:lvl1pPr>
          </a:lstStyle>
          <a:p>
            <a:r>
              <a:rPr lang="en-US"/>
              <a:t>Click to edit Master title style</a:t>
            </a:r>
            <a:endParaRPr lang="en-US" dirty="0"/>
          </a:p>
        </p:txBody>
      </p:sp>
      <p:sp>
        <p:nvSpPr>
          <p:cNvPr id="3" name="Content Placeholder 2"/>
          <p:cNvSpPr>
            <a:spLocks noGrp="1"/>
          </p:cNvSpPr>
          <p:nvPr>
            <p:ph idx="1"/>
          </p:nvPr>
        </p:nvSpPr>
        <p:spPr>
          <a:xfrm>
            <a:off x="9329738" y="4739647"/>
            <a:ext cx="11109960" cy="23393400"/>
          </a:xfrm>
        </p:spPr>
        <p:txBody>
          <a:bodyPr/>
          <a:lstStyle>
            <a:lvl1pPr>
              <a:defRPr sz="7680"/>
            </a:lvl1pPr>
            <a:lvl2pPr>
              <a:defRPr sz="6720"/>
            </a:lvl2pPr>
            <a:lvl3pPr>
              <a:defRPr sz="5760"/>
            </a:lvl3pPr>
            <a:lvl4pPr>
              <a:defRPr sz="4800"/>
            </a:lvl4pPr>
            <a:lvl5pPr>
              <a:defRPr sz="4800"/>
            </a:lvl5pPr>
            <a:lvl6pPr>
              <a:defRPr sz="4800"/>
            </a:lvl6pPr>
            <a:lvl7pPr>
              <a:defRPr sz="4800"/>
            </a:lvl7pPr>
            <a:lvl8pPr>
              <a:defRPr sz="4800"/>
            </a:lvl8pPr>
            <a:lvl9pPr>
              <a:defRPr sz="4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11619" y="9875520"/>
            <a:ext cx="7078027" cy="18295622"/>
          </a:xfrm>
        </p:spPr>
        <p:txBody>
          <a:bodyPr/>
          <a:lstStyle>
            <a:lvl1pPr marL="0" indent="0">
              <a:buNone/>
              <a:defRPr sz="3840"/>
            </a:lvl1pPr>
            <a:lvl2pPr marL="1097280" indent="0">
              <a:buNone/>
              <a:defRPr sz="3360"/>
            </a:lvl2pPr>
            <a:lvl3pPr marL="2194560" indent="0">
              <a:buNone/>
              <a:defRPr sz="2880"/>
            </a:lvl3pPr>
            <a:lvl4pPr marL="3291840" indent="0">
              <a:buNone/>
              <a:defRPr sz="2400"/>
            </a:lvl4pPr>
            <a:lvl5pPr marL="4389120" indent="0">
              <a:buNone/>
              <a:defRPr sz="2400"/>
            </a:lvl5pPr>
            <a:lvl6pPr marL="5486400" indent="0">
              <a:buNone/>
              <a:defRPr sz="2400"/>
            </a:lvl6pPr>
            <a:lvl7pPr marL="6583680" indent="0">
              <a:buNone/>
              <a:defRPr sz="2400"/>
            </a:lvl7pPr>
            <a:lvl8pPr marL="7680960" indent="0">
              <a:buNone/>
              <a:defRPr sz="2400"/>
            </a:lvl8pPr>
            <a:lvl9pPr marL="8778240" indent="0">
              <a:buNone/>
              <a:defRPr sz="2400"/>
            </a:lvl9pPr>
          </a:lstStyle>
          <a:p>
            <a:pPr lvl="0"/>
            <a:r>
              <a:rPr lang="en-US"/>
              <a:t>Click to edit Master text styles</a:t>
            </a:r>
          </a:p>
        </p:txBody>
      </p:sp>
      <p:sp>
        <p:nvSpPr>
          <p:cNvPr id="5" name="Date Placeholder 4"/>
          <p:cNvSpPr>
            <a:spLocks noGrp="1"/>
          </p:cNvSpPr>
          <p:nvPr>
            <p:ph type="dt" sz="half" idx="10"/>
          </p:nvPr>
        </p:nvSpPr>
        <p:spPr/>
        <p:txBody>
          <a:bodyPr/>
          <a:lstStyle/>
          <a:p>
            <a:fld id="{908E84B5-1F7C-3B47-9E1A-5216DE02766B}" type="datetimeFigureOut">
              <a:rPr lang="en-US" smtClean="0"/>
              <a:t>7/2/26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01A86C-68FB-F94C-9C54-CBCD5A780F92}" type="slidenum">
              <a:rPr lang="en-US" smtClean="0"/>
              <a:t>‹#›</a:t>
            </a:fld>
            <a:endParaRPr lang="en-US"/>
          </a:p>
        </p:txBody>
      </p:sp>
    </p:spTree>
    <p:extLst>
      <p:ext uri="{BB962C8B-B14F-4D97-AF65-F5344CB8AC3E}">
        <p14:creationId xmlns:p14="http://schemas.microsoft.com/office/powerpoint/2010/main" val="27583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1619" y="2194560"/>
            <a:ext cx="7078027" cy="7680960"/>
          </a:xfrm>
        </p:spPr>
        <p:txBody>
          <a:bodyPr anchor="b"/>
          <a:lstStyle>
            <a:lvl1pPr>
              <a:defRPr sz="7680"/>
            </a:lvl1pPr>
          </a:lstStyle>
          <a:p>
            <a:r>
              <a:rPr lang="en-US"/>
              <a:t>Click to edit Master title style</a:t>
            </a:r>
            <a:endParaRPr lang="en-US" dirty="0"/>
          </a:p>
        </p:txBody>
      </p:sp>
      <p:sp>
        <p:nvSpPr>
          <p:cNvPr id="3" name="Picture Placeholder 2"/>
          <p:cNvSpPr>
            <a:spLocks noGrp="1" noChangeAspect="1"/>
          </p:cNvSpPr>
          <p:nvPr>
            <p:ph type="pic" idx="1"/>
          </p:nvPr>
        </p:nvSpPr>
        <p:spPr>
          <a:xfrm>
            <a:off x="9329738" y="4739647"/>
            <a:ext cx="11109960" cy="23393400"/>
          </a:xfrm>
        </p:spPr>
        <p:txBody>
          <a:bodyPr anchor="t"/>
          <a:lstStyle>
            <a:lvl1pPr marL="0" indent="0">
              <a:buNone/>
              <a:defRPr sz="7680"/>
            </a:lvl1pPr>
            <a:lvl2pPr marL="1097280" indent="0">
              <a:buNone/>
              <a:defRPr sz="6720"/>
            </a:lvl2pPr>
            <a:lvl3pPr marL="2194560" indent="0">
              <a:buNone/>
              <a:defRPr sz="5760"/>
            </a:lvl3pPr>
            <a:lvl4pPr marL="3291840" indent="0">
              <a:buNone/>
              <a:defRPr sz="4800"/>
            </a:lvl4pPr>
            <a:lvl5pPr marL="4389120" indent="0">
              <a:buNone/>
              <a:defRPr sz="4800"/>
            </a:lvl5pPr>
            <a:lvl6pPr marL="5486400" indent="0">
              <a:buNone/>
              <a:defRPr sz="4800"/>
            </a:lvl6pPr>
            <a:lvl7pPr marL="6583680" indent="0">
              <a:buNone/>
              <a:defRPr sz="4800"/>
            </a:lvl7pPr>
            <a:lvl8pPr marL="7680960" indent="0">
              <a:buNone/>
              <a:defRPr sz="4800"/>
            </a:lvl8pPr>
            <a:lvl9pPr marL="8778240" indent="0">
              <a:buNone/>
              <a:defRPr sz="4800"/>
            </a:lvl9pPr>
          </a:lstStyle>
          <a:p>
            <a:r>
              <a:rPr lang="en-US"/>
              <a:t>Click icon to add picture</a:t>
            </a:r>
            <a:endParaRPr lang="en-US" dirty="0"/>
          </a:p>
        </p:txBody>
      </p:sp>
      <p:sp>
        <p:nvSpPr>
          <p:cNvPr id="4" name="Text Placeholder 3"/>
          <p:cNvSpPr>
            <a:spLocks noGrp="1"/>
          </p:cNvSpPr>
          <p:nvPr>
            <p:ph type="body" sz="half" idx="2"/>
          </p:nvPr>
        </p:nvSpPr>
        <p:spPr>
          <a:xfrm>
            <a:off x="1511619" y="9875520"/>
            <a:ext cx="7078027" cy="18295622"/>
          </a:xfrm>
        </p:spPr>
        <p:txBody>
          <a:bodyPr/>
          <a:lstStyle>
            <a:lvl1pPr marL="0" indent="0">
              <a:buNone/>
              <a:defRPr sz="3840"/>
            </a:lvl1pPr>
            <a:lvl2pPr marL="1097280" indent="0">
              <a:buNone/>
              <a:defRPr sz="3360"/>
            </a:lvl2pPr>
            <a:lvl3pPr marL="2194560" indent="0">
              <a:buNone/>
              <a:defRPr sz="2880"/>
            </a:lvl3pPr>
            <a:lvl4pPr marL="3291840" indent="0">
              <a:buNone/>
              <a:defRPr sz="2400"/>
            </a:lvl4pPr>
            <a:lvl5pPr marL="4389120" indent="0">
              <a:buNone/>
              <a:defRPr sz="2400"/>
            </a:lvl5pPr>
            <a:lvl6pPr marL="5486400" indent="0">
              <a:buNone/>
              <a:defRPr sz="2400"/>
            </a:lvl6pPr>
            <a:lvl7pPr marL="6583680" indent="0">
              <a:buNone/>
              <a:defRPr sz="2400"/>
            </a:lvl7pPr>
            <a:lvl8pPr marL="7680960" indent="0">
              <a:buNone/>
              <a:defRPr sz="2400"/>
            </a:lvl8pPr>
            <a:lvl9pPr marL="8778240" indent="0">
              <a:buNone/>
              <a:defRPr sz="2400"/>
            </a:lvl9pPr>
          </a:lstStyle>
          <a:p>
            <a:pPr lvl="0"/>
            <a:r>
              <a:rPr lang="en-US"/>
              <a:t>Click to edit Master text styles</a:t>
            </a:r>
          </a:p>
        </p:txBody>
      </p:sp>
      <p:sp>
        <p:nvSpPr>
          <p:cNvPr id="5" name="Date Placeholder 4"/>
          <p:cNvSpPr>
            <a:spLocks noGrp="1"/>
          </p:cNvSpPr>
          <p:nvPr>
            <p:ph type="dt" sz="half" idx="10"/>
          </p:nvPr>
        </p:nvSpPr>
        <p:spPr/>
        <p:txBody>
          <a:bodyPr/>
          <a:lstStyle/>
          <a:p>
            <a:fld id="{908E84B5-1F7C-3B47-9E1A-5216DE02766B}" type="datetimeFigureOut">
              <a:rPr lang="en-US" smtClean="0"/>
              <a:t>7/2/26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01A86C-68FB-F94C-9C54-CBCD5A780F92}" type="slidenum">
              <a:rPr lang="en-US" smtClean="0"/>
              <a:t>‹#›</a:t>
            </a:fld>
            <a:endParaRPr lang="en-US"/>
          </a:p>
        </p:txBody>
      </p:sp>
    </p:spTree>
    <p:extLst>
      <p:ext uri="{BB962C8B-B14F-4D97-AF65-F5344CB8AC3E}">
        <p14:creationId xmlns:p14="http://schemas.microsoft.com/office/powerpoint/2010/main" val="289684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8760" y="1752607"/>
            <a:ext cx="1892808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508760" y="8763000"/>
            <a:ext cx="1892808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508760" y="30510487"/>
            <a:ext cx="4937760" cy="1752600"/>
          </a:xfrm>
          <a:prstGeom prst="rect">
            <a:avLst/>
          </a:prstGeom>
        </p:spPr>
        <p:txBody>
          <a:bodyPr vert="horz" lIns="91440" tIns="45720" rIns="91440" bIns="45720" rtlCol="0" anchor="ctr"/>
          <a:lstStyle>
            <a:lvl1pPr algn="l">
              <a:defRPr sz="2880">
                <a:solidFill>
                  <a:schemeClr val="tx1">
                    <a:tint val="82000"/>
                  </a:schemeClr>
                </a:solidFill>
              </a:defRPr>
            </a:lvl1pPr>
          </a:lstStyle>
          <a:p>
            <a:fld id="{908E84B5-1F7C-3B47-9E1A-5216DE02766B}" type="datetimeFigureOut">
              <a:rPr lang="en-US" smtClean="0"/>
              <a:t>7/2/26</a:t>
            </a:fld>
            <a:endParaRPr lang="en-US"/>
          </a:p>
        </p:txBody>
      </p:sp>
      <p:sp>
        <p:nvSpPr>
          <p:cNvPr id="5" name="Footer Placeholder 4"/>
          <p:cNvSpPr>
            <a:spLocks noGrp="1"/>
          </p:cNvSpPr>
          <p:nvPr>
            <p:ph type="ftr" sz="quarter" idx="3"/>
          </p:nvPr>
        </p:nvSpPr>
        <p:spPr>
          <a:xfrm>
            <a:off x="7269480" y="30510487"/>
            <a:ext cx="7406640" cy="1752600"/>
          </a:xfrm>
          <a:prstGeom prst="rect">
            <a:avLst/>
          </a:prstGeom>
        </p:spPr>
        <p:txBody>
          <a:bodyPr vert="horz" lIns="91440" tIns="45720" rIns="91440" bIns="45720" rtlCol="0" anchor="ctr"/>
          <a:lstStyle>
            <a:lvl1pPr algn="ctr">
              <a:defRPr sz="288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15499080" y="30510487"/>
            <a:ext cx="4937760" cy="1752600"/>
          </a:xfrm>
          <a:prstGeom prst="rect">
            <a:avLst/>
          </a:prstGeom>
        </p:spPr>
        <p:txBody>
          <a:bodyPr vert="horz" lIns="91440" tIns="45720" rIns="91440" bIns="45720" rtlCol="0" anchor="ctr"/>
          <a:lstStyle>
            <a:lvl1pPr algn="r">
              <a:defRPr sz="2880">
                <a:solidFill>
                  <a:schemeClr val="tx1">
                    <a:tint val="82000"/>
                  </a:schemeClr>
                </a:solidFill>
              </a:defRPr>
            </a:lvl1pPr>
          </a:lstStyle>
          <a:p>
            <a:fld id="{B401A86C-68FB-F94C-9C54-CBCD5A780F92}" type="slidenum">
              <a:rPr lang="en-US" smtClean="0"/>
              <a:t>‹#›</a:t>
            </a:fld>
            <a:endParaRPr lang="en-US"/>
          </a:p>
        </p:txBody>
      </p:sp>
    </p:spTree>
    <p:extLst>
      <p:ext uri="{BB962C8B-B14F-4D97-AF65-F5344CB8AC3E}">
        <p14:creationId xmlns:p14="http://schemas.microsoft.com/office/powerpoint/2010/main" val="7214433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2194560" rtl="0" eaLnBrk="1" latinLnBrk="0" hangingPunct="1">
        <a:lnSpc>
          <a:spcPct val="90000"/>
        </a:lnSpc>
        <a:spcBef>
          <a:spcPct val="0"/>
        </a:spcBef>
        <a:buNone/>
        <a:defRPr sz="10560" kern="1200">
          <a:solidFill>
            <a:schemeClr val="tx1"/>
          </a:solidFill>
          <a:latin typeface="+mj-lt"/>
          <a:ea typeface="+mj-ea"/>
          <a:cs typeface="+mj-cs"/>
        </a:defRPr>
      </a:lvl1pPr>
    </p:titleStyle>
    <p:bodyStyle>
      <a:lvl1pPr marL="548640" indent="-548640" algn="l" defTabSz="2194560" rtl="0" eaLnBrk="1" latinLnBrk="0" hangingPunct="1">
        <a:lnSpc>
          <a:spcPct val="90000"/>
        </a:lnSpc>
        <a:spcBef>
          <a:spcPts val="2400"/>
        </a:spcBef>
        <a:buFont typeface="Arial" panose="020B0604020202020204" pitchFamily="34" charset="0"/>
        <a:buChar char="•"/>
        <a:defRPr sz="6720" kern="1200">
          <a:solidFill>
            <a:schemeClr val="tx1"/>
          </a:solidFill>
          <a:latin typeface="+mn-lt"/>
          <a:ea typeface="+mn-ea"/>
          <a:cs typeface="+mn-cs"/>
        </a:defRPr>
      </a:lvl1pPr>
      <a:lvl2pPr marL="1645920" indent="-548640" algn="l" defTabSz="2194560" rtl="0" eaLnBrk="1" latinLnBrk="0" hangingPunct="1">
        <a:lnSpc>
          <a:spcPct val="90000"/>
        </a:lnSpc>
        <a:spcBef>
          <a:spcPts val="1200"/>
        </a:spcBef>
        <a:buFont typeface="Arial" panose="020B0604020202020204" pitchFamily="34" charset="0"/>
        <a:buChar char="•"/>
        <a:defRPr sz="5760" kern="1200">
          <a:solidFill>
            <a:schemeClr val="tx1"/>
          </a:solidFill>
          <a:latin typeface="+mn-lt"/>
          <a:ea typeface="+mn-ea"/>
          <a:cs typeface="+mn-cs"/>
        </a:defRPr>
      </a:lvl2pPr>
      <a:lvl3pPr marL="2743200" indent="-548640" algn="l" defTabSz="2194560" rtl="0" eaLnBrk="1" latinLnBrk="0" hangingPunct="1">
        <a:lnSpc>
          <a:spcPct val="90000"/>
        </a:lnSpc>
        <a:spcBef>
          <a:spcPts val="1200"/>
        </a:spcBef>
        <a:buFont typeface="Arial" panose="020B0604020202020204" pitchFamily="34" charset="0"/>
        <a:buChar char="•"/>
        <a:defRPr sz="4800" kern="1200">
          <a:solidFill>
            <a:schemeClr val="tx1"/>
          </a:solidFill>
          <a:latin typeface="+mn-lt"/>
          <a:ea typeface="+mn-ea"/>
          <a:cs typeface="+mn-cs"/>
        </a:defRPr>
      </a:lvl3pPr>
      <a:lvl4pPr marL="38404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4pPr>
      <a:lvl5pPr marL="493776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5pPr>
      <a:lvl6pPr marL="603504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6pPr>
      <a:lvl7pPr marL="713232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7pPr>
      <a:lvl8pPr marL="822960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8pPr>
      <a:lvl9pPr marL="93268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9pPr>
    </p:bodyStyle>
    <p:otherStyle>
      <a:defPPr>
        <a:defRPr lang="en-US"/>
      </a:defPPr>
      <a:lvl1pPr marL="0" algn="l" defTabSz="2194560" rtl="0" eaLnBrk="1" latinLnBrk="0" hangingPunct="1">
        <a:defRPr sz="4320" kern="1200">
          <a:solidFill>
            <a:schemeClr val="tx1"/>
          </a:solidFill>
          <a:latin typeface="+mn-lt"/>
          <a:ea typeface="+mn-ea"/>
          <a:cs typeface="+mn-cs"/>
        </a:defRPr>
      </a:lvl1pPr>
      <a:lvl2pPr marL="1097280" algn="l" defTabSz="2194560" rtl="0" eaLnBrk="1" latinLnBrk="0" hangingPunct="1">
        <a:defRPr sz="4320" kern="1200">
          <a:solidFill>
            <a:schemeClr val="tx1"/>
          </a:solidFill>
          <a:latin typeface="+mn-lt"/>
          <a:ea typeface="+mn-ea"/>
          <a:cs typeface="+mn-cs"/>
        </a:defRPr>
      </a:lvl2pPr>
      <a:lvl3pPr marL="2194560" algn="l" defTabSz="2194560" rtl="0" eaLnBrk="1" latinLnBrk="0" hangingPunct="1">
        <a:defRPr sz="4320" kern="1200">
          <a:solidFill>
            <a:schemeClr val="tx1"/>
          </a:solidFill>
          <a:latin typeface="+mn-lt"/>
          <a:ea typeface="+mn-ea"/>
          <a:cs typeface="+mn-cs"/>
        </a:defRPr>
      </a:lvl3pPr>
      <a:lvl4pPr marL="3291840" algn="l" defTabSz="2194560" rtl="0" eaLnBrk="1" latinLnBrk="0" hangingPunct="1">
        <a:defRPr sz="4320" kern="1200">
          <a:solidFill>
            <a:schemeClr val="tx1"/>
          </a:solidFill>
          <a:latin typeface="+mn-lt"/>
          <a:ea typeface="+mn-ea"/>
          <a:cs typeface="+mn-cs"/>
        </a:defRPr>
      </a:lvl4pPr>
      <a:lvl5pPr marL="4389120" algn="l" defTabSz="2194560" rtl="0" eaLnBrk="1" latinLnBrk="0" hangingPunct="1">
        <a:defRPr sz="4320" kern="1200">
          <a:solidFill>
            <a:schemeClr val="tx1"/>
          </a:solidFill>
          <a:latin typeface="+mn-lt"/>
          <a:ea typeface="+mn-ea"/>
          <a:cs typeface="+mn-cs"/>
        </a:defRPr>
      </a:lvl5pPr>
      <a:lvl6pPr marL="5486400" algn="l" defTabSz="2194560" rtl="0" eaLnBrk="1" latinLnBrk="0" hangingPunct="1">
        <a:defRPr sz="4320" kern="1200">
          <a:solidFill>
            <a:schemeClr val="tx1"/>
          </a:solidFill>
          <a:latin typeface="+mn-lt"/>
          <a:ea typeface="+mn-ea"/>
          <a:cs typeface="+mn-cs"/>
        </a:defRPr>
      </a:lvl6pPr>
      <a:lvl7pPr marL="6583680" algn="l" defTabSz="2194560" rtl="0" eaLnBrk="1" latinLnBrk="0" hangingPunct="1">
        <a:defRPr sz="4320" kern="1200">
          <a:solidFill>
            <a:schemeClr val="tx1"/>
          </a:solidFill>
          <a:latin typeface="+mn-lt"/>
          <a:ea typeface="+mn-ea"/>
          <a:cs typeface="+mn-cs"/>
        </a:defRPr>
      </a:lvl7pPr>
      <a:lvl8pPr marL="7680960" algn="l" defTabSz="2194560" rtl="0" eaLnBrk="1" latinLnBrk="0" hangingPunct="1">
        <a:defRPr sz="4320" kern="1200">
          <a:solidFill>
            <a:schemeClr val="tx1"/>
          </a:solidFill>
          <a:latin typeface="+mn-lt"/>
          <a:ea typeface="+mn-ea"/>
          <a:cs typeface="+mn-cs"/>
        </a:defRPr>
      </a:lvl8pPr>
      <a:lvl9pPr marL="8778240" algn="l" defTabSz="2194560" rtl="0" eaLnBrk="1" latinLnBrk="0" hangingPunct="1">
        <a:defRPr sz="43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jpeg"/><Relationship Id="rId7"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fonts.google.com/specimen/Inter" TargetMode="External"/><Relationship Id="rId5" Type="http://schemas.openxmlformats.org/officeDocument/2006/relationships/image" Target="../media/image3.jpeg"/><Relationship Id="rId4" Type="http://schemas.openxmlformats.org/officeDocument/2006/relationships/image" Target="../media/image2.sv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BA5800-2323-5C35-2DFE-8F70B59DA6AC}"/>
            </a:ext>
          </a:extLst>
        </p:cNvPr>
        <p:cNvGrpSpPr/>
        <p:nvPr/>
      </p:nvGrpSpPr>
      <p:grpSpPr>
        <a:xfrm>
          <a:off x="0" y="0"/>
          <a:ext cx="0" cy="0"/>
          <a:chOff x="0" y="0"/>
          <a:chExt cx="0" cy="0"/>
        </a:xfrm>
      </p:grpSpPr>
      <p:sp>
        <p:nvSpPr>
          <p:cNvPr id="37" name="Freeform 36">
            <a:extLst>
              <a:ext uri="{FF2B5EF4-FFF2-40B4-BE49-F238E27FC236}">
                <a16:creationId xmlns:a16="http://schemas.microsoft.com/office/drawing/2014/main" id="{409D1B43-FDCC-83C2-4EBC-058665FC9C4D}"/>
              </a:ext>
            </a:extLst>
          </p:cNvPr>
          <p:cNvSpPr/>
          <p:nvPr/>
        </p:nvSpPr>
        <p:spPr>
          <a:xfrm>
            <a:off x="8845545" y="6165"/>
            <a:ext cx="13121075" cy="3323391"/>
          </a:xfrm>
          <a:custGeom>
            <a:avLst/>
            <a:gdLst>
              <a:gd name="csX0" fmla="*/ 0 w 19681612"/>
              <a:gd name="csY0" fmla="*/ 0 h 4985087"/>
              <a:gd name="csX1" fmla="*/ 19681612 w 19681612"/>
              <a:gd name="csY1" fmla="*/ 0 h 4985087"/>
              <a:gd name="csX2" fmla="*/ 19681612 w 19681612"/>
              <a:gd name="csY2" fmla="*/ 1931766 h 4985087"/>
              <a:gd name="csX3" fmla="*/ 18365982 w 19681612"/>
              <a:gd name="csY3" fmla="*/ 3593022 h 4985087"/>
              <a:gd name="csX4" fmla="*/ 7918896 w 19681612"/>
              <a:gd name="csY4" fmla="*/ 2736916 h 4985087"/>
              <a:gd name="csX5" fmla="*/ 43378 w 19681612"/>
              <a:gd name="csY5" fmla="*/ 16464 h 4985087"/>
              <a:gd name="csX6" fmla="*/ 0 w 19681612"/>
              <a:gd name="csY6" fmla="*/ 0 h 4985087"/>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19681612" h="4985087">
                <a:moveTo>
                  <a:pt x="0" y="0"/>
                </a:moveTo>
                <a:lnTo>
                  <a:pt x="19681612" y="0"/>
                </a:lnTo>
                <a:lnTo>
                  <a:pt x="19681612" y="1931766"/>
                </a:lnTo>
                <a:lnTo>
                  <a:pt x="18365982" y="3593022"/>
                </a:lnTo>
                <a:cubicBezTo>
                  <a:pt x="16104690" y="6448370"/>
                  <a:pt x="13282784" y="4270691"/>
                  <a:pt x="7918896" y="2736916"/>
                </a:cubicBezTo>
                <a:cubicBezTo>
                  <a:pt x="4400440" y="1454586"/>
                  <a:pt x="2585854" y="967470"/>
                  <a:pt x="43378" y="16464"/>
                </a:cubicBezTo>
                <a:lnTo>
                  <a:pt x="0" y="0"/>
                </a:lnTo>
                <a:close/>
              </a:path>
            </a:pathLst>
          </a:custGeom>
          <a:solidFill>
            <a:srgbClr val="92223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57"/>
          </a:p>
        </p:txBody>
      </p:sp>
      <p:sp>
        <p:nvSpPr>
          <p:cNvPr id="10" name="TextBox 9">
            <a:extLst>
              <a:ext uri="{FF2B5EF4-FFF2-40B4-BE49-F238E27FC236}">
                <a16:creationId xmlns:a16="http://schemas.microsoft.com/office/drawing/2014/main" id="{F1C81E46-C3AE-2D46-F34F-031659E2DBF7}"/>
              </a:ext>
            </a:extLst>
          </p:cNvPr>
          <p:cNvSpPr txBox="1"/>
          <p:nvPr/>
        </p:nvSpPr>
        <p:spPr>
          <a:xfrm>
            <a:off x="609040" y="1109472"/>
            <a:ext cx="14416220" cy="1938992"/>
          </a:xfrm>
          <a:prstGeom prst="rect">
            <a:avLst/>
          </a:prstGeom>
          <a:noFill/>
        </p:spPr>
        <p:txBody>
          <a:bodyPr wrap="square" rtlCol="0">
            <a:spAutoFit/>
          </a:bodyPr>
          <a:lstStyle/>
          <a:p>
            <a:r>
              <a:rPr lang="en-US" sz="6000" b="1" dirty="0">
                <a:latin typeface="Poppins" pitchFamily="2" charset="77"/>
                <a:cs typeface="Poppins" pitchFamily="2" charset="77"/>
              </a:rPr>
              <a:t>TITLE  IN BOLD 60 PT</a:t>
            </a:r>
          </a:p>
          <a:p>
            <a:r>
              <a:rPr lang="en-US" sz="6000" b="1" dirty="0">
                <a:latin typeface="Poppins" pitchFamily="2" charset="77"/>
                <a:cs typeface="Poppins" pitchFamily="2" charset="77"/>
              </a:rPr>
              <a:t>TWO LINES MAX</a:t>
            </a:r>
          </a:p>
        </p:txBody>
      </p:sp>
      <p:sp>
        <p:nvSpPr>
          <p:cNvPr id="21" name="TextBox 20">
            <a:extLst>
              <a:ext uri="{FF2B5EF4-FFF2-40B4-BE49-F238E27FC236}">
                <a16:creationId xmlns:a16="http://schemas.microsoft.com/office/drawing/2014/main" id="{39CA0D34-9811-505B-CF23-DCF0A2A70936}"/>
              </a:ext>
            </a:extLst>
          </p:cNvPr>
          <p:cNvSpPr txBox="1"/>
          <p:nvPr/>
        </p:nvSpPr>
        <p:spPr>
          <a:xfrm>
            <a:off x="638724" y="3594349"/>
            <a:ext cx="9769300" cy="954107"/>
          </a:xfrm>
          <a:prstGeom prst="rect">
            <a:avLst/>
          </a:prstGeom>
          <a:noFill/>
        </p:spPr>
        <p:txBody>
          <a:bodyPr wrap="square" rtlCol="0">
            <a:spAutoFit/>
          </a:bodyPr>
          <a:lstStyle/>
          <a:p>
            <a:r>
              <a:rPr lang="en-CA" sz="2800" dirty="0">
                <a:latin typeface="Poppins" pitchFamily="2" charset="77"/>
                <a:cs typeface="Poppins" pitchFamily="2" charset="77"/>
              </a:rPr>
              <a:t>Authors, with </a:t>
            </a:r>
            <a:r>
              <a:rPr lang="en-CA" sz="2800" b="1" dirty="0">
                <a:latin typeface="Poppins" pitchFamily="2" charset="77"/>
                <a:cs typeface="Poppins" pitchFamily="2" charset="77"/>
              </a:rPr>
              <a:t>main author(s) bolded</a:t>
            </a:r>
            <a:r>
              <a:rPr lang="en-CA" sz="2800" dirty="0">
                <a:latin typeface="Poppins" pitchFamily="2" charset="77"/>
                <a:cs typeface="Poppins" pitchFamily="2" charset="77"/>
              </a:rPr>
              <a:t>, in Poppins 28pt. The Poster size is 24” x 36”</a:t>
            </a:r>
          </a:p>
        </p:txBody>
      </p:sp>
      <p:sp>
        <p:nvSpPr>
          <p:cNvPr id="22" name="TextBox 21">
            <a:extLst>
              <a:ext uri="{FF2B5EF4-FFF2-40B4-BE49-F238E27FC236}">
                <a16:creationId xmlns:a16="http://schemas.microsoft.com/office/drawing/2014/main" id="{981D2E11-8DB5-5009-C378-F6EDE87EB973}"/>
              </a:ext>
            </a:extLst>
          </p:cNvPr>
          <p:cNvSpPr txBox="1"/>
          <p:nvPr/>
        </p:nvSpPr>
        <p:spPr>
          <a:xfrm>
            <a:off x="638724" y="4548456"/>
            <a:ext cx="8666641" cy="430887"/>
          </a:xfrm>
          <a:prstGeom prst="rect">
            <a:avLst/>
          </a:prstGeom>
          <a:noFill/>
        </p:spPr>
        <p:txBody>
          <a:bodyPr wrap="square" rtlCol="0">
            <a:spAutoFit/>
          </a:bodyPr>
          <a:lstStyle/>
          <a:p>
            <a:r>
              <a:rPr lang="en-CA" sz="2200" dirty="0">
                <a:latin typeface="Poppins" pitchFamily="2" charset="77"/>
                <a:cs typeface="Poppins" pitchFamily="2" charset="77"/>
              </a:rPr>
              <a:t>Institutions in Poppins 22pt.</a:t>
            </a:r>
          </a:p>
        </p:txBody>
      </p:sp>
      <p:grpSp>
        <p:nvGrpSpPr>
          <p:cNvPr id="6" name="Group 5">
            <a:extLst>
              <a:ext uri="{FF2B5EF4-FFF2-40B4-BE49-F238E27FC236}">
                <a16:creationId xmlns:a16="http://schemas.microsoft.com/office/drawing/2014/main" id="{DEA78D11-CCD5-251B-F8F8-246467505A6E}"/>
              </a:ext>
            </a:extLst>
          </p:cNvPr>
          <p:cNvGrpSpPr/>
          <p:nvPr/>
        </p:nvGrpSpPr>
        <p:grpSpPr>
          <a:xfrm>
            <a:off x="651917" y="31868494"/>
            <a:ext cx="20615176" cy="1028836"/>
            <a:chOff x="651917" y="31868494"/>
            <a:chExt cx="20615176" cy="1028836"/>
          </a:xfrm>
        </p:grpSpPr>
        <p:pic>
          <p:nvPicPr>
            <p:cNvPr id="34" name="Picture 33">
              <a:extLst>
                <a:ext uri="{FF2B5EF4-FFF2-40B4-BE49-F238E27FC236}">
                  <a16:creationId xmlns:a16="http://schemas.microsoft.com/office/drawing/2014/main" id="{45FBCC4E-4B58-C4DB-6A98-9EA3BEA364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600218" y="32113457"/>
              <a:ext cx="5666875" cy="428075"/>
            </a:xfrm>
            <a:prstGeom prst="rect">
              <a:avLst/>
            </a:prstGeom>
          </p:spPr>
        </p:pic>
        <p:grpSp>
          <p:nvGrpSpPr>
            <p:cNvPr id="50" name="Group 49">
              <a:extLst>
                <a:ext uri="{FF2B5EF4-FFF2-40B4-BE49-F238E27FC236}">
                  <a16:creationId xmlns:a16="http://schemas.microsoft.com/office/drawing/2014/main" id="{13722816-19FF-206F-55BB-0130CD8BB628}"/>
                </a:ext>
              </a:extLst>
            </p:cNvPr>
            <p:cNvGrpSpPr/>
            <p:nvPr/>
          </p:nvGrpSpPr>
          <p:grpSpPr>
            <a:xfrm>
              <a:off x="651917" y="31868494"/>
              <a:ext cx="3517187" cy="1028836"/>
              <a:chOff x="5260469" y="5380277"/>
              <a:chExt cx="1576846" cy="461254"/>
            </a:xfrm>
          </p:grpSpPr>
          <p:sp>
            <p:nvSpPr>
              <p:cNvPr id="51" name="Rectangle 50">
                <a:extLst>
                  <a:ext uri="{FF2B5EF4-FFF2-40B4-BE49-F238E27FC236}">
                    <a16:creationId xmlns:a16="http://schemas.microsoft.com/office/drawing/2014/main" id="{90F988DB-CD90-87B4-CECE-9AE574D3118E}"/>
                  </a:ext>
                </a:extLst>
              </p:cNvPr>
              <p:cNvSpPr/>
              <p:nvPr/>
            </p:nvSpPr>
            <p:spPr>
              <a:xfrm>
                <a:off x="5292671" y="5380277"/>
                <a:ext cx="1544644" cy="46125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240">
                  <a:latin typeface="Poppins" pitchFamily="2" charset="77"/>
                  <a:cs typeface="Poppins" pitchFamily="2" charset="77"/>
                </a:endParaRPr>
              </a:p>
            </p:txBody>
          </p:sp>
          <p:pic>
            <p:nvPicPr>
              <p:cNvPr id="52" name="Graphic 51">
                <a:extLst>
                  <a:ext uri="{FF2B5EF4-FFF2-40B4-BE49-F238E27FC236}">
                    <a16:creationId xmlns:a16="http://schemas.microsoft.com/office/drawing/2014/main" id="{6D72DDC0-C248-5B15-4573-FB2D90F25DFD}"/>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260469" y="5380277"/>
                <a:ext cx="1576846" cy="461254"/>
              </a:xfrm>
              <a:prstGeom prst="rect">
                <a:avLst/>
              </a:prstGeom>
            </p:spPr>
          </p:pic>
        </p:grpSp>
        <p:pic>
          <p:nvPicPr>
            <p:cNvPr id="53" name="Picture 52" descr="A person standing in front of a white background&#10;&#10;AI-generated content may be incorrect.">
              <a:extLst>
                <a:ext uri="{FF2B5EF4-FFF2-40B4-BE49-F238E27FC236}">
                  <a16:creationId xmlns:a16="http://schemas.microsoft.com/office/drawing/2014/main" id="{1069B9CB-547D-8633-7F2C-B1F6BF631FB1}"/>
                </a:ext>
              </a:extLst>
            </p:cNvPr>
            <p:cNvPicPr>
              <a:picLocks noChangeAspect="1"/>
            </p:cNvPicPr>
            <p:nvPr/>
          </p:nvPicPr>
          <p:blipFill>
            <a:blip r:embed="rId5"/>
            <a:srcRect t="30800" b="20789"/>
            <a:stretch>
              <a:fillRect/>
            </a:stretch>
          </p:blipFill>
          <p:spPr>
            <a:xfrm>
              <a:off x="9204107" y="31887317"/>
              <a:ext cx="3537386" cy="880355"/>
            </a:xfrm>
            <a:prstGeom prst="rect">
              <a:avLst/>
            </a:prstGeom>
          </p:spPr>
        </p:pic>
      </p:grpSp>
      <p:grpSp>
        <p:nvGrpSpPr>
          <p:cNvPr id="82" name="Group 81">
            <a:extLst>
              <a:ext uri="{FF2B5EF4-FFF2-40B4-BE49-F238E27FC236}">
                <a16:creationId xmlns:a16="http://schemas.microsoft.com/office/drawing/2014/main" id="{112DE212-2A32-D867-CEB2-E259112B3A92}"/>
              </a:ext>
            </a:extLst>
          </p:cNvPr>
          <p:cNvGrpSpPr/>
          <p:nvPr/>
        </p:nvGrpSpPr>
        <p:grpSpPr>
          <a:xfrm>
            <a:off x="615232" y="5584153"/>
            <a:ext cx="6546491" cy="584775"/>
            <a:chOff x="898133" y="16314102"/>
            <a:chExt cx="9819737" cy="877162"/>
          </a:xfrm>
        </p:grpSpPr>
        <p:grpSp>
          <p:nvGrpSpPr>
            <p:cNvPr id="83" name="Group 82">
              <a:extLst>
                <a:ext uri="{FF2B5EF4-FFF2-40B4-BE49-F238E27FC236}">
                  <a16:creationId xmlns:a16="http://schemas.microsoft.com/office/drawing/2014/main" id="{1446FEF5-DEFF-2A3C-ED0A-F1523AD1582A}"/>
                </a:ext>
              </a:extLst>
            </p:cNvPr>
            <p:cNvGrpSpPr/>
            <p:nvPr/>
          </p:nvGrpSpPr>
          <p:grpSpPr>
            <a:xfrm>
              <a:off x="898133" y="16314102"/>
              <a:ext cx="5285682" cy="877162"/>
              <a:chOff x="1943100" y="7301950"/>
              <a:chExt cx="5285682" cy="877162"/>
            </a:xfrm>
          </p:grpSpPr>
          <p:sp>
            <p:nvSpPr>
              <p:cNvPr id="85" name="TextBox 84">
                <a:extLst>
                  <a:ext uri="{FF2B5EF4-FFF2-40B4-BE49-F238E27FC236}">
                    <a16:creationId xmlns:a16="http://schemas.microsoft.com/office/drawing/2014/main" id="{FD46C988-F389-C3CE-02BD-82D4F8117817}"/>
                  </a:ext>
                </a:extLst>
              </p:cNvPr>
              <p:cNvSpPr txBox="1"/>
              <p:nvPr/>
            </p:nvSpPr>
            <p:spPr>
              <a:xfrm>
                <a:off x="2214910" y="7301950"/>
                <a:ext cx="5013872" cy="877162"/>
              </a:xfrm>
              <a:prstGeom prst="rect">
                <a:avLst/>
              </a:prstGeom>
              <a:noFill/>
            </p:spPr>
            <p:txBody>
              <a:bodyPr wrap="none" rtlCol="0">
                <a:spAutoFit/>
              </a:bodyPr>
              <a:lstStyle/>
              <a:p>
                <a:r>
                  <a:rPr lang="en-US" sz="3200" b="1" dirty="0">
                    <a:solidFill>
                      <a:srgbClr val="922237"/>
                    </a:solidFill>
                    <a:latin typeface="Poppins" pitchFamily="2" charset="77"/>
                    <a:cs typeface="Poppins" pitchFamily="2" charset="77"/>
                  </a:rPr>
                  <a:t>INTRODUCTION</a:t>
                </a:r>
              </a:p>
            </p:txBody>
          </p:sp>
          <p:sp>
            <p:nvSpPr>
              <p:cNvPr id="86" name="Rectangle 85">
                <a:extLst>
                  <a:ext uri="{FF2B5EF4-FFF2-40B4-BE49-F238E27FC236}">
                    <a16:creationId xmlns:a16="http://schemas.microsoft.com/office/drawing/2014/main" id="{8203F452-358F-0330-79E5-C3AD29780C5D}"/>
                  </a:ext>
                </a:extLst>
              </p:cNvPr>
              <p:cNvSpPr/>
              <p:nvPr/>
            </p:nvSpPr>
            <p:spPr>
              <a:xfrm>
                <a:off x="1943100" y="7301951"/>
                <a:ext cx="271810" cy="830997"/>
              </a:xfrm>
              <a:prstGeom prst="rect">
                <a:avLst/>
              </a:prstGeom>
              <a:solidFill>
                <a:srgbClr val="9222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57">
                  <a:latin typeface="Poppins" pitchFamily="2" charset="77"/>
                  <a:cs typeface="Poppins" pitchFamily="2" charset="77"/>
                </a:endParaRPr>
              </a:p>
            </p:txBody>
          </p:sp>
        </p:grpSp>
        <p:cxnSp>
          <p:nvCxnSpPr>
            <p:cNvPr id="84" name="Straight Connector 83">
              <a:extLst>
                <a:ext uri="{FF2B5EF4-FFF2-40B4-BE49-F238E27FC236}">
                  <a16:creationId xmlns:a16="http://schemas.microsoft.com/office/drawing/2014/main" id="{1E3436BE-A369-39DE-9DA9-2C5DA3EF39BB}"/>
                </a:ext>
              </a:extLst>
            </p:cNvPr>
            <p:cNvCxnSpPr>
              <a:cxnSpLocks/>
            </p:cNvCxnSpPr>
            <p:nvPr/>
          </p:nvCxnSpPr>
          <p:spPr>
            <a:xfrm flipV="1">
              <a:off x="936733" y="17124169"/>
              <a:ext cx="9781137" cy="10108"/>
            </a:xfrm>
            <a:prstGeom prst="line">
              <a:avLst/>
            </a:prstGeom>
            <a:ln w="25400">
              <a:solidFill>
                <a:srgbClr val="922237"/>
              </a:solidFill>
            </a:ln>
          </p:spPr>
          <p:style>
            <a:lnRef idx="2">
              <a:schemeClr val="accent1"/>
            </a:lnRef>
            <a:fillRef idx="0">
              <a:schemeClr val="accent1"/>
            </a:fillRef>
            <a:effectRef idx="1">
              <a:schemeClr val="accent1"/>
            </a:effectRef>
            <a:fontRef idx="minor">
              <a:schemeClr val="tx1"/>
            </a:fontRef>
          </p:style>
        </p:cxnSp>
      </p:grpSp>
      <p:sp>
        <p:nvSpPr>
          <p:cNvPr id="87" name="TextBox 86">
            <a:extLst>
              <a:ext uri="{FF2B5EF4-FFF2-40B4-BE49-F238E27FC236}">
                <a16:creationId xmlns:a16="http://schemas.microsoft.com/office/drawing/2014/main" id="{B80F03E5-79A8-C642-5AB6-252B60C36A99}"/>
              </a:ext>
            </a:extLst>
          </p:cNvPr>
          <p:cNvSpPr txBox="1"/>
          <p:nvPr/>
        </p:nvSpPr>
        <p:spPr>
          <a:xfrm>
            <a:off x="651851" y="6363483"/>
            <a:ext cx="6509872" cy="3046988"/>
          </a:xfrm>
          <a:prstGeom prst="rect">
            <a:avLst/>
          </a:prstGeom>
          <a:noFill/>
        </p:spPr>
        <p:txBody>
          <a:bodyPr wrap="square" rtlCol="0">
            <a:spAutoFit/>
          </a:bodyPr>
          <a:lstStyle/>
          <a:p>
            <a:r>
              <a:rPr lang="en-CA" sz="2400" dirty="0">
                <a:latin typeface="Poppins" pitchFamily="2" charset="77"/>
                <a:cs typeface="Poppins" pitchFamily="2" charset="77"/>
              </a:rPr>
              <a:t>Intro text in </a:t>
            </a:r>
            <a:r>
              <a:rPr lang="en-CA" sz="2400" b="1" u="sng" dirty="0">
                <a:latin typeface="Poppins" pitchFamily="2" charset="77"/>
                <a:cs typeface="Poppins" pitchFamily="2" charset="77"/>
              </a:rPr>
              <a:t>P</a:t>
            </a:r>
            <a:r>
              <a:rPr lang="en-CA" sz="2400" b="1" u="sng" dirty="0">
                <a:latin typeface="Poppins" pitchFamily="2" charset="77"/>
                <a:cs typeface="Poppins" pitchFamily="2" charset="77"/>
                <a:hlinkClick r:id="rId6">
                  <a:extLst>
                    <a:ext uri="{A12FA001-AC4F-418D-AE19-62706E023703}">
                      <ahyp:hlinkClr xmlns:ahyp="http://schemas.microsoft.com/office/drawing/2018/hyperlinkcolor" val="tx"/>
                    </a:ext>
                  </a:extLst>
                </a:hlinkClick>
              </a:rPr>
              <a:t>oppins 24pt</a:t>
            </a:r>
            <a:r>
              <a:rPr lang="en-CA" sz="2400" dirty="0">
                <a:latin typeface="Poppins" pitchFamily="2" charset="77"/>
                <a:cs typeface="Poppins" pitchFamily="2" charset="77"/>
              </a:rPr>
              <a:t>, with </a:t>
            </a:r>
            <a:r>
              <a:rPr lang="en-CA" sz="2400" b="1" dirty="0">
                <a:latin typeface="Poppins" pitchFamily="2" charset="77"/>
                <a:cs typeface="Poppins" pitchFamily="2" charset="77"/>
              </a:rPr>
              <a:t>bolding for emphasis</a:t>
            </a:r>
            <a:r>
              <a:rPr lang="en-CA" sz="2400" dirty="0">
                <a:latin typeface="Poppins" pitchFamily="2" charset="77"/>
                <a:cs typeface="Poppins" pitchFamily="2" charset="77"/>
              </a:rPr>
              <a:t>. The purpose of these blocks and horizontal lines is to keep your content easy to follow. Solid dark grey lines denote the separation of different sections. Light grey dotted lines can be used to help distinguish content within a section.</a:t>
            </a:r>
          </a:p>
        </p:txBody>
      </p:sp>
      <p:grpSp>
        <p:nvGrpSpPr>
          <p:cNvPr id="42" name="Group 41">
            <a:extLst>
              <a:ext uri="{FF2B5EF4-FFF2-40B4-BE49-F238E27FC236}">
                <a16:creationId xmlns:a16="http://schemas.microsoft.com/office/drawing/2014/main" id="{2A678B6B-97E1-0EAC-20EF-B321BA85CD30}"/>
              </a:ext>
            </a:extLst>
          </p:cNvPr>
          <p:cNvGrpSpPr/>
          <p:nvPr/>
        </p:nvGrpSpPr>
        <p:grpSpPr>
          <a:xfrm>
            <a:off x="7668724" y="5576937"/>
            <a:ext cx="6546491" cy="584775"/>
            <a:chOff x="898133" y="16314102"/>
            <a:chExt cx="9819737" cy="877162"/>
          </a:xfrm>
        </p:grpSpPr>
        <p:grpSp>
          <p:nvGrpSpPr>
            <p:cNvPr id="43" name="Group 42">
              <a:extLst>
                <a:ext uri="{FF2B5EF4-FFF2-40B4-BE49-F238E27FC236}">
                  <a16:creationId xmlns:a16="http://schemas.microsoft.com/office/drawing/2014/main" id="{22A6FC38-3E16-8293-C1C1-34A01FA598D0}"/>
                </a:ext>
              </a:extLst>
            </p:cNvPr>
            <p:cNvGrpSpPr/>
            <p:nvPr/>
          </p:nvGrpSpPr>
          <p:grpSpPr>
            <a:xfrm>
              <a:off x="898133" y="16314102"/>
              <a:ext cx="3126439" cy="877162"/>
              <a:chOff x="1943100" y="7301950"/>
              <a:chExt cx="3126439" cy="877162"/>
            </a:xfrm>
          </p:grpSpPr>
          <p:sp>
            <p:nvSpPr>
              <p:cNvPr id="45" name="TextBox 44">
                <a:extLst>
                  <a:ext uri="{FF2B5EF4-FFF2-40B4-BE49-F238E27FC236}">
                    <a16:creationId xmlns:a16="http://schemas.microsoft.com/office/drawing/2014/main" id="{FF9E79AF-5F19-DC8A-69D6-5392948568B3}"/>
                  </a:ext>
                </a:extLst>
              </p:cNvPr>
              <p:cNvSpPr txBox="1"/>
              <p:nvPr/>
            </p:nvSpPr>
            <p:spPr>
              <a:xfrm>
                <a:off x="2214911" y="7301950"/>
                <a:ext cx="2854628" cy="877162"/>
              </a:xfrm>
              <a:prstGeom prst="rect">
                <a:avLst/>
              </a:prstGeom>
              <a:noFill/>
            </p:spPr>
            <p:txBody>
              <a:bodyPr wrap="none" rtlCol="0">
                <a:spAutoFit/>
              </a:bodyPr>
              <a:lstStyle/>
              <a:p>
                <a:r>
                  <a:rPr lang="en-US" sz="3200" b="1" dirty="0">
                    <a:solidFill>
                      <a:srgbClr val="922237"/>
                    </a:solidFill>
                    <a:latin typeface="Poppins" pitchFamily="2" charset="77"/>
                    <a:cs typeface="Poppins" pitchFamily="2" charset="77"/>
                  </a:rPr>
                  <a:t>RESULTS</a:t>
                </a:r>
              </a:p>
            </p:txBody>
          </p:sp>
          <p:sp>
            <p:nvSpPr>
              <p:cNvPr id="46" name="Rectangle 45">
                <a:extLst>
                  <a:ext uri="{FF2B5EF4-FFF2-40B4-BE49-F238E27FC236}">
                    <a16:creationId xmlns:a16="http://schemas.microsoft.com/office/drawing/2014/main" id="{E7476E45-8480-3608-2818-49395B601EF8}"/>
                  </a:ext>
                </a:extLst>
              </p:cNvPr>
              <p:cNvSpPr/>
              <p:nvPr/>
            </p:nvSpPr>
            <p:spPr>
              <a:xfrm>
                <a:off x="1943100" y="7301951"/>
                <a:ext cx="271810" cy="830997"/>
              </a:xfrm>
              <a:prstGeom prst="rect">
                <a:avLst/>
              </a:prstGeom>
              <a:solidFill>
                <a:srgbClr val="9222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57">
                  <a:latin typeface="Poppins" pitchFamily="2" charset="77"/>
                  <a:cs typeface="Poppins" pitchFamily="2" charset="77"/>
                </a:endParaRPr>
              </a:p>
            </p:txBody>
          </p:sp>
        </p:grpSp>
        <p:cxnSp>
          <p:nvCxnSpPr>
            <p:cNvPr id="44" name="Straight Connector 43">
              <a:extLst>
                <a:ext uri="{FF2B5EF4-FFF2-40B4-BE49-F238E27FC236}">
                  <a16:creationId xmlns:a16="http://schemas.microsoft.com/office/drawing/2014/main" id="{DB63970E-48F9-8C05-CB6D-9F68370A2955}"/>
                </a:ext>
              </a:extLst>
            </p:cNvPr>
            <p:cNvCxnSpPr>
              <a:cxnSpLocks/>
            </p:cNvCxnSpPr>
            <p:nvPr/>
          </p:nvCxnSpPr>
          <p:spPr>
            <a:xfrm flipV="1">
              <a:off x="936733" y="17124169"/>
              <a:ext cx="9781137" cy="10108"/>
            </a:xfrm>
            <a:prstGeom prst="line">
              <a:avLst/>
            </a:prstGeom>
            <a:ln w="25400">
              <a:solidFill>
                <a:srgbClr val="922237"/>
              </a:solidFill>
            </a:ln>
          </p:spPr>
          <p:style>
            <a:lnRef idx="2">
              <a:schemeClr val="accent1"/>
            </a:lnRef>
            <a:fillRef idx="0">
              <a:schemeClr val="accent1"/>
            </a:fillRef>
            <a:effectRef idx="1">
              <a:schemeClr val="accent1"/>
            </a:effectRef>
            <a:fontRef idx="minor">
              <a:schemeClr val="tx1"/>
            </a:fontRef>
          </p:style>
        </p:cxnSp>
      </p:grpSp>
      <p:grpSp>
        <p:nvGrpSpPr>
          <p:cNvPr id="123" name="Group 122">
            <a:extLst>
              <a:ext uri="{FF2B5EF4-FFF2-40B4-BE49-F238E27FC236}">
                <a16:creationId xmlns:a16="http://schemas.microsoft.com/office/drawing/2014/main" id="{22E97A97-2DA1-EE1D-7679-9E4914E175AE}"/>
              </a:ext>
            </a:extLst>
          </p:cNvPr>
          <p:cNvGrpSpPr/>
          <p:nvPr/>
        </p:nvGrpSpPr>
        <p:grpSpPr>
          <a:xfrm>
            <a:off x="594740" y="27220407"/>
            <a:ext cx="6546491" cy="584775"/>
            <a:chOff x="898133" y="16314102"/>
            <a:chExt cx="9819737" cy="877162"/>
          </a:xfrm>
        </p:grpSpPr>
        <p:grpSp>
          <p:nvGrpSpPr>
            <p:cNvPr id="124" name="Group 123">
              <a:extLst>
                <a:ext uri="{FF2B5EF4-FFF2-40B4-BE49-F238E27FC236}">
                  <a16:creationId xmlns:a16="http://schemas.microsoft.com/office/drawing/2014/main" id="{2DD4FD94-8084-F92E-6186-780C087A37B0}"/>
                </a:ext>
              </a:extLst>
            </p:cNvPr>
            <p:cNvGrpSpPr/>
            <p:nvPr/>
          </p:nvGrpSpPr>
          <p:grpSpPr>
            <a:xfrm>
              <a:off x="898133" y="16314102"/>
              <a:ext cx="4326287" cy="877162"/>
              <a:chOff x="1943100" y="7301950"/>
              <a:chExt cx="4326287" cy="877162"/>
            </a:xfrm>
          </p:grpSpPr>
          <p:sp>
            <p:nvSpPr>
              <p:cNvPr id="126" name="TextBox 125">
                <a:extLst>
                  <a:ext uri="{FF2B5EF4-FFF2-40B4-BE49-F238E27FC236}">
                    <a16:creationId xmlns:a16="http://schemas.microsoft.com/office/drawing/2014/main" id="{D6722C7C-B356-A9B0-593C-999A9672CAF3}"/>
                  </a:ext>
                </a:extLst>
              </p:cNvPr>
              <p:cNvSpPr txBox="1"/>
              <p:nvPr/>
            </p:nvSpPr>
            <p:spPr>
              <a:xfrm>
                <a:off x="2214911" y="7301950"/>
                <a:ext cx="4054476" cy="877162"/>
              </a:xfrm>
              <a:prstGeom prst="rect">
                <a:avLst/>
              </a:prstGeom>
              <a:noFill/>
            </p:spPr>
            <p:txBody>
              <a:bodyPr wrap="none" rtlCol="0">
                <a:spAutoFit/>
              </a:bodyPr>
              <a:lstStyle/>
              <a:p>
                <a:r>
                  <a:rPr lang="en-US" sz="3200" b="1" dirty="0">
                    <a:solidFill>
                      <a:srgbClr val="922237"/>
                    </a:solidFill>
                    <a:latin typeface="Poppins" pitchFamily="2" charset="77"/>
                    <a:cs typeface="Poppins" pitchFamily="2" charset="77"/>
                  </a:rPr>
                  <a:t>REFERENCES</a:t>
                </a:r>
              </a:p>
            </p:txBody>
          </p:sp>
          <p:sp>
            <p:nvSpPr>
              <p:cNvPr id="127" name="Rectangle 126">
                <a:extLst>
                  <a:ext uri="{FF2B5EF4-FFF2-40B4-BE49-F238E27FC236}">
                    <a16:creationId xmlns:a16="http://schemas.microsoft.com/office/drawing/2014/main" id="{6C2C8DFF-F2FF-A277-7A33-682254B95DF2}"/>
                  </a:ext>
                </a:extLst>
              </p:cNvPr>
              <p:cNvSpPr/>
              <p:nvPr/>
            </p:nvSpPr>
            <p:spPr>
              <a:xfrm>
                <a:off x="1943100" y="7301951"/>
                <a:ext cx="271810" cy="830997"/>
              </a:xfrm>
              <a:prstGeom prst="rect">
                <a:avLst/>
              </a:prstGeom>
              <a:solidFill>
                <a:srgbClr val="9222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57">
                  <a:latin typeface="Poppins" pitchFamily="2" charset="77"/>
                  <a:cs typeface="Poppins" pitchFamily="2" charset="77"/>
                </a:endParaRPr>
              </a:p>
            </p:txBody>
          </p:sp>
        </p:grpSp>
        <p:cxnSp>
          <p:nvCxnSpPr>
            <p:cNvPr id="125" name="Straight Connector 124">
              <a:extLst>
                <a:ext uri="{FF2B5EF4-FFF2-40B4-BE49-F238E27FC236}">
                  <a16:creationId xmlns:a16="http://schemas.microsoft.com/office/drawing/2014/main" id="{3A548A24-830A-D851-6546-2DC713A742AC}"/>
                </a:ext>
              </a:extLst>
            </p:cNvPr>
            <p:cNvCxnSpPr>
              <a:cxnSpLocks/>
            </p:cNvCxnSpPr>
            <p:nvPr/>
          </p:nvCxnSpPr>
          <p:spPr>
            <a:xfrm flipV="1">
              <a:off x="936733" y="17124169"/>
              <a:ext cx="9781137" cy="10108"/>
            </a:xfrm>
            <a:prstGeom prst="line">
              <a:avLst/>
            </a:prstGeom>
            <a:ln w="25400">
              <a:solidFill>
                <a:srgbClr val="922237"/>
              </a:solidFill>
            </a:ln>
          </p:spPr>
          <p:style>
            <a:lnRef idx="2">
              <a:schemeClr val="accent1"/>
            </a:lnRef>
            <a:fillRef idx="0">
              <a:schemeClr val="accent1"/>
            </a:fillRef>
            <a:effectRef idx="1">
              <a:schemeClr val="accent1"/>
            </a:effectRef>
            <a:fontRef idx="minor">
              <a:schemeClr val="tx1"/>
            </a:fontRef>
          </p:style>
        </p:cxnSp>
      </p:grpSp>
      <p:grpSp>
        <p:nvGrpSpPr>
          <p:cNvPr id="128" name="Group 127">
            <a:extLst>
              <a:ext uri="{FF2B5EF4-FFF2-40B4-BE49-F238E27FC236}">
                <a16:creationId xmlns:a16="http://schemas.microsoft.com/office/drawing/2014/main" id="{77A370F9-BCDE-28EE-3F5A-7A1F25833E23}"/>
              </a:ext>
            </a:extLst>
          </p:cNvPr>
          <p:cNvGrpSpPr/>
          <p:nvPr/>
        </p:nvGrpSpPr>
        <p:grpSpPr>
          <a:xfrm>
            <a:off x="7662513" y="27220407"/>
            <a:ext cx="6546491" cy="584775"/>
            <a:chOff x="898133" y="16314102"/>
            <a:chExt cx="9819737" cy="877162"/>
          </a:xfrm>
        </p:grpSpPr>
        <p:grpSp>
          <p:nvGrpSpPr>
            <p:cNvPr id="129" name="Group 128">
              <a:extLst>
                <a:ext uri="{FF2B5EF4-FFF2-40B4-BE49-F238E27FC236}">
                  <a16:creationId xmlns:a16="http://schemas.microsoft.com/office/drawing/2014/main" id="{B2F94DE9-47DA-9B7F-1270-F999E01ACCE7}"/>
                </a:ext>
              </a:extLst>
            </p:cNvPr>
            <p:cNvGrpSpPr/>
            <p:nvPr/>
          </p:nvGrpSpPr>
          <p:grpSpPr>
            <a:xfrm>
              <a:off x="898133" y="16314102"/>
              <a:ext cx="7468974" cy="877162"/>
              <a:chOff x="1943100" y="7301950"/>
              <a:chExt cx="7468974" cy="877162"/>
            </a:xfrm>
          </p:grpSpPr>
          <p:sp>
            <p:nvSpPr>
              <p:cNvPr id="131" name="TextBox 130">
                <a:extLst>
                  <a:ext uri="{FF2B5EF4-FFF2-40B4-BE49-F238E27FC236}">
                    <a16:creationId xmlns:a16="http://schemas.microsoft.com/office/drawing/2014/main" id="{D58C1CF3-8672-7B38-CE99-F2251B87A853}"/>
                  </a:ext>
                </a:extLst>
              </p:cNvPr>
              <p:cNvSpPr txBox="1"/>
              <p:nvPr/>
            </p:nvSpPr>
            <p:spPr>
              <a:xfrm>
                <a:off x="2214911" y="7301950"/>
                <a:ext cx="7197163" cy="877162"/>
              </a:xfrm>
              <a:prstGeom prst="rect">
                <a:avLst/>
              </a:prstGeom>
              <a:noFill/>
            </p:spPr>
            <p:txBody>
              <a:bodyPr wrap="none" rtlCol="0">
                <a:spAutoFit/>
              </a:bodyPr>
              <a:lstStyle/>
              <a:p>
                <a:r>
                  <a:rPr lang="en-US" sz="3200" b="1" dirty="0">
                    <a:solidFill>
                      <a:srgbClr val="922237"/>
                    </a:solidFill>
                    <a:latin typeface="Poppins" pitchFamily="2" charset="77"/>
                    <a:cs typeface="Poppins" pitchFamily="2" charset="77"/>
                  </a:rPr>
                  <a:t>ACKNOWLEDGEMENTS</a:t>
                </a:r>
              </a:p>
            </p:txBody>
          </p:sp>
          <p:sp>
            <p:nvSpPr>
              <p:cNvPr id="132" name="Rectangle 131">
                <a:extLst>
                  <a:ext uri="{FF2B5EF4-FFF2-40B4-BE49-F238E27FC236}">
                    <a16:creationId xmlns:a16="http://schemas.microsoft.com/office/drawing/2014/main" id="{D741E02B-1800-A35F-62B1-D7D5175052B8}"/>
                  </a:ext>
                </a:extLst>
              </p:cNvPr>
              <p:cNvSpPr/>
              <p:nvPr/>
            </p:nvSpPr>
            <p:spPr>
              <a:xfrm>
                <a:off x="1943100" y="7301951"/>
                <a:ext cx="271810" cy="830997"/>
              </a:xfrm>
              <a:prstGeom prst="rect">
                <a:avLst/>
              </a:prstGeom>
              <a:solidFill>
                <a:srgbClr val="9222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57">
                  <a:latin typeface="Poppins" pitchFamily="2" charset="77"/>
                  <a:cs typeface="Poppins" pitchFamily="2" charset="77"/>
                </a:endParaRPr>
              </a:p>
            </p:txBody>
          </p:sp>
        </p:grpSp>
        <p:cxnSp>
          <p:nvCxnSpPr>
            <p:cNvPr id="130" name="Straight Connector 129">
              <a:extLst>
                <a:ext uri="{FF2B5EF4-FFF2-40B4-BE49-F238E27FC236}">
                  <a16:creationId xmlns:a16="http://schemas.microsoft.com/office/drawing/2014/main" id="{0C5AB1AB-25D5-3A1A-ADDE-9D717C48CF94}"/>
                </a:ext>
              </a:extLst>
            </p:cNvPr>
            <p:cNvCxnSpPr>
              <a:cxnSpLocks/>
            </p:cNvCxnSpPr>
            <p:nvPr/>
          </p:nvCxnSpPr>
          <p:spPr>
            <a:xfrm flipV="1">
              <a:off x="936733" y="17124169"/>
              <a:ext cx="9781137" cy="10108"/>
            </a:xfrm>
            <a:prstGeom prst="line">
              <a:avLst/>
            </a:prstGeom>
            <a:ln w="25400">
              <a:solidFill>
                <a:srgbClr val="922237"/>
              </a:solidFill>
            </a:ln>
          </p:spPr>
          <p:style>
            <a:lnRef idx="2">
              <a:schemeClr val="accent1"/>
            </a:lnRef>
            <a:fillRef idx="0">
              <a:schemeClr val="accent1"/>
            </a:fillRef>
            <a:effectRef idx="1">
              <a:schemeClr val="accent1"/>
            </a:effectRef>
            <a:fontRef idx="minor">
              <a:schemeClr val="tx1"/>
            </a:fontRef>
          </p:style>
        </p:cxnSp>
      </p:grpSp>
      <p:grpSp>
        <p:nvGrpSpPr>
          <p:cNvPr id="133" name="Group 132">
            <a:extLst>
              <a:ext uri="{FF2B5EF4-FFF2-40B4-BE49-F238E27FC236}">
                <a16:creationId xmlns:a16="http://schemas.microsoft.com/office/drawing/2014/main" id="{641BEFE1-6E3A-F1BB-E72E-3DD0D6C34AA1}"/>
              </a:ext>
            </a:extLst>
          </p:cNvPr>
          <p:cNvGrpSpPr/>
          <p:nvPr/>
        </p:nvGrpSpPr>
        <p:grpSpPr>
          <a:xfrm>
            <a:off x="14746215" y="27206453"/>
            <a:ext cx="6546491" cy="584775"/>
            <a:chOff x="898133" y="16314102"/>
            <a:chExt cx="9819737" cy="877162"/>
          </a:xfrm>
        </p:grpSpPr>
        <p:grpSp>
          <p:nvGrpSpPr>
            <p:cNvPr id="134" name="Group 133">
              <a:extLst>
                <a:ext uri="{FF2B5EF4-FFF2-40B4-BE49-F238E27FC236}">
                  <a16:creationId xmlns:a16="http://schemas.microsoft.com/office/drawing/2014/main" id="{97C6F4F1-5C9A-7A11-7C8C-B5AE611ECB4B}"/>
                </a:ext>
              </a:extLst>
            </p:cNvPr>
            <p:cNvGrpSpPr/>
            <p:nvPr/>
          </p:nvGrpSpPr>
          <p:grpSpPr>
            <a:xfrm>
              <a:off x="898133" y="16314102"/>
              <a:ext cx="3614554" cy="877162"/>
              <a:chOff x="1943100" y="7301950"/>
              <a:chExt cx="3614554" cy="877162"/>
            </a:xfrm>
          </p:grpSpPr>
          <p:sp>
            <p:nvSpPr>
              <p:cNvPr id="136" name="TextBox 135">
                <a:extLst>
                  <a:ext uri="{FF2B5EF4-FFF2-40B4-BE49-F238E27FC236}">
                    <a16:creationId xmlns:a16="http://schemas.microsoft.com/office/drawing/2014/main" id="{B77253D7-E108-12DF-FB47-60C8D459A690}"/>
                  </a:ext>
                </a:extLst>
              </p:cNvPr>
              <p:cNvSpPr txBox="1"/>
              <p:nvPr/>
            </p:nvSpPr>
            <p:spPr>
              <a:xfrm>
                <a:off x="2214911" y="7301950"/>
                <a:ext cx="3342743" cy="877162"/>
              </a:xfrm>
              <a:prstGeom prst="rect">
                <a:avLst/>
              </a:prstGeom>
              <a:noFill/>
            </p:spPr>
            <p:txBody>
              <a:bodyPr wrap="none" rtlCol="0">
                <a:spAutoFit/>
              </a:bodyPr>
              <a:lstStyle/>
              <a:p>
                <a:r>
                  <a:rPr lang="en-US" sz="3200" b="1" dirty="0">
                    <a:solidFill>
                      <a:srgbClr val="922237"/>
                    </a:solidFill>
                    <a:latin typeface="Poppins" pitchFamily="2" charset="77"/>
                    <a:cs typeface="Poppins" pitchFamily="2" charset="77"/>
                  </a:rPr>
                  <a:t>CONTACT</a:t>
                </a:r>
              </a:p>
            </p:txBody>
          </p:sp>
          <p:sp>
            <p:nvSpPr>
              <p:cNvPr id="137" name="Rectangle 136">
                <a:extLst>
                  <a:ext uri="{FF2B5EF4-FFF2-40B4-BE49-F238E27FC236}">
                    <a16:creationId xmlns:a16="http://schemas.microsoft.com/office/drawing/2014/main" id="{8D83C82C-F613-9D1A-94E4-45E2D97CD794}"/>
                  </a:ext>
                </a:extLst>
              </p:cNvPr>
              <p:cNvSpPr/>
              <p:nvPr/>
            </p:nvSpPr>
            <p:spPr>
              <a:xfrm>
                <a:off x="1943100" y="7301951"/>
                <a:ext cx="271810" cy="830997"/>
              </a:xfrm>
              <a:prstGeom prst="rect">
                <a:avLst/>
              </a:prstGeom>
              <a:solidFill>
                <a:srgbClr val="9222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57">
                  <a:latin typeface="Poppins" pitchFamily="2" charset="77"/>
                  <a:cs typeface="Poppins" pitchFamily="2" charset="77"/>
                </a:endParaRPr>
              </a:p>
            </p:txBody>
          </p:sp>
        </p:grpSp>
        <p:cxnSp>
          <p:nvCxnSpPr>
            <p:cNvPr id="135" name="Straight Connector 134">
              <a:extLst>
                <a:ext uri="{FF2B5EF4-FFF2-40B4-BE49-F238E27FC236}">
                  <a16:creationId xmlns:a16="http://schemas.microsoft.com/office/drawing/2014/main" id="{5D3297DB-8464-BFFA-DF5B-53C8F5441198}"/>
                </a:ext>
              </a:extLst>
            </p:cNvPr>
            <p:cNvCxnSpPr>
              <a:cxnSpLocks/>
            </p:cNvCxnSpPr>
            <p:nvPr/>
          </p:nvCxnSpPr>
          <p:spPr>
            <a:xfrm flipV="1">
              <a:off x="936733" y="17124169"/>
              <a:ext cx="9781137" cy="10108"/>
            </a:xfrm>
            <a:prstGeom prst="line">
              <a:avLst/>
            </a:prstGeom>
            <a:ln w="25400">
              <a:solidFill>
                <a:srgbClr val="922237"/>
              </a:solidFill>
            </a:ln>
          </p:spPr>
          <p:style>
            <a:lnRef idx="2">
              <a:schemeClr val="accent1"/>
            </a:lnRef>
            <a:fillRef idx="0">
              <a:schemeClr val="accent1"/>
            </a:fillRef>
            <a:effectRef idx="1">
              <a:schemeClr val="accent1"/>
            </a:effectRef>
            <a:fontRef idx="minor">
              <a:schemeClr val="tx1"/>
            </a:fontRef>
          </p:style>
        </p:cxnSp>
      </p:grpSp>
      <p:grpSp>
        <p:nvGrpSpPr>
          <p:cNvPr id="139" name="Group 138">
            <a:extLst>
              <a:ext uri="{FF2B5EF4-FFF2-40B4-BE49-F238E27FC236}">
                <a16:creationId xmlns:a16="http://schemas.microsoft.com/office/drawing/2014/main" id="{C59E1CAC-A609-D0E2-00CA-6C449BC5778C}"/>
              </a:ext>
            </a:extLst>
          </p:cNvPr>
          <p:cNvGrpSpPr/>
          <p:nvPr/>
        </p:nvGrpSpPr>
        <p:grpSpPr>
          <a:xfrm>
            <a:off x="14746215" y="18457096"/>
            <a:ext cx="6546491" cy="584775"/>
            <a:chOff x="898133" y="16314102"/>
            <a:chExt cx="9819737" cy="877162"/>
          </a:xfrm>
        </p:grpSpPr>
        <p:grpSp>
          <p:nvGrpSpPr>
            <p:cNvPr id="140" name="Group 139">
              <a:extLst>
                <a:ext uri="{FF2B5EF4-FFF2-40B4-BE49-F238E27FC236}">
                  <a16:creationId xmlns:a16="http://schemas.microsoft.com/office/drawing/2014/main" id="{0B768623-92E3-BD02-7048-5FF21577DB4F}"/>
                </a:ext>
              </a:extLst>
            </p:cNvPr>
            <p:cNvGrpSpPr/>
            <p:nvPr/>
          </p:nvGrpSpPr>
          <p:grpSpPr>
            <a:xfrm>
              <a:off x="898133" y="16314102"/>
              <a:ext cx="4667724" cy="877162"/>
              <a:chOff x="1943100" y="7301950"/>
              <a:chExt cx="4667724" cy="877162"/>
            </a:xfrm>
          </p:grpSpPr>
          <p:sp>
            <p:nvSpPr>
              <p:cNvPr id="142" name="TextBox 141">
                <a:extLst>
                  <a:ext uri="{FF2B5EF4-FFF2-40B4-BE49-F238E27FC236}">
                    <a16:creationId xmlns:a16="http://schemas.microsoft.com/office/drawing/2014/main" id="{AC8AB183-B0E9-6338-AFAC-FADC93E3D76B}"/>
                  </a:ext>
                </a:extLst>
              </p:cNvPr>
              <p:cNvSpPr txBox="1"/>
              <p:nvPr/>
            </p:nvSpPr>
            <p:spPr>
              <a:xfrm>
                <a:off x="2214910" y="7301950"/>
                <a:ext cx="4395914" cy="877162"/>
              </a:xfrm>
              <a:prstGeom prst="rect">
                <a:avLst/>
              </a:prstGeom>
              <a:noFill/>
            </p:spPr>
            <p:txBody>
              <a:bodyPr wrap="none" rtlCol="0">
                <a:spAutoFit/>
              </a:bodyPr>
              <a:lstStyle/>
              <a:p>
                <a:r>
                  <a:rPr lang="en-US" sz="3200" b="1" dirty="0">
                    <a:solidFill>
                      <a:srgbClr val="922237"/>
                    </a:solidFill>
                    <a:latin typeface="Poppins" pitchFamily="2" charset="77"/>
                    <a:cs typeface="Poppins" pitchFamily="2" charset="77"/>
                  </a:rPr>
                  <a:t>CONCLUSION</a:t>
                </a:r>
              </a:p>
            </p:txBody>
          </p:sp>
          <p:sp>
            <p:nvSpPr>
              <p:cNvPr id="143" name="Rectangle 142">
                <a:extLst>
                  <a:ext uri="{FF2B5EF4-FFF2-40B4-BE49-F238E27FC236}">
                    <a16:creationId xmlns:a16="http://schemas.microsoft.com/office/drawing/2014/main" id="{83E123DD-5775-5C56-7A9B-DBF2F5771F24}"/>
                  </a:ext>
                </a:extLst>
              </p:cNvPr>
              <p:cNvSpPr/>
              <p:nvPr/>
            </p:nvSpPr>
            <p:spPr>
              <a:xfrm>
                <a:off x="1943100" y="7301951"/>
                <a:ext cx="271810" cy="830997"/>
              </a:xfrm>
              <a:prstGeom prst="rect">
                <a:avLst/>
              </a:prstGeom>
              <a:solidFill>
                <a:srgbClr val="9222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57">
                  <a:latin typeface="Poppins" pitchFamily="2" charset="77"/>
                  <a:cs typeface="Poppins" pitchFamily="2" charset="77"/>
                </a:endParaRPr>
              </a:p>
            </p:txBody>
          </p:sp>
        </p:grpSp>
        <p:cxnSp>
          <p:nvCxnSpPr>
            <p:cNvPr id="141" name="Straight Connector 140">
              <a:extLst>
                <a:ext uri="{FF2B5EF4-FFF2-40B4-BE49-F238E27FC236}">
                  <a16:creationId xmlns:a16="http://schemas.microsoft.com/office/drawing/2014/main" id="{A976A849-EE0F-D2C8-72DF-A212D8F44702}"/>
                </a:ext>
              </a:extLst>
            </p:cNvPr>
            <p:cNvCxnSpPr>
              <a:cxnSpLocks/>
            </p:cNvCxnSpPr>
            <p:nvPr/>
          </p:nvCxnSpPr>
          <p:spPr>
            <a:xfrm flipV="1">
              <a:off x="936733" y="17124169"/>
              <a:ext cx="9781137" cy="10108"/>
            </a:xfrm>
            <a:prstGeom prst="line">
              <a:avLst/>
            </a:prstGeom>
            <a:ln w="25400">
              <a:solidFill>
                <a:srgbClr val="922237"/>
              </a:solidFill>
            </a:ln>
          </p:spPr>
          <p:style>
            <a:lnRef idx="2">
              <a:schemeClr val="accent1"/>
            </a:lnRef>
            <a:fillRef idx="0">
              <a:schemeClr val="accent1"/>
            </a:fillRef>
            <a:effectRef idx="1">
              <a:schemeClr val="accent1"/>
            </a:effectRef>
            <a:fontRef idx="minor">
              <a:schemeClr val="tx1"/>
            </a:fontRef>
          </p:style>
        </p:cxnSp>
      </p:grpSp>
      <p:grpSp>
        <p:nvGrpSpPr>
          <p:cNvPr id="144" name="Group 143">
            <a:extLst>
              <a:ext uri="{FF2B5EF4-FFF2-40B4-BE49-F238E27FC236}">
                <a16:creationId xmlns:a16="http://schemas.microsoft.com/office/drawing/2014/main" id="{6EB935B6-E2E9-8FA8-B375-CF18CD516E01}"/>
              </a:ext>
            </a:extLst>
          </p:cNvPr>
          <p:cNvGrpSpPr/>
          <p:nvPr/>
        </p:nvGrpSpPr>
        <p:grpSpPr>
          <a:xfrm>
            <a:off x="608504" y="15598465"/>
            <a:ext cx="6546491" cy="584775"/>
            <a:chOff x="898133" y="16314102"/>
            <a:chExt cx="9819737" cy="877162"/>
          </a:xfrm>
        </p:grpSpPr>
        <p:grpSp>
          <p:nvGrpSpPr>
            <p:cNvPr id="145" name="Group 144">
              <a:extLst>
                <a:ext uri="{FF2B5EF4-FFF2-40B4-BE49-F238E27FC236}">
                  <a16:creationId xmlns:a16="http://schemas.microsoft.com/office/drawing/2014/main" id="{9B5974C3-F02F-9902-55EA-7D1B42DDF5B8}"/>
                </a:ext>
              </a:extLst>
            </p:cNvPr>
            <p:cNvGrpSpPr/>
            <p:nvPr/>
          </p:nvGrpSpPr>
          <p:grpSpPr>
            <a:xfrm>
              <a:off x="898133" y="16314102"/>
              <a:ext cx="3566462" cy="877162"/>
              <a:chOff x="1943100" y="7301950"/>
              <a:chExt cx="3566462" cy="877162"/>
            </a:xfrm>
          </p:grpSpPr>
          <p:sp>
            <p:nvSpPr>
              <p:cNvPr id="147" name="TextBox 146">
                <a:extLst>
                  <a:ext uri="{FF2B5EF4-FFF2-40B4-BE49-F238E27FC236}">
                    <a16:creationId xmlns:a16="http://schemas.microsoft.com/office/drawing/2014/main" id="{B67A1C6E-5890-AEBA-A4A3-A07484632842}"/>
                  </a:ext>
                </a:extLst>
              </p:cNvPr>
              <p:cNvSpPr txBox="1"/>
              <p:nvPr/>
            </p:nvSpPr>
            <p:spPr>
              <a:xfrm>
                <a:off x="2214910" y="7301950"/>
                <a:ext cx="3294652" cy="877162"/>
              </a:xfrm>
              <a:prstGeom prst="rect">
                <a:avLst/>
              </a:prstGeom>
              <a:noFill/>
            </p:spPr>
            <p:txBody>
              <a:bodyPr wrap="none" rtlCol="0">
                <a:spAutoFit/>
              </a:bodyPr>
              <a:lstStyle/>
              <a:p>
                <a:r>
                  <a:rPr lang="en-US" sz="3200" b="1" dirty="0">
                    <a:solidFill>
                      <a:srgbClr val="922237"/>
                    </a:solidFill>
                    <a:latin typeface="Poppins" pitchFamily="2" charset="77"/>
                    <a:cs typeface="Poppins" pitchFamily="2" charset="77"/>
                  </a:rPr>
                  <a:t>METHODS</a:t>
                </a:r>
              </a:p>
            </p:txBody>
          </p:sp>
          <p:sp>
            <p:nvSpPr>
              <p:cNvPr id="148" name="Rectangle 147">
                <a:extLst>
                  <a:ext uri="{FF2B5EF4-FFF2-40B4-BE49-F238E27FC236}">
                    <a16:creationId xmlns:a16="http://schemas.microsoft.com/office/drawing/2014/main" id="{09D9BBBF-574C-C940-80AF-354ACC8C1B0A}"/>
                  </a:ext>
                </a:extLst>
              </p:cNvPr>
              <p:cNvSpPr/>
              <p:nvPr/>
            </p:nvSpPr>
            <p:spPr>
              <a:xfrm>
                <a:off x="1943100" y="7301951"/>
                <a:ext cx="271810" cy="830997"/>
              </a:xfrm>
              <a:prstGeom prst="rect">
                <a:avLst/>
              </a:prstGeom>
              <a:solidFill>
                <a:srgbClr val="9222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57">
                  <a:latin typeface="Poppins" pitchFamily="2" charset="77"/>
                  <a:cs typeface="Poppins" pitchFamily="2" charset="77"/>
                </a:endParaRPr>
              </a:p>
            </p:txBody>
          </p:sp>
        </p:grpSp>
        <p:cxnSp>
          <p:nvCxnSpPr>
            <p:cNvPr id="146" name="Straight Connector 145">
              <a:extLst>
                <a:ext uri="{FF2B5EF4-FFF2-40B4-BE49-F238E27FC236}">
                  <a16:creationId xmlns:a16="http://schemas.microsoft.com/office/drawing/2014/main" id="{CEE0CFBB-29A2-3E53-20EF-6F14F9E9BC7D}"/>
                </a:ext>
              </a:extLst>
            </p:cNvPr>
            <p:cNvCxnSpPr>
              <a:cxnSpLocks/>
            </p:cNvCxnSpPr>
            <p:nvPr/>
          </p:nvCxnSpPr>
          <p:spPr>
            <a:xfrm flipV="1">
              <a:off x="936733" y="17124169"/>
              <a:ext cx="9781137" cy="10108"/>
            </a:xfrm>
            <a:prstGeom prst="line">
              <a:avLst/>
            </a:prstGeom>
            <a:ln w="25400">
              <a:solidFill>
                <a:srgbClr val="922237"/>
              </a:solidFill>
            </a:ln>
          </p:spPr>
          <p:style>
            <a:lnRef idx="2">
              <a:schemeClr val="accent1"/>
            </a:lnRef>
            <a:fillRef idx="0">
              <a:schemeClr val="accent1"/>
            </a:fillRef>
            <a:effectRef idx="1">
              <a:schemeClr val="accent1"/>
            </a:effectRef>
            <a:fontRef idx="minor">
              <a:schemeClr val="tx1"/>
            </a:fontRef>
          </p:style>
        </p:cxnSp>
      </p:grpSp>
      <p:grpSp>
        <p:nvGrpSpPr>
          <p:cNvPr id="149" name="Group 148">
            <a:extLst>
              <a:ext uri="{FF2B5EF4-FFF2-40B4-BE49-F238E27FC236}">
                <a16:creationId xmlns:a16="http://schemas.microsoft.com/office/drawing/2014/main" id="{E2D9104F-AA90-798C-B241-C10C39C15470}"/>
              </a:ext>
            </a:extLst>
          </p:cNvPr>
          <p:cNvGrpSpPr/>
          <p:nvPr/>
        </p:nvGrpSpPr>
        <p:grpSpPr>
          <a:xfrm>
            <a:off x="598838" y="10724826"/>
            <a:ext cx="6546491" cy="584775"/>
            <a:chOff x="898133" y="16314102"/>
            <a:chExt cx="9819737" cy="877162"/>
          </a:xfrm>
        </p:grpSpPr>
        <p:grpSp>
          <p:nvGrpSpPr>
            <p:cNvPr id="150" name="Group 149">
              <a:extLst>
                <a:ext uri="{FF2B5EF4-FFF2-40B4-BE49-F238E27FC236}">
                  <a16:creationId xmlns:a16="http://schemas.microsoft.com/office/drawing/2014/main" id="{A7BFF504-56B4-D409-41E3-EC798E06ADF2}"/>
                </a:ext>
              </a:extLst>
            </p:cNvPr>
            <p:cNvGrpSpPr/>
            <p:nvPr/>
          </p:nvGrpSpPr>
          <p:grpSpPr>
            <a:xfrm>
              <a:off x="898133" y="16314102"/>
              <a:ext cx="4299836" cy="877162"/>
              <a:chOff x="1943100" y="7301950"/>
              <a:chExt cx="4299836" cy="877162"/>
            </a:xfrm>
          </p:grpSpPr>
          <p:sp>
            <p:nvSpPr>
              <p:cNvPr id="152" name="TextBox 151">
                <a:extLst>
                  <a:ext uri="{FF2B5EF4-FFF2-40B4-BE49-F238E27FC236}">
                    <a16:creationId xmlns:a16="http://schemas.microsoft.com/office/drawing/2014/main" id="{6E4AA621-9D9B-E63A-97C9-A225B0E3CBE5}"/>
                  </a:ext>
                </a:extLst>
              </p:cNvPr>
              <p:cNvSpPr txBox="1"/>
              <p:nvPr/>
            </p:nvSpPr>
            <p:spPr>
              <a:xfrm>
                <a:off x="2214910" y="7301950"/>
                <a:ext cx="4028026" cy="877162"/>
              </a:xfrm>
              <a:prstGeom prst="rect">
                <a:avLst/>
              </a:prstGeom>
              <a:noFill/>
            </p:spPr>
            <p:txBody>
              <a:bodyPr wrap="none" rtlCol="0">
                <a:spAutoFit/>
              </a:bodyPr>
              <a:lstStyle/>
              <a:p>
                <a:r>
                  <a:rPr lang="en-US" sz="3200" b="1" dirty="0">
                    <a:solidFill>
                      <a:srgbClr val="922237"/>
                    </a:solidFill>
                    <a:latin typeface="Poppins" pitchFamily="2" charset="77"/>
                    <a:cs typeface="Poppins" pitchFamily="2" charset="77"/>
                  </a:rPr>
                  <a:t>OBJECTIVES</a:t>
                </a:r>
              </a:p>
            </p:txBody>
          </p:sp>
          <p:sp>
            <p:nvSpPr>
              <p:cNvPr id="153" name="Rectangle 152">
                <a:extLst>
                  <a:ext uri="{FF2B5EF4-FFF2-40B4-BE49-F238E27FC236}">
                    <a16:creationId xmlns:a16="http://schemas.microsoft.com/office/drawing/2014/main" id="{F2AA30A7-1E3E-DE36-5095-056AF3002508}"/>
                  </a:ext>
                </a:extLst>
              </p:cNvPr>
              <p:cNvSpPr/>
              <p:nvPr/>
            </p:nvSpPr>
            <p:spPr>
              <a:xfrm>
                <a:off x="1943100" y="7301951"/>
                <a:ext cx="271810" cy="830997"/>
              </a:xfrm>
              <a:prstGeom prst="rect">
                <a:avLst/>
              </a:prstGeom>
              <a:solidFill>
                <a:srgbClr val="9222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57">
                  <a:latin typeface="Poppins" pitchFamily="2" charset="77"/>
                  <a:cs typeface="Poppins" pitchFamily="2" charset="77"/>
                </a:endParaRPr>
              </a:p>
            </p:txBody>
          </p:sp>
        </p:grpSp>
        <p:cxnSp>
          <p:nvCxnSpPr>
            <p:cNvPr id="151" name="Straight Connector 150">
              <a:extLst>
                <a:ext uri="{FF2B5EF4-FFF2-40B4-BE49-F238E27FC236}">
                  <a16:creationId xmlns:a16="http://schemas.microsoft.com/office/drawing/2014/main" id="{57BF7F8D-96EE-8A46-8264-BB6489F55E75}"/>
                </a:ext>
              </a:extLst>
            </p:cNvPr>
            <p:cNvCxnSpPr>
              <a:cxnSpLocks/>
            </p:cNvCxnSpPr>
            <p:nvPr/>
          </p:nvCxnSpPr>
          <p:spPr>
            <a:xfrm flipV="1">
              <a:off x="936733" y="17124169"/>
              <a:ext cx="9781137" cy="10108"/>
            </a:xfrm>
            <a:prstGeom prst="line">
              <a:avLst/>
            </a:prstGeom>
            <a:ln w="25400">
              <a:solidFill>
                <a:srgbClr val="922237"/>
              </a:solidFill>
            </a:ln>
          </p:spPr>
          <p:style>
            <a:lnRef idx="2">
              <a:schemeClr val="accent1"/>
            </a:lnRef>
            <a:fillRef idx="0">
              <a:schemeClr val="accent1"/>
            </a:fillRef>
            <a:effectRef idx="1">
              <a:schemeClr val="accent1"/>
            </a:effectRef>
            <a:fontRef idx="minor">
              <a:schemeClr val="tx1"/>
            </a:fontRef>
          </p:style>
        </p:cxnSp>
      </p:grpSp>
      <p:sp>
        <p:nvSpPr>
          <p:cNvPr id="154" name="TextBox 153">
            <a:extLst>
              <a:ext uri="{FF2B5EF4-FFF2-40B4-BE49-F238E27FC236}">
                <a16:creationId xmlns:a16="http://schemas.microsoft.com/office/drawing/2014/main" id="{57F0D610-CE51-5D12-8C96-09AD651763F5}"/>
              </a:ext>
            </a:extLst>
          </p:cNvPr>
          <p:cNvSpPr txBox="1"/>
          <p:nvPr/>
        </p:nvSpPr>
        <p:spPr>
          <a:xfrm>
            <a:off x="614371" y="11464908"/>
            <a:ext cx="6520200" cy="830997"/>
          </a:xfrm>
          <a:prstGeom prst="rect">
            <a:avLst/>
          </a:prstGeom>
          <a:noFill/>
        </p:spPr>
        <p:txBody>
          <a:bodyPr wrap="square" rtlCol="0">
            <a:spAutoFit/>
          </a:bodyPr>
          <a:lstStyle/>
          <a:p>
            <a:r>
              <a:rPr lang="en-CA" sz="2400" dirty="0">
                <a:latin typeface="Poppins" pitchFamily="2" charset="77"/>
                <a:cs typeface="Poppins" pitchFamily="2" charset="77"/>
              </a:rPr>
              <a:t>Experimental objective(s) in Poppins 24pt.</a:t>
            </a:r>
          </a:p>
        </p:txBody>
      </p:sp>
      <p:sp>
        <p:nvSpPr>
          <p:cNvPr id="155" name="TextBox 154">
            <a:extLst>
              <a:ext uri="{FF2B5EF4-FFF2-40B4-BE49-F238E27FC236}">
                <a16:creationId xmlns:a16="http://schemas.microsoft.com/office/drawing/2014/main" id="{69C0A4C8-3A52-F0B2-BA21-A2122F3F7587}"/>
              </a:ext>
            </a:extLst>
          </p:cNvPr>
          <p:cNvSpPr txBox="1"/>
          <p:nvPr/>
        </p:nvSpPr>
        <p:spPr>
          <a:xfrm>
            <a:off x="643486" y="16388381"/>
            <a:ext cx="6520200" cy="830997"/>
          </a:xfrm>
          <a:prstGeom prst="rect">
            <a:avLst/>
          </a:prstGeom>
          <a:noFill/>
        </p:spPr>
        <p:txBody>
          <a:bodyPr wrap="square" rtlCol="0">
            <a:spAutoFit/>
          </a:bodyPr>
          <a:lstStyle/>
          <a:p>
            <a:r>
              <a:rPr lang="en-CA" sz="2400" dirty="0">
                <a:latin typeface="Poppins" pitchFamily="2" charset="77"/>
                <a:cs typeface="Poppins" pitchFamily="2" charset="77"/>
              </a:rPr>
              <a:t>Describe methods here. Include diagrams where necessary.</a:t>
            </a:r>
          </a:p>
        </p:txBody>
      </p:sp>
      <p:sp>
        <p:nvSpPr>
          <p:cNvPr id="158" name="Rectangle 157">
            <a:extLst>
              <a:ext uri="{FF2B5EF4-FFF2-40B4-BE49-F238E27FC236}">
                <a16:creationId xmlns:a16="http://schemas.microsoft.com/office/drawing/2014/main" id="{0556512F-9244-EB40-0E86-A9B3B04794CB}"/>
              </a:ext>
            </a:extLst>
          </p:cNvPr>
          <p:cNvSpPr/>
          <p:nvPr/>
        </p:nvSpPr>
        <p:spPr>
          <a:xfrm>
            <a:off x="832971" y="17493089"/>
            <a:ext cx="6066586" cy="5561363"/>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242" dirty="0">
                <a:latin typeface="Poppins" pitchFamily="2" charset="77"/>
                <a:cs typeface="Poppins" pitchFamily="2" charset="77"/>
              </a:rPr>
              <a:t>Figure placeholder</a:t>
            </a:r>
          </a:p>
        </p:txBody>
      </p:sp>
      <p:sp>
        <p:nvSpPr>
          <p:cNvPr id="159" name="TextBox 158">
            <a:extLst>
              <a:ext uri="{FF2B5EF4-FFF2-40B4-BE49-F238E27FC236}">
                <a16:creationId xmlns:a16="http://schemas.microsoft.com/office/drawing/2014/main" id="{EF4198E8-08CD-D13C-7E7A-FDF2F8EEEDCC}"/>
              </a:ext>
            </a:extLst>
          </p:cNvPr>
          <p:cNvSpPr txBox="1"/>
          <p:nvPr/>
        </p:nvSpPr>
        <p:spPr>
          <a:xfrm>
            <a:off x="632725" y="23238810"/>
            <a:ext cx="6520200" cy="461665"/>
          </a:xfrm>
          <a:prstGeom prst="rect">
            <a:avLst/>
          </a:prstGeom>
          <a:noFill/>
        </p:spPr>
        <p:txBody>
          <a:bodyPr wrap="square" rtlCol="0">
            <a:spAutoFit/>
          </a:bodyPr>
          <a:lstStyle/>
          <a:p>
            <a:pPr defTabSz="609630"/>
            <a:r>
              <a:rPr lang="en-CA" sz="2400" dirty="0">
                <a:latin typeface="Poppins" pitchFamily="2" charset="77"/>
                <a:cs typeface="Poppins" pitchFamily="2" charset="77"/>
              </a:rPr>
              <a:t>Methods description continued.</a:t>
            </a:r>
          </a:p>
        </p:txBody>
      </p:sp>
      <p:sp>
        <p:nvSpPr>
          <p:cNvPr id="161" name="TextBox 160">
            <a:extLst>
              <a:ext uri="{FF2B5EF4-FFF2-40B4-BE49-F238E27FC236}">
                <a16:creationId xmlns:a16="http://schemas.microsoft.com/office/drawing/2014/main" id="{A73AFBF8-96B1-00D2-D2A3-26FABA0BF324}"/>
              </a:ext>
            </a:extLst>
          </p:cNvPr>
          <p:cNvSpPr txBox="1"/>
          <p:nvPr/>
        </p:nvSpPr>
        <p:spPr>
          <a:xfrm>
            <a:off x="14772506" y="19189236"/>
            <a:ext cx="6520200" cy="1251625"/>
          </a:xfrm>
          <a:prstGeom prst="rect">
            <a:avLst/>
          </a:prstGeom>
          <a:noFill/>
        </p:spPr>
        <p:txBody>
          <a:bodyPr wrap="square" rtlCol="0">
            <a:spAutoFit/>
          </a:bodyPr>
          <a:lstStyle/>
          <a:p>
            <a:pPr defTabSz="609630">
              <a:spcAft>
                <a:spcPts val="400"/>
              </a:spcAft>
            </a:pPr>
            <a:r>
              <a:rPr lang="en-CA" sz="2400" dirty="0">
                <a:latin typeface="Poppins" pitchFamily="2" charset="77"/>
                <a:cs typeface="Poppins" pitchFamily="2" charset="77"/>
              </a:rPr>
              <a:t>Conclusions in Poppins 24pt.</a:t>
            </a:r>
          </a:p>
          <a:p>
            <a:pPr marL="628831" lvl="1" indent="-304815" defTabSz="609630">
              <a:spcAft>
                <a:spcPts val="1080"/>
              </a:spcAft>
              <a:buClr>
                <a:schemeClr val="accent1"/>
              </a:buClr>
              <a:buSzPct val="90000"/>
              <a:buFont typeface="Arial" panose="020B0604020202020204" pitchFamily="34" charset="0"/>
              <a:buChar char="•"/>
            </a:pPr>
            <a:r>
              <a:rPr lang="en-CA" sz="2400" dirty="0">
                <a:latin typeface="Poppins" pitchFamily="2" charset="77"/>
                <a:cs typeface="Poppins" pitchFamily="2" charset="77"/>
              </a:rPr>
              <a:t>Takeaways can be put in bulleted form for extra emphasis, if you want. </a:t>
            </a:r>
          </a:p>
        </p:txBody>
      </p:sp>
      <p:sp>
        <p:nvSpPr>
          <p:cNvPr id="162" name="TextBox 161">
            <a:extLst>
              <a:ext uri="{FF2B5EF4-FFF2-40B4-BE49-F238E27FC236}">
                <a16:creationId xmlns:a16="http://schemas.microsoft.com/office/drawing/2014/main" id="{03E03393-9BC8-69B2-878B-D394E5F48AB3}"/>
              </a:ext>
            </a:extLst>
          </p:cNvPr>
          <p:cNvSpPr txBox="1"/>
          <p:nvPr/>
        </p:nvSpPr>
        <p:spPr>
          <a:xfrm>
            <a:off x="615231" y="27974972"/>
            <a:ext cx="6520200" cy="738664"/>
          </a:xfrm>
          <a:prstGeom prst="rect">
            <a:avLst/>
          </a:prstGeom>
          <a:noFill/>
        </p:spPr>
        <p:txBody>
          <a:bodyPr wrap="square" rtlCol="0">
            <a:spAutoFit/>
          </a:bodyPr>
          <a:lstStyle/>
          <a:p>
            <a:pPr marL="304815" indent="-304815" defTabSz="609630">
              <a:buFont typeface="+mj-lt"/>
              <a:buAutoNum type="arabicPeriod"/>
              <a:defRPr/>
            </a:pPr>
            <a:r>
              <a:rPr lang="en-CA" sz="1400" kern="0" dirty="0">
                <a:solidFill>
                  <a:sysClr val="windowText" lastClr="000000"/>
                </a:solidFill>
                <a:latin typeface="Poppins" pitchFamily="2" charset="77"/>
                <a:cs typeface="Poppins" pitchFamily="2" charset="77"/>
              </a:rPr>
              <a:t>References in Inter 14pt. If references are extensive, institutional logos or acknowledgment/contact section (to the right) may be removed for additional space.</a:t>
            </a:r>
          </a:p>
        </p:txBody>
      </p:sp>
      <p:sp>
        <p:nvSpPr>
          <p:cNvPr id="163" name="TextBox 162">
            <a:extLst>
              <a:ext uri="{FF2B5EF4-FFF2-40B4-BE49-F238E27FC236}">
                <a16:creationId xmlns:a16="http://schemas.microsoft.com/office/drawing/2014/main" id="{0C5AD79B-55C6-97B9-5D5E-39E6E7BDC9C6}"/>
              </a:ext>
            </a:extLst>
          </p:cNvPr>
          <p:cNvSpPr txBox="1"/>
          <p:nvPr/>
        </p:nvSpPr>
        <p:spPr>
          <a:xfrm>
            <a:off x="7662513" y="27978992"/>
            <a:ext cx="6520758" cy="1200329"/>
          </a:xfrm>
          <a:prstGeom prst="rect">
            <a:avLst/>
          </a:prstGeom>
          <a:noFill/>
        </p:spPr>
        <p:txBody>
          <a:bodyPr wrap="square" rtlCol="0">
            <a:spAutoFit/>
          </a:bodyPr>
          <a:lstStyle/>
          <a:p>
            <a:r>
              <a:rPr lang="en-CA" sz="2400" kern="0" dirty="0">
                <a:solidFill>
                  <a:sysClr val="windowText" lastClr="000000"/>
                </a:solidFill>
                <a:latin typeface="Poppins" pitchFamily="2" charset="77"/>
                <a:cs typeface="Poppins" pitchFamily="2" charset="77"/>
              </a:rPr>
              <a:t>Section can be used either way, or can be removed entirely, depending on your content.</a:t>
            </a:r>
            <a:endParaRPr lang="en-US" sz="2400" dirty="0">
              <a:latin typeface="Poppins" pitchFamily="2" charset="77"/>
              <a:cs typeface="Poppins" pitchFamily="2" charset="77"/>
            </a:endParaRPr>
          </a:p>
        </p:txBody>
      </p:sp>
      <p:sp>
        <p:nvSpPr>
          <p:cNvPr id="165" name="TextBox 164">
            <a:extLst>
              <a:ext uri="{FF2B5EF4-FFF2-40B4-BE49-F238E27FC236}">
                <a16:creationId xmlns:a16="http://schemas.microsoft.com/office/drawing/2014/main" id="{0B511AFB-20B6-1E1C-642B-E7162D60CCF0}"/>
              </a:ext>
            </a:extLst>
          </p:cNvPr>
          <p:cNvSpPr txBox="1"/>
          <p:nvPr/>
        </p:nvSpPr>
        <p:spPr>
          <a:xfrm>
            <a:off x="14700335" y="27982460"/>
            <a:ext cx="6520758" cy="1569660"/>
          </a:xfrm>
          <a:prstGeom prst="rect">
            <a:avLst/>
          </a:prstGeom>
          <a:noFill/>
        </p:spPr>
        <p:txBody>
          <a:bodyPr wrap="square" rtlCol="0">
            <a:spAutoFit/>
          </a:bodyPr>
          <a:lstStyle/>
          <a:p>
            <a:r>
              <a:rPr lang="en-CA" sz="2400" kern="0" dirty="0">
                <a:solidFill>
                  <a:sysClr val="windowText" lastClr="000000"/>
                </a:solidFill>
                <a:latin typeface="Poppins" pitchFamily="2" charset="77"/>
                <a:cs typeface="Poppins" pitchFamily="2" charset="77"/>
              </a:rPr>
              <a:t>A QR code linking to your website could also be added in. Image frames can be used for institutional and/or project logos.</a:t>
            </a:r>
            <a:endParaRPr lang="en-US" sz="2400" dirty="0">
              <a:latin typeface="Poppins" pitchFamily="2" charset="77"/>
              <a:cs typeface="Poppins" pitchFamily="2" charset="77"/>
            </a:endParaRPr>
          </a:p>
        </p:txBody>
      </p:sp>
      <p:sp>
        <p:nvSpPr>
          <p:cNvPr id="15" name="TextBox 14">
            <a:extLst>
              <a:ext uri="{FF2B5EF4-FFF2-40B4-BE49-F238E27FC236}">
                <a16:creationId xmlns:a16="http://schemas.microsoft.com/office/drawing/2014/main" id="{FDD2F62C-EFA1-8F9E-AB9C-121247F54F81}"/>
              </a:ext>
            </a:extLst>
          </p:cNvPr>
          <p:cNvSpPr txBox="1"/>
          <p:nvPr/>
        </p:nvSpPr>
        <p:spPr>
          <a:xfrm>
            <a:off x="7674613" y="6368854"/>
            <a:ext cx="6509872" cy="830997"/>
          </a:xfrm>
          <a:prstGeom prst="rect">
            <a:avLst/>
          </a:prstGeom>
          <a:noFill/>
        </p:spPr>
        <p:txBody>
          <a:bodyPr wrap="square" rtlCol="0">
            <a:spAutoFit/>
          </a:bodyPr>
          <a:lstStyle/>
          <a:p>
            <a:r>
              <a:rPr lang="en-CA" sz="2400" b="1" dirty="0">
                <a:latin typeface="Poppins" pitchFamily="2" charset="77"/>
                <a:cs typeface="Poppins" pitchFamily="2" charset="77"/>
              </a:rPr>
              <a:t>Figure 1.</a:t>
            </a:r>
            <a:r>
              <a:rPr lang="en-CA" sz="2400" dirty="0">
                <a:latin typeface="Poppins" pitchFamily="2" charset="77"/>
                <a:cs typeface="Poppins" pitchFamily="2" charset="77"/>
              </a:rPr>
              <a:t> Title of figure, ending with a period. Titles </a:t>
            </a:r>
            <a:r>
              <a:rPr lang="en-CA" sz="2400" b="1" dirty="0">
                <a:latin typeface="Poppins" pitchFamily="2" charset="77"/>
                <a:cs typeface="Poppins" pitchFamily="2" charset="77"/>
              </a:rPr>
              <a:t>precede</a:t>
            </a:r>
            <a:r>
              <a:rPr lang="en-CA" sz="2400" dirty="0">
                <a:latin typeface="Poppins" pitchFamily="2" charset="77"/>
                <a:cs typeface="Poppins" pitchFamily="2" charset="77"/>
              </a:rPr>
              <a:t> the figure.</a:t>
            </a:r>
          </a:p>
        </p:txBody>
      </p:sp>
      <p:sp>
        <p:nvSpPr>
          <p:cNvPr id="20" name="Rectangle 19">
            <a:extLst>
              <a:ext uri="{FF2B5EF4-FFF2-40B4-BE49-F238E27FC236}">
                <a16:creationId xmlns:a16="http://schemas.microsoft.com/office/drawing/2014/main" id="{F87F3537-A949-CAA4-5D84-1501D2A7A839}"/>
              </a:ext>
            </a:extLst>
          </p:cNvPr>
          <p:cNvSpPr/>
          <p:nvPr/>
        </p:nvSpPr>
        <p:spPr>
          <a:xfrm>
            <a:off x="7759327" y="7216726"/>
            <a:ext cx="6356496" cy="4029533"/>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242" dirty="0">
                <a:latin typeface="Poppins" pitchFamily="2" charset="77"/>
                <a:cs typeface="Poppins" pitchFamily="2" charset="77"/>
              </a:rPr>
              <a:t>Figure placeholder</a:t>
            </a:r>
          </a:p>
        </p:txBody>
      </p:sp>
      <p:sp>
        <p:nvSpPr>
          <p:cNvPr id="26" name="TextBox 25">
            <a:extLst>
              <a:ext uri="{FF2B5EF4-FFF2-40B4-BE49-F238E27FC236}">
                <a16:creationId xmlns:a16="http://schemas.microsoft.com/office/drawing/2014/main" id="{DBF538D2-77CB-146B-33E1-F0D1E6E3626F}"/>
              </a:ext>
            </a:extLst>
          </p:cNvPr>
          <p:cNvSpPr txBox="1"/>
          <p:nvPr/>
        </p:nvSpPr>
        <p:spPr>
          <a:xfrm>
            <a:off x="14878167" y="6344610"/>
            <a:ext cx="6459618" cy="830997"/>
          </a:xfrm>
          <a:prstGeom prst="rect">
            <a:avLst/>
          </a:prstGeom>
          <a:noFill/>
        </p:spPr>
        <p:txBody>
          <a:bodyPr wrap="square" rtlCol="0">
            <a:spAutoFit/>
          </a:bodyPr>
          <a:lstStyle/>
          <a:p>
            <a:r>
              <a:rPr lang="en-CA" sz="2400" b="1" dirty="0">
                <a:latin typeface="Poppins" pitchFamily="2" charset="77"/>
                <a:cs typeface="Poppins" pitchFamily="2" charset="77"/>
              </a:rPr>
              <a:t>Table 1.</a:t>
            </a:r>
            <a:r>
              <a:rPr lang="en-CA" sz="2400" dirty="0">
                <a:latin typeface="Poppins" pitchFamily="2" charset="77"/>
                <a:cs typeface="Poppins" pitchFamily="2" charset="77"/>
              </a:rPr>
              <a:t> Title of figure, ending with a period. Titles </a:t>
            </a:r>
            <a:r>
              <a:rPr lang="en-CA" sz="2400" b="1" dirty="0">
                <a:latin typeface="Poppins" pitchFamily="2" charset="77"/>
                <a:cs typeface="Poppins" pitchFamily="2" charset="77"/>
              </a:rPr>
              <a:t>precede</a:t>
            </a:r>
            <a:r>
              <a:rPr lang="en-CA" sz="2400" dirty="0">
                <a:latin typeface="Poppins" pitchFamily="2" charset="77"/>
                <a:cs typeface="Poppins" pitchFamily="2" charset="77"/>
              </a:rPr>
              <a:t> the figure.</a:t>
            </a:r>
          </a:p>
        </p:txBody>
      </p:sp>
      <p:graphicFrame>
        <p:nvGraphicFramePr>
          <p:cNvPr id="27" name="Chart 26">
            <a:extLst>
              <a:ext uri="{FF2B5EF4-FFF2-40B4-BE49-F238E27FC236}">
                <a16:creationId xmlns:a16="http://schemas.microsoft.com/office/drawing/2014/main" id="{DE03FA44-774B-0A43-8AA6-A11C439BA5C1}"/>
              </a:ext>
            </a:extLst>
          </p:cNvPr>
          <p:cNvGraphicFramePr/>
          <p:nvPr>
            <p:extLst>
              <p:ext uri="{D42A27DB-BD31-4B8C-83A1-F6EECF244321}">
                <p14:modId xmlns:p14="http://schemas.microsoft.com/office/powerpoint/2010/main" val="675375223"/>
              </p:ext>
            </p:extLst>
          </p:nvPr>
        </p:nvGraphicFramePr>
        <p:xfrm>
          <a:off x="7687081" y="18106237"/>
          <a:ext cx="6402112" cy="6900818"/>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8" name="Table 18">
            <a:extLst>
              <a:ext uri="{FF2B5EF4-FFF2-40B4-BE49-F238E27FC236}">
                <a16:creationId xmlns:a16="http://schemas.microsoft.com/office/drawing/2014/main" id="{D977FF04-23E7-181B-4068-8E2B43811922}"/>
              </a:ext>
            </a:extLst>
          </p:cNvPr>
          <p:cNvGraphicFramePr>
            <a:graphicFrameLocks noGrp="1"/>
          </p:cNvGraphicFramePr>
          <p:nvPr>
            <p:extLst>
              <p:ext uri="{D42A27DB-BD31-4B8C-83A1-F6EECF244321}">
                <p14:modId xmlns:p14="http://schemas.microsoft.com/office/powerpoint/2010/main" val="2552835169"/>
              </p:ext>
            </p:extLst>
          </p:nvPr>
        </p:nvGraphicFramePr>
        <p:xfrm>
          <a:off x="15025260" y="7268520"/>
          <a:ext cx="5969788" cy="3935519"/>
        </p:xfrm>
        <a:graphic>
          <a:graphicData uri="http://schemas.openxmlformats.org/drawingml/2006/table">
            <a:tbl>
              <a:tblPr firstRow="1" bandRow="1">
                <a:tableStyleId>{9D7B26C5-4107-4FEC-AEDC-1716B250A1EF}</a:tableStyleId>
              </a:tblPr>
              <a:tblGrid>
                <a:gridCol w="1492447">
                  <a:extLst>
                    <a:ext uri="{9D8B030D-6E8A-4147-A177-3AD203B41FA5}">
                      <a16:colId xmlns:a16="http://schemas.microsoft.com/office/drawing/2014/main" val="620778231"/>
                    </a:ext>
                  </a:extLst>
                </a:gridCol>
                <a:gridCol w="1492447">
                  <a:extLst>
                    <a:ext uri="{9D8B030D-6E8A-4147-A177-3AD203B41FA5}">
                      <a16:colId xmlns:a16="http://schemas.microsoft.com/office/drawing/2014/main" val="1228825175"/>
                    </a:ext>
                  </a:extLst>
                </a:gridCol>
                <a:gridCol w="1492447">
                  <a:extLst>
                    <a:ext uri="{9D8B030D-6E8A-4147-A177-3AD203B41FA5}">
                      <a16:colId xmlns:a16="http://schemas.microsoft.com/office/drawing/2014/main" val="3503986045"/>
                    </a:ext>
                  </a:extLst>
                </a:gridCol>
                <a:gridCol w="1492447">
                  <a:extLst>
                    <a:ext uri="{9D8B030D-6E8A-4147-A177-3AD203B41FA5}">
                      <a16:colId xmlns:a16="http://schemas.microsoft.com/office/drawing/2014/main" val="3593657312"/>
                    </a:ext>
                  </a:extLst>
                </a:gridCol>
              </a:tblGrid>
              <a:tr h="750644">
                <a:tc>
                  <a:txBody>
                    <a:bodyPr/>
                    <a:lstStyle/>
                    <a:p>
                      <a:pPr algn="l"/>
                      <a:r>
                        <a:rPr lang="en-CA" sz="2400" dirty="0"/>
                        <a:t>Series 1</a:t>
                      </a:r>
                    </a:p>
                  </a:txBody>
                  <a:tcPr marL="164592" marR="164592" marT="82296" marB="82296" anchor="ctr"/>
                </a:tc>
                <a:tc>
                  <a:txBody>
                    <a:bodyPr/>
                    <a:lstStyle/>
                    <a:p>
                      <a:pPr algn="l"/>
                      <a:r>
                        <a:rPr lang="en-CA" sz="2400" dirty="0"/>
                        <a:t>Series 2</a:t>
                      </a:r>
                    </a:p>
                  </a:txBody>
                  <a:tcPr marL="164592" marR="164592" marT="82296" marB="82296" anchor="ctr"/>
                </a:tc>
                <a:tc>
                  <a:txBody>
                    <a:bodyPr/>
                    <a:lstStyle/>
                    <a:p>
                      <a:pPr algn="l"/>
                      <a:r>
                        <a:rPr lang="en-CA" sz="2400" dirty="0"/>
                        <a:t>Series 3</a:t>
                      </a:r>
                    </a:p>
                  </a:txBody>
                  <a:tcPr marL="164592" marR="164592" marT="82296" marB="82296" anchor="ctr"/>
                </a:tc>
                <a:tc>
                  <a:txBody>
                    <a:bodyPr/>
                    <a:lstStyle/>
                    <a:p>
                      <a:pPr algn="l"/>
                      <a:r>
                        <a:rPr lang="en-CA" sz="2400" dirty="0"/>
                        <a:t>Series 4</a:t>
                      </a:r>
                    </a:p>
                  </a:txBody>
                  <a:tcPr marL="164592" marR="164592" marT="82296" marB="82296" anchor="ctr"/>
                </a:tc>
                <a:extLst>
                  <a:ext uri="{0D108BD9-81ED-4DB2-BD59-A6C34878D82A}">
                    <a16:rowId xmlns:a16="http://schemas.microsoft.com/office/drawing/2014/main" val="1895879132"/>
                  </a:ext>
                </a:extLst>
              </a:tr>
              <a:tr h="636975">
                <a:tc>
                  <a:txBody>
                    <a:bodyPr/>
                    <a:lstStyle/>
                    <a:p>
                      <a:pPr algn="l"/>
                      <a:endParaRPr lang="en-CA" sz="2400"/>
                    </a:p>
                  </a:txBody>
                  <a:tcPr marL="164592" marR="164592" marT="82296" marB="82296" anchor="ctr"/>
                </a:tc>
                <a:tc>
                  <a:txBody>
                    <a:bodyPr/>
                    <a:lstStyle/>
                    <a:p>
                      <a:pPr algn="l"/>
                      <a:endParaRPr lang="en-CA" sz="2400" dirty="0"/>
                    </a:p>
                  </a:txBody>
                  <a:tcPr marL="164592" marR="164592" marT="82296" marB="82296" anchor="ctr"/>
                </a:tc>
                <a:tc>
                  <a:txBody>
                    <a:bodyPr/>
                    <a:lstStyle/>
                    <a:p>
                      <a:pPr algn="l"/>
                      <a:endParaRPr lang="en-CA" sz="2400" dirty="0"/>
                    </a:p>
                  </a:txBody>
                  <a:tcPr marL="164592" marR="164592" marT="82296" marB="82296" anchor="ctr"/>
                </a:tc>
                <a:tc>
                  <a:txBody>
                    <a:bodyPr/>
                    <a:lstStyle/>
                    <a:p>
                      <a:pPr algn="l"/>
                      <a:endParaRPr lang="en-CA" sz="2400"/>
                    </a:p>
                  </a:txBody>
                  <a:tcPr marL="164592" marR="164592" marT="82296" marB="82296" anchor="ctr"/>
                </a:tc>
                <a:extLst>
                  <a:ext uri="{0D108BD9-81ED-4DB2-BD59-A6C34878D82A}">
                    <a16:rowId xmlns:a16="http://schemas.microsoft.com/office/drawing/2014/main" val="3138397977"/>
                  </a:ext>
                </a:extLst>
              </a:tr>
              <a:tr h="636975">
                <a:tc>
                  <a:txBody>
                    <a:bodyPr/>
                    <a:lstStyle/>
                    <a:p>
                      <a:pPr algn="l"/>
                      <a:endParaRPr lang="en-CA" sz="2400"/>
                    </a:p>
                  </a:txBody>
                  <a:tcPr marL="164592" marR="164592" marT="82296" marB="82296" anchor="ctr"/>
                </a:tc>
                <a:tc>
                  <a:txBody>
                    <a:bodyPr/>
                    <a:lstStyle/>
                    <a:p>
                      <a:pPr algn="l"/>
                      <a:endParaRPr lang="en-CA" sz="2400"/>
                    </a:p>
                  </a:txBody>
                  <a:tcPr marL="164592" marR="164592" marT="82296" marB="82296" anchor="ctr"/>
                </a:tc>
                <a:tc>
                  <a:txBody>
                    <a:bodyPr/>
                    <a:lstStyle/>
                    <a:p>
                      <a:pPr algn="l"/>
                      <a:endParaRPr lang="en-CA" sz="2400" dirty="0"/>
                    </a:p>
                  </a:txBody>
                  <a:tcPr marL="164592" marR="164592" marT="82296" marB="82296" anchor="ctr"/>
                </a:tc>
                <a:tc>
                  <a:txBody>
                    <a:bodyPr/>
                    <a:lstStyle/>
                    <a:p>
                      <a:pPr algn="l"/>
                      <a:endParaRPr lang="en-CA" sz="2400" dirty="0"/>
                    </a:p>
                  </a:txBody>
                  <a:tcPr marL="164592" marR="164592" marT="82296" marB="82296" anchor="ctr"/>
                </a:tc>
                <a:extLst>
                  <a:ext uri="{0D108BD9-81ED-4DB2-BD59-A6C34878D82A}">
                    <a16:rowId xmlns:a16="http://schemas.microsoft.com/office/drawing/2014/main" val="2313702977"/>
                  </a:ext>
                </a:extLst>
              </a:tr>
              <a:tr h="636975">
                <a:tc>
                  <a:txBody>
                    <a:bodyPr/>
                    <a:lstStyle/>
                    <a:p>
                      <a:pPr algn="l"/>
                      <a:endParaRPr lang="en-CA" sz="2400"/>
                    </a:p>
                  </a:txBody>
                  <a:tcPr marL="164592" marR="164592" marT="82296" marB="82296" anchor="ctr"/>
                </a:tc>
                <a:tc>
                  <a:txBody>
                    <a:bodyPr/>
                    <a:lstStyle/>
                    <a:p>
                      <a:pPr algn="l"/>
                      <a:endParaRPr lang="en-CA" sz="2400"/>
                    </a:p>
                  </a:txBody>
                  <a:tcPr marL="164592" marR="164592" marT="82296" marB="82296" anchor="ctr"/>
                </a:tc>
                <a:tc>
                  <a:txBody>
                    <a:bodyPr/>
                    <a:lstStyle/>
                    <a:p>
                      <a:pPr algn="l"/>
                      <a:endParaRPr lang="en-CA" sz="2400" dirty="0"/>
                    </a:p>
                  </a:txBody>
                  <a:tcPr marL="164592" marR="164592" marT="82296" marB="82296" anchor="ctr"/>
                </a:tc>
                <a:tc>
                  <a:txBody>
                    <a:bodyPr/>
                    <a:lstStyle/>
                    <a:p>
                      <a:pPr algn="l"/>
                      <a:endParaRPr lang="en-CA" sz="2400"/>
                    </a:p>
                  </a:txBody>
                  <a:tcPr marL="164592" marR="164592" marT="82296" marB="82296" anchor="ctr"/>
                </a:tc>
                <a:extLst>
                  <a:ext uri="{0D108BD9-81ED-4DB2-BD59-A6C34878D82A}">
                    <a16:rowId xmlns:a16="http://schemas.microsoft.com/office/drawing/2014/main" val="1511246659"/>
                  </a:ext>
                </a:extLst>
              </a:tr>
              <a:tr h="636975">
                <a:tc>
                  <a:txBody>
                    <a:bodyPr/>
                    <a:lstStyle/>
                    <a:p>
                      <a:pPr algn="l"/>
                      <a:endParaRPr lang="en-CA" sz="2400" dirty="0"/>
                    </a:p>
                  </a:txBody>
                  <a:tcPr marL="164592" marR="164592" marT="82296" marB="82296" anchor="ctr"/>
                </a:tc>
                <a:tc>
                  <a:txBody>
                    <a:bodyPr/>
                    <a:lstStyle/>
                    <a:p>
                      <a:pPr algn="l"/>
                      <a:endParaRPr lang="en-CA" sz="2400"/>
                    </a:p>
                  </a:txBody>
                  <a:tcPr marL="164592" marR="164592" marT="82296" marB="82296" anchor="ctr"/>
                </a:tc>
                <a:tc>
                  <a:txBody>
                    <a:bodyPr/>
                    <a:lstStyle/>
                    <a:p>
                      <a:pPr algn="l"/>
                      <a:endParaRPr lang="en-CA" sz="2400" dirty="0"/>
                    </a:p>
                  </a:txBody>
                  <a:tcPr marL="164592" marR="164592" marT="82296" marB="82296" anchor="ctr"/>
                </a:tc>
                <a:tc>
                  <a:txBody>
                    <a:bodyPr/>
                    <a:lstStyle/>
                    <a:p>
                      <a:pPr algn="l"/>
                      <a:endParaRPr lang="en-CA" sz="2400" dirty="0"/>
                    </a:p>
                  </a:txBody>
                  <a:tcPr marL="164592" marR="164592" marT="82296" marB="82296" anchor="ctr"/>
                </a:tc>
                <a:extLst>
                  <a:ext uri="{0D108BD9-81ED-4DB2-BD59-A6C34878D82A}">
                    <a16:rowId xmlns:a16="http://schemas.microsoft.com/office/drawing/2014/main" val="3481899207"/>
                  </a:ext>
                </a:extLst>
              </a:tr>
              <a:tr h="636975">
                <a:tc>
                  <a:txBody>
                    <a:bodyPr/>
                    <a:lstStyle/>
                    <a:p>
                      <a:pPr algn="l"/>
                      <a:endParaRPr lang="en-CA" sz="2400" dirty="0"/>
                    </a:p>
                  </a:txBody>
                  <a:tcPr marL="164592" marR="164592" marT="82296" marB="82296" anchor="ctr"/>
                </a:tc>
                <a:tc>
                  <a:txBody>
                    <a:bodyPr/>
                    <a:lstStyle/>
                    <a:p>
                      <a:pPr algn="l"/>
                      <a:endParaRPr lang="en-CA" sz="2400"/>
                    </a:p>
                  </a:txBody>
                  <a:tcPr marL="164592" marR="164592" marT="82296" marB="82296" anchor="ctr"/>
                </a:tc>
                <a:tc>
                  <a:txBody>
                    <a:bodyPr/>
                    <a:lstStyle/>
                    <a:p>
                      <a:pPr algn="l"/>
                      <a:endParaRPr lang="en-CA" sz="2400" dirty="0"/>
                    </a:p>
                  </a:txBody>
                  <a:tcPr marL="164592" marR="164592" marT="82296" marB="82296" anchor="ctr"/>
                </a:tc>
                <a:tc>
                  <a:txBody>
                    <a:bodyPr/>
                    <a:lstStyle/>
                    <a:p>
                      <a:pPr algn="l"/>
                      <a:endParaRPr lang="en-CA" sz="2400" dirty="0"/>
                    </a:p>
                  </a:txBody>
                  <a:tcPr marL="164592" marR="164592" marT="82296" marB="82296" anchor="ctr"/>
                </a:tc>
                <a:extLst>
                  <a:ext uri="{0D108BD9-81ED-4DB2-BD59-A6C34878D82A}">
                    <a16:rowId xmlns:a16="http://schemas.microsoft.com/office/drawing/2014/main" val="3797202197"/>
                  </a:ext>
                </a:extLst>
              </a:tr>
            </a:tbl>
          </a:graphicData>
        </a:graphic>
      </p:graphicFrame>
      <p:sp>
        <p:nvSpPr>
          <p:cNvPr id="29" name="TextBox 28">
            <a:extLst>
              <a:ext uri="{FF2B5EF4-FFF2-40B4-BE49-F238E27FC236}">
                <a16:creationId xmlns:a16="http://schemas.microsoft.com/office/drawing/2014/main" id="{C9969A8D-6477-E24E-6A00-27C52B006486}"/>
              </a:ext>
            </a:extLst>
          </p:cNvPr>
          <p:cNvSpPr txBox="1"/>
          <p:nvPr/>
        </p:nvSpPr>
        <p:spPr>
          <a:xfrm>
            <a:off x="7759327" y="11768064"/>
            <a:ext cx="13235720" cy="461665"/>
          </a:xfrm>
          <a:prstGeom prst="rect">
            <a:avLst/>
          </a:prstGeom>
          <a:noFill/>
        </p:spPr>
        <p:txBody>
          <a:bodyPr wrap="square" rtlCol="0">
            <a:spAutoFit/>
          </a:bodyPr>
          <a:lstStyle/>
          <a:p>
            <a:r>
              <a:rPr lang="en-CA" sz="2400" b="1" dirty="0">
                <a:latin typeface="Poppins" pitchFamily="2" charset="77"/>
                <a:cs typeface="Poppins" pitchFamily="2" charset="77"/>
              </a:rPr>
              <a:t>Figure 2.</a:t>
            </a:r>
            <a:r>
              <a:rPr lang="en-CA" sz="2400" dirty="0">
                <a:latin typeface="Poppins" pitchFamily="2" charset="77"/>
                <a:cs typeface="Poppins" pitchFamily="2" charset="77"/>
              </a:rPr>
              <a:t> Title of figure, ending with a period. Titles </a:t>
            </a:r>
            <a:r>
              <a:rPr lang="en-CA" sz="2400" b="1" dirty="0">
                <a:latin typeface="Poppins" pitchFamily="2" charset="77"/>
                <a:cs typeface="Poppins" pitchFamily="2" charset="77"/>
              </a:rPr>
              <a:t>precede</a:t>
            </a:r>
            <a:r>
              <a:rPr lang="en-CA" sz="2400" dirty="0">
                <a:latin typeface="Poppins" pitchFamily="2" charset="77"/>
                <a:cs typeface="Poppins" pitchFamily="2" charset="77"/>
              </a:rPr>
              <a:t> the figure.</a:t>
            </a:r>
          </a:p>
        </p:txBody>
      </p:sp>
      <p:sp>
        <p:nvSpPr>
          <p:cNvPr id="30" name="Rectangle 29">
            <a:extLst>
              <a:ext uri="{FF2B5EF4-FFF2-40B4-BE49-F238E27FC236}">
                <a16:creationId xmlns:a16="http://schemas.microsoft.com/office/drawing/2014/main" id="{4B2CD882-53B9-8D43-F848-8623F1D74DC3}"/>
              </a:ext>
            </a:extLst>
          </p:cNvPr>
          <p:cNvSpPr/>
          <p:nvPr/>
        </p:nvSpPr>
        <p:spPr>
          <a:xfrm>
            <a:off x="7796490" y="12272511"/>
            <a:ext cx="13198557" cy="515348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242" dirty="0"/>
              <a:t>Figure placeholder</a:t>
            </a:r>
          </a:p>
        </p:txBody>
      </p:sp>
      <p:grpSp>
        <p:nvGrpSpPr>
          <p:cNvPr id="4" name="Group 3">
            <a:extLst>
              <a:ext uri="{FF2B5EF4-FFF2-40B4-BE49-F238E27FC236}">
                <a16:creationId xmlns:a16="http://schemas.microsoft.com/office/drawing/2014/main" id="{6E0FD68D-9FEC-2768-3108-CA75D137F415}"/>
              </a:ext>
            </a:extLst>
          </p:cNvPr>
          <p:cNvGrpSpPr/>
          <p:nvPr/>
        </p:nvGrpSpPr>
        <p:grpSpPr>
          <a:xfrm>
            <a:off x="16190588" y="-73431"/>
            <a:ext cx="5279802" cy="2746635"/>
            <a:chOff x="16190588" y="-73431"/>
            <a:chExt cx="5279802" cy="2746635"/>
          </a:xfrm>
        </p:grpSpPr>
        <p:pic>
          <p:nvPicPr>
            <p:cNvPr id="8" name="Picture 7">
              <a:extLst>
                <a:ext uri="{FF2B5EF4-FFF2-40B4-BE49-F238E27FC236}">
                  <a16:creationId xmlns:a16="http://schemas.microsoft.com/office/drawing/2014/main" id="{5CAD5EB9-25DC-332F-7EEE-FFD1B66A3889}"/>
                </a:ext>
              </a:extLst>
            </p:cNvPr>
            <p:cNvPicPr>
              <a:picLocks noChangeAspect="1"/>
            </p:cNvPicPr>
            <p:nvPr/>
          </p:nvPicPr>
          <p:blipFill>
            <a:blip r:embed="rId8"/>
            <a:stretch>
              <a:fillRect/>
            </a:stretch>
          </p:blipFill>
          <p:spPr>
            <a:xfrm>
              <a:off x="16190588" y="-73431"/>
              <a:ext cx="5279802" cy="2746635"/>
            </a:xfrm>
            <a:prstGeom prst="rect">
              <a:avLst/>
            </a:prstGeom>
          </p:spPr>
        </p:pic>
        <p:sp>
          <p:nvSpPr>
            <p:cNvPr id="9" name="TextBox 8">
              <a:extLst>
                <a:ext uri="{FF2B5EF4-FFF2-40B4-BE49-F238E27FC236}">
                  <a16:creationId xmlns:a16="http://schemas.microsoft.com/office/drawing/2014/main" id="{6950C5A6-ABC2-77A3-3C32-6909E4175418}"/>
                </a:ext>
              </a:extLst>
            </p:cNvPr>
            <p:cNvSpPr txBox="1"/>
            <p:nvPr/>
          </p:nvSpPr>
          <p:spPr>
            <a:xfrm>
              <a:off x="17793186" y="2293548"/>
              <a:ext cx="2074607" cy="379656"/>
            </a:xfrm>
            <a:prstGeom prst="rect">
              <a:avLst/>
            </a:prstGeom>
            <a:noFill/>
            <a:ln>
              <a:noFill/>
            </a:ln>
          </p:spPr>
          <p:txBody>
            <a:bodyPr wrap="none" rtlCol="0">
              <a:spAutoFit/>
            </a:bodyPr>
            <a:lstStyle/>
            <a:p>
              <a:r>
                <a:rPr lang="en-CA" sz="1867" kern="100" dirty="0">
                  <a:solidFill>
                    <a:schemeClr val="bg1"/>
                  </a:solidFill>
                  <a:latin typeface="Poppins" pitchFamily="2" charset="77"/>
                  <a:ea typeface="Microsoft YaHei" panose="020B0503020204020204" pitchFamily="34" charset="-122"/>
                  <a:cs typeface="Poppins" pitchFamily="2" charset="77"/>
                </a:rPr>
                <a:t>20-24 July 2026</a:t>
              </a:r>
              <a:endParaRPr lang="en-US" sz="1867" b="1" dirty="0">
                <a:solidFill>
                  <a:schemeClr val="bg1"/>
                </a:solidFill>
                <a:latin typeface="Poppins" pitchFamily="2" charset="77"/>
                <a:cs typeface="Poppins" pitchFamily="2" charset="77"/>
              </a:endParaRPr>
            </a:p>
          </p:txBody>
        </p:sp>
      </p:grpSp>
      <p:cxnSp>
        <p:nvCxnSpPr>
          <p:cNvPr id="5" name="Straight Connector 4">
            <a:extLst>
              <a:ext uri="{FF2B5EF4-FFF2-40B4-BE49-F238E27FC236}">
                <a16:creationId xmlns:a16="http://schemas.microsoft.com/office/drawing/2014/main" id="{C84B5D9D-59F5-61D7-413E-F189636DB1EC}"/>
              </a:ext>
            </a:extLst>
          </p:cNvPr>
          <p:cNvCxnSpPr>
            <a:cxnSpLocks/>
          </p:cNvCxnSpPr>
          <p:nvPr/>
        </p:nvCxnSpPr>
        <p:spPr>
          <a:xfrm>
            <a:off x="608504" y="31766483"/>
            <a:ext cx="20710649" cy="0"/>
          </a:xfrm>
          <a:prstGeom prst="line">
            <a:avLst/>
          </a:prstGeom>
          <a:ln w="25400">
            <a:solidFill>
              <a:srgbClr val="922237"/>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F36F3DD3-CC96-8722-8911-F795E5D9D184}"/>
              </a:ext>
            </a:extLst>
          </p:cNvPr>
          <p:cNvCxnSpPr>
            <a:cxnSpLocks/>
          </p:cNvCxnSpPr>
          <p:nvPr/>
        </p:nvCxnSpPr>
        <p:spPr>
          <a:xfrm>
            <a:off x="574224" y="5252492"/>
            <a:ext cx="20710649" cy="0"/>
          </a:xfrm>
          <a:prstGeom prst="line">
            <a:avLst/>
          </a:prstGeom>
          <a:ln w="25400">
            <a:solidFill>
              <a:srgbClr val="922237"/>
            </a:solidFill>
          </a:ln>
        </p:spPr>
        <p:style>
          <a:lnRef idx="2">
            <a:schemeClr val="accent1"/>
          </a:lnRef>
          <a:fillRef idx="0">
            <a:schemeClr val="accent1"/>
          </a:fillRef>
          <a:effectRef idx="1">
            <a:schemeClr val="accent1"/>
          </a:effectRef>
          <a:fontRef idx="minor">
            <a:schemeClr val="tx1"/>
          </a:fontRef>
        </p:style>
      </p:cxnSp>
      <p:pic>
        <p:nvPicPr>
          <p:cNvPr id="3" name="Picture 2">
            <a:extLst>
              <a:ext uri="{FF2B5EF4-FFF2-40B4-BE49-F238E27FC236}">
                <a16:creationId xmlns:a16="http://schemas.microsoft.com/office/drawing/2014/main" id="{2939616C-4541-54C4-1428-8FB65D0CB0A5}"/>
              </a:ext>
            </a:extLst>
          </p:cNvPr>
          <p:cNvPicPr>
            <a:picLocks noChangeAspect="1"/>
          </p:cNvPicPr>
          <p:nvPr/>
        </p:nvPicPr>
        <p:blipFill>
          <a:blip r:embed="rId9"/>
          <a:stretch>
            <a:fillRect/>
          </a:stretch>
        </p:blipFill>
        <p:spPr>
          <a:xfrm>
            <a:off x="17403202" y="3893581"/>
            <a:ext cx="2854574" cy="1323150"/>
          </a:xfrm>
          <a:prstGeom prst="rect">
            <a:avLst/>
          </a:prstGeom>
        </p:spPr>
      </p:pic>
    </p:spTree>
    <p:extLst>
      <p:ext uri="{BB962C8B-B14F-4D97-AF65-F5344CB8AC3E}">
        <p14:creationId xmlns:p14="http://schemas.microsoft.com/office/powerpoint/2010/main" val="379417698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471</TotalTime>
  <Words>291</Words>
  <Application>Microsoft Macintosh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Poppins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Atefeh Hesarbani</dc:creator>
  <cp:lastModifiedBy>Sahar Sahyoun</cp:lastModifiedBy>
  <cp:revision>9</cp:revision>
  <dcterms:created xsi:type="dcterms:W3CDTF">2026-04-16T13:30:51Z</dcterms:created>
  <dcterms:modified xsi:type="dcterms:W3CDTF">2026-07-02T06:32:25Z</dcterms:modified>
</cp:coreProperties>
</file>