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5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</p:sldIdLst>
  <p:sldSz cy="6858000" cx="12192000"/>
  <p:notesSz cx="6858000" cy="9144000"/>
  <p:embeddedFontLst>
    <p:embeddedFont>
      <p:font typeface="Roboto"/>
      <p:regular r:id="rId34"/>
      <p:bold r:id="rId35"/>
      <p:italic r:id="rId36"/>
      <p:boldItalic r:id="rId37"/>
    </p:embeddedFont>
    <p:embeddedFont>
      <p:font typeface="Century Schoolbook"/>
      <p:regular r:id="rId38"/>
      <p:bold r:id="rId39"/>
      <p:italic r:id="rId40"/>
      <p:boldItalic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GoogleSlidesCustomDataVersion2">
      <go:slidesCustomData xmlns:go="http://customooxmlschemas.google.com/" r:id="rId42" roundtripDataSignature="AMtx7miupFdcfzWea9c6tkmnECpRD8RDr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CenturySchoolbook-italic.fntdata"/><Relationship Id="rId20" Type="http://schemas.openxmlformats.org/officeDocument/2006/relationships/slide" Target="slides/slide14.xml"/><Relationship Id="rId42" Type="http://customschemas.google.com/relationships/presentationmetadata" Target="metadata"/><Relationship Id="rId41" Type="http://schemas.openxmlformats.org/officeDocument/2006/relationships/font" Target="fonts/CenturySchoolbook-boldItalic.fntdata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font" Target="fonts/Roboto-bold.fntdata"/><Relationship Id="rId12" Type="http://schemas.openxmlformats.org/officeDocument/2006/relationships/slide" Target="slides/slide6.xml"/><Relationship Id="rId34" Type="http://schemas.openxmlformats.org/officeDocument/2006/relationships/font" Target="fonts/Roboto-regular.fntdata"/><Relationship Id="rId15" Type="http://schemas.openxmlformats.org/officeDocument/2006/relationships/slide" Target="slides/slide9.xml"/><Relationship Id="rId37" Type="http://schemas.openxmlformats.org/officeDocument/2006/relationships/font" Target="fonts/Roboto-boldItalic.fntdata"/><Relationship Id="rId14" Type="http://schemas.openxmlformats.org/officeDocument/2006/relationships/slide" Target="slides/slide8.xml"/><Relationship Id="rId36" Type="http://schemas.openxmlformats.org/officeDocument/2006/relationships/font" Target="fonts/Roboto-italic.fntdata"/><Relationship Id="rId17" Type="http://schemas.openxmlformats.org/officeDocument/2006/relationships/slide" Target="slides/slide11.xml"/><Relationship Id="rId39" Type="http://schemas.openxmlformats.org/officeDocument/2006/relationships/font" Target="fonts/CenturySchoolbook-bold.fntdata"/><Relationship Id="rId16" Type="http://schemas.openxmlformats.org/officeDocument/2006/relationships/slide" Target="slides/slide10.xml"/><Relationship Id="rId38" Type="http://schemas.openxmlformats.org/officeDocument/2006/relationships/font" Target="fonts/CenturySchoolbook-regular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43ab723a4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5" name="Google Shape;105;g243ab723a4e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13f2eca461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8" name="Google Shape;178;g213f2eca461_0_4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0c8c94fa80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7" name="Google Shape;187;g20c8c94fa80_0_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2db0d38bee9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6" name="Google Shape;196;g2db0d38bee9_0_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13f2eca461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5" name="Google Shape;205;g213f2eca461_0_3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db0d38bee9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4" name="Google Shape;214;g2db0d38bee9_0_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2020a51600d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3" name="Google Shape;223;g2020a51600d_0_4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67b9e8f8d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2" name="Google Shape;232;g267b9e8f8d2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f76429ec5e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1" name="Google Shape;241;g3f76429ec5e_0_5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13f2eca461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7" name="Google Shape;247;g213f2eca461_0_6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0aabe9ca6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55" name="Google Shape;255;g30aabe9ca6b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f76429ec5e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2" name="Google Shape;112;g3f76429ec5e_0_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f796b5ff3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3" name="Google Shape;263;g3f796b5ff38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2f17572d7b7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9" name="Google Shape;269;g2f17572d7b7_0_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21813d0c9c2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77" name="Google Shape;277;g21813d0c9c2_0_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f7966ba708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85" name="Google Shape;285;g3f7966ba708_0_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1f61a7f14a4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91" name="Google Shape;291;g1f61a7f14a4_0_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1f61a7f14a4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99" name="Google Shape;299;g1f61a7f14a4_0_4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2020a51600d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7" name="Google Shape;307;g2020a51600d_0_3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1f61a7f14a4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15" name="Google Shape;315;g1f61a7f14a4_0_3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f76429ec5e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8" name="Google Shape;118;g3f76429ec5e_0_3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f7966ba708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4" name="Google Shape;124;g3f7966ba708_0_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f76429ec5e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0" name="Google Shape;130;g3f76429ec5e_0_3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020a51600d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6" name="Google Shape;136;g2020a51600d_0_2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223662ae3a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8" name="Google Shape;148;g2223662ae3a_0_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020a51600d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7" name="Google Shape;157;g2020a51600d_0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f61a7f14a4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9" name="Google Shape;169;g1f61a7f14a4_0_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2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1"/>
          <p:cNvSpPr txBox="1"/>
          <p:nvPr>
            <p:ph type="ctrTitle"/>
          </p:nvPr>
        </p:nvSpPr>
        <p:spPr>
          <a:xfrm>
            <a:off x="1261872" y="758952"/>
            <a:ext cx="9418320" cy="40416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entury Schoolbook"/>
              <a:buNone/>
              <a:defRPr sz="7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1"/>
          <p:cNvSpPr txBox="1"/>
          <p:nvPr>
            <p:ph idx="1" type="subTitle"/>
          </p:nvPr>
        </p:nvSpPr>
        <p:spPr>
          <a:xfrm>
            <a:off x="1261872" y="4800600"/>
            <a:ext cx="9418320" cy="1691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  <a:defRPr sz="2200">
                <a:solidFill>
                  <a:srgbClr val="BFBFBF"/>
                </a:solidFill>
              </a:defRPr>
            </a:lvl1pPr>
            <a:lvl2pPr lvl="1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4" name="Google Shape;14;p11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A5A1A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11"/>
          <p:cNvSpPr txBox="1"/>
          <p:nvPr>
            <p:ph idx="10" type="dt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1"/>
          <p:cNvSpPr txBox="1"/>
          <p:nvPr>
            <p:ph idx="11" type="ftr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1"/>
          <p:cNvSpPr txBox="1"/>
          <p:nvPr>
            <p:ph idx="12" type="sldNum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9"/>
          <p:cNvSpPr txBox="1"/>
          <p:nvPr>
            <p:ph type="title"/>
          </p:nvPr>
        </p:nvSpPr>
        <p:spPr>
          <a:xfrm>
            <a:off x="914400" y="5257800"/>
            <a:ext cx="99822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Schoolbook"/>
              <a:buNone/>
              <a:defRPr b="1"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9"/>
          <p:cNvSpPr/>
          <p:nvPr>
            <p:ph idx="2" type="pic"/>
          </p:nvPr>
        </p:nvSpPr>
        <p:spPr>
          <a:xfrm>
            <a:off x="0" y="0"/>
            <a:ext cx="11292840" cy="5128923"/>
          </a:xfrm>
          <a:prstGeom prst="rect">
            <a:avLst/>
          </a:prstGeom>
          <a:noFill/>
          <a:ln>
            <a:noFill/>
          </a:ln>
        </p:spPr>
      </p:sp>
      <p:sp>
        <p:nvSpPr>
          <p:cNvPr id="85" name="Google Shape;85;p19"/>
          <p:cNvSpPr txBox="1"/>
          <p:nvPr>
            <p:ph idx="1" type="body"/>
          </p:nvPr>
        </p:nvSpPr>
        <p:spPr>
          <a:xfrm>
            <a:off x="914400" y="6108589"/>
            <a:ext cx="9982200" cy="5970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BFBFB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86" name="Google Shape;86;p19"/>
          <p:cNvSpPr txBox="1"/>
          <p:nvPr>
            <p:ph idx="10" type="dt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9"/>
          <p:cNvSpPr txBox="1"/>
          <p:nvPr>
            <p:ph idx="11" type="ftr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9"/>
          <p:cNvSpPr txBox="1"/>
          <p:nvPr>
            <p:ph idx="12" type="sldNum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/>
          <p:nvPr>
            <p:ph type="title"/>
          </p:nvPr>
        </p:nvSpPr>
        <p:spPr>
          <a:xfrm>
            <a:off x="1261872" y="294198"/>
            <a:ext cx="9692640" cy="139712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20"/>
          <p:cNvSpPr txBox="1"/>
          <p:nvPr>
            <p:ph idx="1" type="body"/>
          </p:nvPr>
        </p:nvSpPr>
        <p:spPr>
          <a:xfrm rot="5400000">
            <a:off x="3383884" y="-293212"/>
            <a:ext cx="4351337" cy="8595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5pPr>
            <a:lvl6pPr indent="-34290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92" name="Google Shape;92;p20"/>
          <p:cNvSpPr txBox="1"/>
          <p:nvPr>
            <p:ph idx="10" type="dt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20"/>
          <p:cNvSpPr txBox="1"/>
          <p:nvPr>
            <p:ph idx="11" type="ftr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0"/>
          <p:cNvSpPr txBox="1"/>
          <p:nvPr>
            <p:ph idx="12" type="sldNum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5" name="Google Shape;95;p20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A5A1A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1"/>
          <p:cNvSpPr txBox="1"/>
          <p:nvPr>
            <p:ph type="title"/>
          </p:nvPr>
        </p:nvSpPr>
        <p:spPr>
          <a:xfrm rot="5400000">
            <a:off x="6938169" y="2091531"/>
            <a:ext cx="5897562" cy="2476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1"/>
          <p:cNvSpPr txBox="1"/>
          <p:nvPr>
            <p:ph idx="1" type="body"/>
          </p:nvPr>
        </p:nvSpPr>
        <p:spPr>
          <a:xfrm rot="5400000">
            <a:off x="1680369" y="-537369"/>
            <a:ext cx="5897562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5pPr>
            <a:lvl6pPr indent="-34290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99" name="Google Shape;99;p21"/>
          <p:cNvSpPr txBox="1"/>
          <p:nvPr>
            <p:ph idx="10" type="dt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1"/>
          <p:cNvSpPr txBox="1"/>
          <p:nvPr>
            <p:ph idx="11" type="ftr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1"/>
          <p:cNvSpPr txBox="1"/>
          <p:nvPr>
            <p:ph idx="12" type="sldNum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2" name="Google Shape;102;p21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A5A1A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2"/>
          <p:cNvSpPr txBox="1"/>
          <p:nvPr>
            <p:ph type="title"/>
          </p:nvPr>
        </p:nvSpPr>
        <p:spPr>
          <a:xfrm>
            <a:off x="1261872" y="294198"/>
            <a:ext cx="9692640" cy="139712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2"/>
          <p:cNvSpPr txBox="1"/>
          <p:nvPr>
            <p:ph idx="1" type="body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5pPr>
            <a:lvl6pPr indent="-34290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27" name="Google Shape;27;p12"/>
          <p:cNvSpPr txBox="1"/>
          <p:nvPr>
            <p:ph idx="10" type="dt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2"/>
          <p:cNvSpPr txBox="1"/>
          <p:nvPr>
            <p:ph idx="11" type="ftr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2"/>
          <p:cNvSpPr txBox="1"/>
          <p:nvPr>
            <p:ph idx="12" type="sldNum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" name="Google Shape;30;p12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A5A1A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2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0"/>
          <p:cNvSpPr txBox="1"/>
          <p:nvPr>
            <p:ph type="ctrTitle"/>
          </p:nvPr>
        </p:nvSpPr>
        <p:spPr>
          <a:xfrm>
            <a:off x="1261872" y="758952"/>
            <a:ext cx="9418320" cy="40416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entury Schoolbook"/>
              <a:buNone/>
              <a:defRPr sz="7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0"/>
          <p:cNvSpPr txBox="1"/>
          <p:nvPr>
            <p:ph idx="1" type="subTitle"/>
          </p:nvPr>
        </p:nvSpPr>
        <p:spPr>
          <a:xfrm>
            <a:off x="1261872" y="4800600"/>
            <a:ext cx="9418320" cy="1691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  <a:defRPr sz="2200">
                <a:solidFill>
                  <a:srgbClr val="BFBFBF"/>
                </a:solidFill>
              </a:defRPr>
            </a:lvl1pPr>
            <a:lvl2pPr lvl="1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4" name="Google Shape;34;p10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A5A1A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10"/>
          <p:cNvSpPr txBox="1"/>
          <p:nvPr>
            <p:ph idx="10" type="dt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0"/>
          <p:cNvSpPr txBox="1"/>
          <p:nvPr>
            <p:ph idx="11" type="ftr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0"/>
          <p:cNvSpPr txBox="1"/>
          <p:nvPr>
            <p:ph idx="12" type="sldNum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3"/>
          <p:cNvSpPr txBox="1"/>
          <p:nvPr>
            <p:ph type="title"/>
          </p:nvPr>
        </p:nvSpPr>
        <p:spPr>
          <a:xfrm>
            <a:off x="1261872" y="758952"/>
            <a:ext cx="9418320" cy="40416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Font typeface="Century Schoolbook"/>
              <a:buNone/>
              <a:defRPr b="1" sz="7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3"/>
          <p:cNvSpPr txBox="1"/>
          <p:nvPr>
            <p:ph idx="1" type="body"/>
          </p:nvPr>
        </p:nvSpPr>
        <p:spPr>
          <a:xfrm>
            <a:off x="1261872" y="4800600"/>
            <a:ext cx="9418320" cy="1691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  <a:defRPr sz="22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1" name="Google Shape;41;p13"/>
          <p:cNvSpPr txBox="1"/>
          <p:nvPr>
            <p:ph idx="10" type="dt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3"/>
          <p:cNvSpPr txBox="1"/>
          <p:nvPr>
            <p:ph idx="11" type="ftr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3"/>
          <p:cNvSpPr txBox="1"/>
          <p:nvPr>
            <p:ph idx="12" type="sldNum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4" name="Google Shape;44;p13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A5A1A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4"/>
          <p:cNvSpPr txBox="1"/>
          <p:nvPr>
            <p:ph type="title"/>
          </p:nvPr>
        </p:nvSpPr>
        <p:spPr>
          <a:xfrm>
            <a:off x="1261872" y="294198"/>
            <a:ext cx="9692640" cy="139712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4"/>
          <p:cNvSpPr txBox="1"/>
          <p:nvPr>
            <p:ph idx="1" type="body"/>
          </p:nvPr>
        </p:nvSpPr>
        <p:spPr>
          <a:xfrm>
            <a:off x="1261872" y="1828800"/>
            <a:ext cx="448056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600"/>
              <a:buChar char="•"/>
              <a:defRPr sz="2000"/>
            </a:lvl1pPr>
            <a:lvl2pPr indent="-3429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 sz="1800"/>
            </a:lvl2pPr>
            <a:lvl3pPr indent="-3302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3pPr>
            <a:lvl4pPr indent="-31750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5pPr>
            <a:lvl6pPr indent="-31750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indent="-31750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indent="-31750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/>
        </p:txBody>
      </p:sp>
      <p:sp>
        <p:nvSpPr>
          <p:cNvPr id="48" name="Google Shape;48;p14"/>
          <p:cNvSpPr txBox="1"/>
          <p:nvPr>
            <p:ph idx="2" type="body"/>
          </p:nvPr>
        </p:nvSpPr>
        <p:spPr>
          <a:xfrm>
            <a:off x="6126480" y="1828800"/>
            <a:ext cx="448056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600"/>
              <a:buChar char="•"/>
              <a:defRPr sz="2000"/>
            </a:lvl1pPr>
            <a:lvl2pPr indent="-3429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 sz="1800"/>
            </a:lvl2pPr>
            <a:lvl3pPr indent="-3302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3pPr>
            <a:lvl4pPr indent="-31750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5pPr>
            <a:lvl6pPr indent="-31750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indent="-31750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indent="-31750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/>
        </p:txBody>
      </p:sp>
      <p:sp>
        <p:nvSpPr>
          <p:cNvPr id="49" name="Google Shape;49;p14"/>
          <p:cNvSpPr txBox="1"/>
          <p:nvPr>
            <p:ph idx="10" type="dt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4"/>
          <p:cNvSpPr txBox="1"/>
          <p:nvPr>
            <p:ph idx="11" type="ftr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4"/>
          <p:cNvSpPr txBox="1"/>
          <p:nvPr>
            <p:ph idx="12" type="sldNum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2" name="Google Shape;52;p14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A5A1A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5"/>
          <p:cNvSpPr txBox="1"/>
          <p:nvPr>
            <p:ph type="title"/>
          </p:nvPr>
        </p:nvSpPr>
        <p:spPr>
          <a:xfrm>
            <a:off x="1261872" y="294198"/>
            <a:ext cx="9692640" cy="139712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5"/>
          <p:cNvSpPr txBox="1"/>
          <p:nvPr>
            <p:ph idx="1" type="body"/>
          </p:nvPr>
        </p:nvSpPr>
        <p:spPr>
          <a:xfrm>
            <a:off x="1261872" y="1713655"/>
            <a:ext cx="4480560" cy="7315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b="0" sz="2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6" name="Google Shape;56;p15"/>
          <p:cNvSpPr txBox="1"/>
          <p:nvPr>
            <p:ph idx="2" type="body"/>
          </p:nvPr>
        </p:nvSpPr>
        <p:spPr>
          <a:xfrm>
            <a:off x="1261872" y="2507550"/>
            <a:ext cx="4480560" cy="3664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 sz="1800"/>
            </a:lvl1pPr>
            <a:lvl2pPr indent="-3302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2pPr>
            <a:lvl3pPr indent="-3175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3pPr>
            <a:lvl4pPr indent="-31750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5pPr>
            <a:lvl6pPr indent="-31750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indent="-31750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indent="-31750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/>
        </p:txBody>
      </p:sp>
      <p:sp>
        <p:nvSpPr>
          <p:cNvPr id="57" name="Google Shape;57;p15"/>
          <p:cNvSpPr txBox="1"/>
          <p:nvPr>
            <p:ph idx="3" type="body"/>
          </p:nvPr>
        </p:nvSpPr>
        <p:spPr>
          <a:xfrm>
            <a:off x="6126480" y="1713655"/>
            <a:ext cx="4480560" cy="7315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b="0" sz="2000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-2286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8" name="Google Shape;58;p15"/>
          <p:cNvSpPr txBox="1"/>
          <p:nvPr>
            <p:ph idx="4" type="body"/>
          </p:nvPr>
        </p:nvSpPr>
        <p:spPr>
          <a:xfrm>
            <a:off x="6126480" y="2507550"/>
            <a:ext cx="4480560" cy="3664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 sz="1800"/>
            </a:lvl1pPr>
            <a:lvl2pPr indent="-3302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2pPr>
            <a:lvl3pPr indent="-3175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3pPr>
            <a:lvl4pPr indent="-31750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5pPr>
            <a:lvl6pPr indent="-31750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indent="-31750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indent="-31750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/>
        </p:txBody>
      </p:sp>
      <p:sp>
        <p:nvSpPr>
          <p:cNvPr id="59" name="Google Shape;59;p15"/>
          <p:cNvSpPr txBox="1"/>
          <p:nvPr>
            <p:ph idx="10" type="dt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5"/>
          <p:cNvSpPr txBox="1"/>
          <p:nvPr>
            <p:ph idx="11" type="ftr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5"/>
          <p:cNvSpPr txBox="1"/>
          <p:nvPr>
            <p:ph idx="12" type="sldNum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2" name="Google Shape;62;p15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A5A1A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/>
          <p:nvPr>
            <p:ph type="title"/>
          </p:nvPr>
        </p:nvSpPr>
        <p:spPr>
          <a:xfrm>
            <a:off x="1261872" y="294198"/>
            <a:ext cx="9692640" cy="139712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6"/>
          <p:cNvSpPr txBox="1"/>
          <p:nvPr>
            <p:ph idx="10" type="dt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6"/>
          <p:cNvSpPr txBox="1"/>
          <p:nvPr>
            <p:ph idx="11" type="ftr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12" type="sldNum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8" name="Google Shape;68;p1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A5A1A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/>
          <p:nvPr>
            <p:ph idx="10" type="dt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7"/>
          <p:cNvSpPr txBox="1"/>
          <p:nvPr>
            <p:ph idx="11" type="ftr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7"/>
          <p:cNvSpPr txBox="1"/>
          <p:nvPr>
            <p:ph idx="12" type="sldNum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3" name="Google Shape;73;p1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A5A1A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>
            <p:ph type="title"/>
          </p:nvPr>
        </p:nvSpPr>
        <p:spPr>
          <a:xfrm>
            <a:off x="841248" y="457200"/>
            <a:ext cx="3200400" cy="1600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entury Schoolbook"/>
              <a:buNone/>
              <a:defRPr b="1"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" type="body"/>
          </p:nvPr>
        </p:nvSpPr>
        <p:spPr>
          <a:xfrm>
            <a:off x="4504267" y="685800"/>
            <a:ext cx="6079066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600"/>
              <a:buChar char="•"/>
              <a:defRPr sz="2000"/>
            </a:lvl1pPr>
            <a:lvl2pPr indent="-3429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 sz="1800"/>
            </a:lvl2pPr>
            <a:lvl3pPr indent="-3302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3pPr>
            <a:lvl4pPr indent="-31750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5pPr>
            <a:lvl6pPr indent="-31750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indent="-31750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indent="-31750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/>
        </p:txBody>
      </p:sp>
      <p:sp>
        <p:nvSpPr>
          <p:cNvPr id="77" name="Google Shape;77;p18"/>
          <p:cNvSpPr txBox="1"/>
          <p:nvPr>
            <p:ph idx="2" type="body"/>
          </p:nvPr>
        </p:nvSpPr>
        <p:spPr>
          <a:xfrm>
            <a:off x="841248" y="2099734"/>
            <a:ext cx="3200400" cy="38100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14000"/>
              </a:lnSpc>
              <a:spcBef>
                <a:spcPts val="8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78" name="Google Shape;78;p18"/>
          <p:cNvSpPr txBox="1"/>
          <p:nvPr>
            <p:ph idx="10" type="dt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8"/>
          <p:cNvSpPr txBox="1"/>
          <p:nvPr>
            <p:ph idx="11" type="ftr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2" type="sldNum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11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10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/>
          <p:nvPr>
            <p:ph type="title"/>
          </p:nvPr>
        </p:nvSpPr>
        <p:spPr>
          <a:xfrm>
            <a:off x="1261872" y="294198"/>
            <a:ext cx="9692640" cy="139712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  <a:defRPr b="1" i="0" sz="4400" u="none" cap="none" strike="noStrike">
                <a:solidFill>
                  <a:schemeClr val="accen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9"/>
          <p:cNvSpPr txBox="1"/>
          <p:nvPr>
            <p:ph idx="1" type="body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 marR="0" rtl="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2000" u="none" cap="none" strike="noStrik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●"/>
              <a:defRPr b="0" i="0" sz="1800" u="none" cap="none" strike="noStrik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●"/>
              <a:defRPr b="0" i="0" sz="1600" u="none" cap="none" strike="noStrik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sp>
        <p:nvSpPr>
          <p:cNvPr id="8" name="Google Shape;8;p9"/>
          <p:cNvSpPr txBox="1"/>
          <p:nvPr>
            <p:ph idx="10" type="dt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50" u="none" cap="none" strike="noStrike">
                <a:solidFill>
                  <a:srgbClr val="F4B19A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sp>
        <p:nvSpPr>
          <p:cNvPr id="9" name="Google Shape;9;p9"/>
          <p:cNvSpPr txBox="1"/>
          <p:nvPr>
            <p:ph idx="11" type="ftr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50" u="none" cap="none" strike="noStrike">
                <a:solidFill>
                  <a:srgbClr val="F4B19A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sp>
        <p:nvSpPr>
          <p:cNvPr id="10" name="Google Shape;10;p9"/>
          <p:cNvSpPr txBox="1"/>
          <p:nvPr>
            <p:ph idx="12" type="sldNum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8"/>
          <p:cNvSpPr txBox="1"/>
          <p:nvPr>
            <p:ph type="title"/>
          </p:nvPr>
        </p:nvSpPr>
        <p:spPr>
          <a:xfrm>
            <a:off x="1261872" y="294198"/>
            <a:ext cx="9692640" cy="139712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  <a:defRPr b="1" i="0" sz="4400" u="none" cap="none" strike="noStrike">
                <a:solidFill>
                  <a:schemeClr val="accen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Google Shape;20;p8"/>
          <p:cNvSpPr txBox="1"/>
          <p:nvPr>
            <p:ph idx="1" type="body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 marR="0" rtl="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2000" u="none" cap="none" strike="noStrike">
                <a:solidFill>
                  <a:srgbClr val="595959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●"/>
              <a:defRPr b="0" i="0" sz="1800" u="none" cap="none" strike="noStrike">
                <a:solidFill>
                  <a:srgbClr val="595959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●"/>
              <a:defRPr b="0" i="0" sz="1600" u="none" cap="none" strike="noStrike">
                <a:solidFill>
                  <a:srgbClr val="595959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595959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595959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595959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595959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595959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595959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sp>
        <p:nvSpPr>
          <p:cNvPr id="21" name="Google Shape;21;p8"/>
          <p:cNvSpPr txBox="1"/>
          <p:nvPr>
            <p:ph idx="10" type="dt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50" u="none" cap="none" strike="noStrike">
                <a:solidFill>
                  <a:srgbClr val="F4B19A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sp>
        <p:nvSpPr>
          <p:cNvPr id="22" name="Google Shape;22;p8"/>
          <p:cNvSpPr txBox="1"/>
          <p:nvPr>
            <p:ph idx="11" type="ftr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50" u="none" cap="none" strike="noStrike">
                <a:solidFill>
                  <a:srgbClr val="F4B19A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sp>
        <p:nvSpPr>
          <p:cNvPr id="23" name="Google Shape;23;p8"/>
          <p:cNvSpPr txBox="1"/>
          <p:nvPr>
            <p:ph idx="12" type="sldNum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EF8B6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43ab723a4e_0_0"/>
          <p:cNvSpPr txBox="1"/>
          <p:nvPr>
            <p:ph type="ctrTitle"/>
          </p:nvPr>
        </p:nvSpPr>
        <p:spPr>
          <a:xfrm>
            <a:off x="465512" y="2195890"/>
            <a:ext cx="10827300" cy="15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800"/>
              <a:buFont typeface="Century Schoolbook"/>
              <a:buNone/>
            </a:pPr>
            <a:r>
              <a:rPr lang="en-US" sz="8200"/>
              <a:t>Composing</a:t>
            </a:r>
            <a:r>
              <a:rPr lang="en-US" sz="8200"/>
              <a:t> Plena</a:t>
            </a:r>
            <a:endParaRPr sz="8200"/>
          </a:p>
        </p:txBody>
      </p:sp>
      <p:sp>
        <p:nvSpPr>
          <p:cNvPr id="108" name="Google Shape;108;g243ab723a4e_0_0"/>
          <p:cNvSpPr txBox="1"/>
          <p:nvPr>
            <p:ph idx="1" type="subTitle"/>
          </p:nvPr>
        </p:nvSpPr>
        <p:spPr>
          <a:xfrm>
            <a:off x="1120050" y="4393298"/>
            <a:ext cx="9951900" cy="5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60"/>
              <a:buNone/>
            </a:pPr>
            <a:r>
              <a:rPr b="1" lang="en-US"/>
              <a:t>Presented by Angel &amp; Albita Rivera</a:t>
            </a:r>
            <a:endParaRPr b="1"/>
          </a:p>
        </p:txBody>
      </p:sp>
      <p:sp>
        <p:nvSpPr>
          <p:cNvPr id="109" name="Google Shape;109;g243ab723a4e_0_0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13f2eca461_0_45"/>
          <p:cNvSpPr txBox="1"/>
          <p:nvPr>
            <p:ph type="title"/>
          </p:nvPr>
        </p:nvSpPr>
        <p:spPr>
          <a:xfrm>
            <a:off x="1261875" y="1609415"/>
            <a:ext cx="9692700" cy="7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</a:pPr>
            <a:r>
              <a:rPr lang="en-US"/>
              <a:t>Coraje</a:t>
            </a:r>
            <a:endParaRPr/>
          </a:p>
        </p:txBody>
      </p:sp>
      <p:sp>
        <p:nvSpPr>
          <p:cNvPr id="181" name="Google Shape;181;g213f2eca461_0_45"/>
          <p:cNvSpPr txBox="1"/>
          <p:nvPr>
            <p:ph idx="1" type="body"/>
          </p:nvPr>
        </p:nvSpPr>
        <p:spPr>
          <a:xfrm>
            <a:off x="1798325" y="2534415"/>
            <a:ext cx="8595300" cy="314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39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Me duele mi pueblo</a:t>
            </a:r>
            <a:endParaRPr b="1" sz="39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39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Me quema su llanto</a:t>
            </a:r>
            <a:endParaRPr b="1" sz="39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39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Hiervo con coraje</a:t>
            </a:r>
            <a:endParaRPr b="1" sz="39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39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Porque lo amo tanto</a:t>
            </a:r>
            <a:endParaRPr b="1" sz="39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g213f2eca461_0_45"/>
          <p:cNvSpPr/>
          <p:nvPr/>
        </p:nvSpPr>
        <p:spPr>
          <a:xfrm>
            <a:off x="11700933" y="0"/>
            <a:ext cx="4911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g213f2eca461_0_45"/>
          <p:cNvSpPr txBox="1"/>
          <p:nvPr>
            <p:ph idx="1" type="body"/>
          </p:nvPr>
        </p:nvSpPr>
        <p:spPr>
          <a:xfrm>
            <a:off x="6213650" y="5676015"/>
            <a:ext cx="4332300" cy="4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ctr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31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Albita Rivera</a:t>
            </a:r>
            <a:endParaRPr b="1" sz="3100"/>
          </a:p>
        </p:txBody>
      </p:sp>
      <p:sp>
        <p:nvSpPr>
          <p:cNvPr id="184" name="Google Shape;184;g213f2eca461_0_45"/>
          <p:cNvSpPr txBox="1"/>
          <p:nvPr>
            <p:ph type="title"/>
          </p:nvPr>
        </p:nvSpPr>
        <p:spPr>
          <a:xfrm>
            <a:off x="465525" y="360474"/>
            <a:ext cx="11235300" cy="76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</a:pPr>
            <a:r>
              <a:rPr lang="en-US"/>
              <a:t>A, B, C, B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0c8c94fa80_0_8"/>
          <p:cNvSpPr txBox="1"/>
          <p:nvPr>
            <p:ph type="title"/>
          </p:nvPr>
        </p:nvSpPr>
        <p:spPr>
          <a:xfrm>
            <a:off x="1261875" y="1884055"/>
            <a:ext cx="9692700" cy="7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</a:pPr>
            <a:r>
              <a:rPr lang="en-US"/>
              <a:t>Calladita</a:t>
            </a:r>
            <a:endParaRPr/>
          </a:p>
        </p:txBody>
      </p:sp>
      <p:sp>
        <p:nvSpPr>
          <p:cNvPr id="190" name="Google Shape;190;g20c8c94fa80_0_8"/>
          <p:cNvSpPr txBox="1"/>
          <p:nvPr>
            <p:ph idx="1" type="body"/>
          </p:nvPr>
        </p:nvSpPr>
        <p:spPr>
          <a:xfrm>
            <a:off x="469450" y="2961455"/>
            <a:ext cx="11231400" cy="32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3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Ay, cariñita, corazón, mi vida entera</a:t>
            </a:r>
            <a:endParaRPr sz="3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3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 puedes decirme a mi lo que tu quiera</a:t>
            </a:r>
            <a:endParaRPr sz="3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3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 si algun dia yo te quiero ver calladita</a:t>
            </a:r>
            <a:endParaRPr sz="3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3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Usare los labios mio, pa’ taparte la boquita</a:t>
            </a:r>
            <a:endParaRPr sz="3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g20c8c94fa80_0_8"/>
          <p:cNvSpPr/>
          <p:nvPr/>
        </p:nvSpPr>
        <p:spPr>
          <a:xfrm>
            <a:off x="11700933" y="0"/>
            <a:ext cx="4911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g20c8c94fa80_0_8"/>
          <p:cNvSpPr txBox="1"/>
          <p:nvPr>
            <p:ph type="title"/>
          </p:nvPr>
        </p:nvSpPr>
        <p:spPr>
          <a:xfrm>
            <a:off x="465525" y="360474"/>
            <a:ext cx="11235300" cy="76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</a:pPr>
            <a:r>
              <a:rPr lang="en-US"/>
              <a:t>A, A, B, B</a:t>
            </a:r>
            <a:endParaRPr/>
          </a:p>
        </p:txBody>
      </p:sp>
      <p:sp>
        <p:nvSpPr>
          <p:cNvPr id="193" name="Google Shape;193;g20c8c94fa80_0_8"/>
          <p:cNvSpPr txBox="1"/>
          <p:nvPr>
            <p:ph idx="1" type="body"/>
          </p:nvPr>
        </p:nvSpPr>
        <p:spPr>
          <a:xfrm>
            <a:off x="6499950" y="5796507"/>
            <a:ext cx="29598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24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Angel Rivera</a:t>
            </a:r>
            <a:endParaRPr b="1" sz="2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db0d38bee9_0_7"/>
          <p:cNvSpPr txBox="1"/>
          <p:nvPr>
            <p:ph type="title"/>
          </p:nvPr>
        </p:nvSpPr>
        <p:spPr>
          <a:xfrm>
            <a:off x="1261875" y="1491400"/>
            <a:ext cx="9692700" cy="7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</a:pPr>
            <a:r>
              <a:rPr lang="en-US"/>
              <a:t>Te Vi</a:t>
            </a:r>
            <a:endParaRPr/>
          </a:p>
        </p:txBody>
      </p:sp>
      <p:sp>
        <p:nvSpPr>
          <p:cNvPr id="199" name="Google Shape;199;g2db0d38bee9_0_7"/>
          <p:cNvSpPr txBox="1"/>
          <p:nvPr>
            <p:ph idx="1" type="body"/>
          </p:nvPr>
        </p:nvSpPr>
        <p:spPr>
          <a:xfrm>
            <a:off x="641825" y="2510600"/>
            <a:ext cx="10967100" cy="452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3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Aja te vi, ya te mangue</a:t>
            </a:r>
            <a:endParaRPr sz="3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3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Gozando la Plena con todos los HP</a:t>
            </a:r>
            <a:endParaRPr sz="3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3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Ya te mangue, aja te vi</a:t>
            </a:r>
            <a:endParaRPr sz="3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3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Gozando la Plena con la gente que </a:t>
            </a:r>
            <a:r>
              <a:rPr lang="en-US" sz="3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está</a:t>
            </a:r>
            <a:r>
              <a:rPr lang="en-US" sz="3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aquí</a:t>
            </a:r>
            <a:endParaRPr sz="3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t/>
            </a:r>
            <a:endParaRPr sz="3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g2db0d38bee9_0_7"/>
          <p:cNvSpPr/>
          <p:nvPr/>
        </p:nvSpPr>
        <p:spPr>
          <a:xfrm>
            <a:off x="11700933" y="0"/>
            <a:ext cx="4911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g2db0d38bee9_0_7"/>
          <p:cNvSpPr txBox="1"/>
          <p:nvPr>
            <p:ph idx="1" type="body"/>
          </p:nvPr>
        </p:nvSpPr>
        <p:spPr>
          <a:xfrm>
            <a:off x="6499950" y="5324446"/>
            <a:ext cx="29598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24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Angel Rivera</a:t>
            </a:r>
            <a:endParaRPr b="1" sz="2400"/>
          </a:p>
        </p:txBody>
      </p:sp>
      <p:sp>
        <p:nvSpPr>
          <p:cNvPr id="202" name="Google Shape;202;g2db0d38bee9_0_7"/>
          <p:cNvSpPr txBox="1"/>
          <p:nvPr>
            <p:ph type="title"/>
          </p:nvPr>
        </p:nvSpPr>
        <p:spPr>
          <a:xfrm>
            <a:off x="465525" y="360474"/>
            <a:ext cx="11235300" cy="76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</a:pPr>
            <a:r>
              <a:rPr lang="en-US"/>
              <a:t>A, A, B, B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13f2eca461_0_37"/>
          <p:cNvSpPr txBox="1"/>
          <p:nvPr>
            <p:ph type="title"/>
          </p:nvPr>
        </p:nvSpPr>
        <p:spPr>
          <a:xfrm>
            <a:off x="1261875" y="1583189"/>
            <a:ext cx="9692700" cy="7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</a:pPr>
            <a:r>
              <a:rPr lang="en-US"/>
              <a:t>La Plena No Solo Es</a:t>
            </a:r>
            <a:endParaRPr/>
          </a:p>
        </p:txBody>
      </p:sp>
      <p:sp>
        <p:nvSpPr>
          <p:cNvPr id="208" name="Google Shape;208;g213f2eca461_0_37"/>
          <p:cNvSpPr txBox="1"/>
          <p:nvPr>
            <p:ph idx="1" type="body"/>
          </p:nvPr>
        </p:nvSpPr>
        <p:spPr>
          <a:xfrm>
            <a:off x="1798325" y="2508189"/>
            <a:ext cx="8595300" cy="314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39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La Plena no solo es</a:t>
            </a:r>
            <a:endParaRPr b="1" sz="39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39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Para llevar la noticia</a:t>
            </a:r>
            <a:endParaRPr b="1" sz="39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39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Cuando ataca la injusticia</a:t>
            </a:r>
            <a:endParaRPr b="1" sz="39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39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La voz del pueblo ella es</a:t>
            </a:r>
            <a:endParaRPr b="1" sz="3900"/>
          </a:p>
        </p:txBody>
      </p:sp>
      <p:sp>
        <p:nvSpPr>
          <p:cNvPr id="209" name="Google Shape;209;g213f2eca461_0_37"/>
          <p:cNvSpPr/>
          <p:nvPr/>
        </p:nvSpPr>
        <p:spPr>
          <a:xfrm>
            <a:off x="11700933" y="0"/>
            <a:ext cx="4911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g213f2eca461_0_37"/>
          <p:cNvSpPr txBox="1"/>
          <p:nvPr>
            <p:ph idx="1" type="body"/>
          </p:nvPr>
        </p:nvSpPr>
        <p:spPr>
          <a:xfrm>
            <a:off x="6213650" y="5649789"/>
            <a:ext cx="4332300" cy="4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ctr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31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Edwin Maysonet</a:t>
            </a:r>
            <a:endParaRPr b="1" sz="3100"/>
          </a:p>
        </p:txBody>
      </p:sp>
      <p:sp>
        <p:nvSpPr>
          <p:cNvPr id="211" name="Google Shape;211;g213f2eca461_0_37"/>
          <p:cNvSpPr txBox="1"/>
          <p:nvPr>
            <p:ph type="title"/>
          </p:nvPr>
        </p:nvSpPr>
        <p:spPr>
          <a:xfrm>
            <a:off x="465525" y="360474"/>
            <a:ext cx="11235300" cy="76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</a:pPr>
            <a:r>
              <a:rPr lang="en-US"/>
              <a:t>A, B, B, A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db0d38bee9_0_14"/>
          <p:cNvSpPr txBox="1"/>
          <p:nvPr>
            <p:ph type="title"/>
          </p:nvPr>
        </p:nvSpPr>
        <p:spPr>
          <a:xfrm>
            <a:off x="1261875" y="1567600"/>
            <a:ext cx="9692700" cy="7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</a:pPr>
            <a:r>
              <a:rPr lang="en-US"/>
              <a:t>Huracan Maria</a:t>
            </a:r>
            <a:endParaRPr/>
          </a:p>
        </p:txBody>
      </p:sp>
      <p:sp>
        <p:nvSpPr>
          <p:cNvPr id="217" name="Google Shape;217;g2db0d38bee9_0_14"/>
          <p:cNvSpPr txBox="1"/>
          <p:nvPr>
            <p:ph idx="1" type="body"/>
          </p:nvPr>
        </p:nvSpPr>
        <p:spPr>
          <a:xfrm>
            <a:off x="1810575" y="2510600"/>
            <a:ext cx="8595300" cy="3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39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Huracan maldito, llamado Maria</a:t>
            </a:r>
            <a:endParaRPr b="1" sz="39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39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Huracan maldito, llamado Maria</a:t>
            </a:r>
            <a:endParaRPr b="1" sz="39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39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Dejaste estrago en Borinquen</a:t>
            </a:r>
            <a:endParaRPr b="1" sz="39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39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Maltrataste la tierra mia</a:t>
            </a:r>
            <a:endParaRPr b="1" sz="39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g2db0d38bee9_0_14"/>
          <p:cNvSpPr/>
          <p:nvPr/>
        </p:nvSpPr>
        <p:spPr>
          <a:xfrm>
            <a:off x="11700933" y="0"/>
            <a:ext cx="4911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g2db0d38bee9_0_14"/>
          <p:cNvSpPr txBox="1"/>
          <p:nvPr>
            <p:ph idx="1" type="body"/>
          </p:nvPr>
        </p:nvSpPr>
        <p:spPr>
          <a:xfrm>
            <a:off x="6499950" y="5786600"/>
            <a:ext cx="29598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24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Albita Rivera</a:t>
            </a:r>
            <a:endParaRPr b="1" sz="2400"/>
          </a:p>
        </p:txBody>
      </p:sp>
      <p:sp>
        <p:nvSpPr>
          <p:cNvPr id="220" name="Google Shape;220;g2db0d38bee9_0_14"/>
          <p:cNvSpPr txBox="1"/>
          <p:nvPr>
            <p:ph type="title"/>
          </p:nvPr>
        </p:nvSpPr>
        <p:spPr>
          <a:xfrm>
            <a:off x="465525" y="360474"/>
            <a:ext cx="11235300" cy="76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</a:pPr>
            <a:r>
              <a:rPr lang="en-US"/>
              <a:t>A, A, B, A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2020a51600d_0_42"/>
          <p:cNvSpPr txBox="1"/>
          <p:nvPr>
            <p:ph type="title"/>
          </p:nvPr>
        </p:nvSpPr>
        <p:spPr>
          <a:xfrm>
            <a:off x="1261875" y="1580712"/>
            <a:ext cx="9692700" cy="7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</a:pPr>
            <a:r>
              <a:rPr lang="en-US"/>
              <a:t>Plena Celebración</a:t>
            </a:r>
            <a:endParaRPr/>
          </a:p>
        </p:txBody>
      </p:sp>
      <p:sp>
        <p:nvSpPr>
          <p:cNvPr id="226" name="Google Shape;226;g2020a51600d_0_42"/>
          <p:cNvSpPr txBox="1"/>
          <p:nvPr>
            <p:ph idx="1" type="body"/>
          </p:nvPr>
        </p:nvSpPr>
        <p:spPr>
          <a:xfrm>
            <a:off x="447875" y="2523712"/>
            <a:ext cx="11253000" cy="3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40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Quiero que cante mi gente</a:t>
            </a:r>
            <a:endParaRPr sz="40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40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 que tengan claro y bien pendiente</a:t>
            </a:r>
            <a:endParaRPr sz="40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40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 el optimismo, está vigente</a:t>
            </a:r>
            <a:endParaRPr sz="40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40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 un futuro nuevo y diferente</a:t>
            </a:r>
            <a:endParaRPr b="1" sz="4775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g2020a51600d_0_42"/>
          <p:cNvSpPr/>
          <p:nvPr/>
        </p:nvSpPr>
        <p:spPr>
          <a:xfrm>
            <a:off x="11700933" y="0"/>
            <a:ext cx="4911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g2020a51600d_0_42"/>
          <p:cNvSpPr txBox="1"/>
          <p:nvPr>
            <p:ph idx="1" type="body"/>
          </p:nvPr>
        </p:nvSpPr>
        <p:spPr>
          <a:xfrm>
            <a:off x="5682350" y="5799712"/>
            <a:ext cx="44787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24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Angel Rivera</a:t>
            </a:r>
            <a:endParaRPr b="1" sz="2400"/>
          </a:p>
        </p:txBody>
      </p:sp>
      <p:sp>
        <p:nvSpPr>
          <p:cNvPr id="229" name="Google Shape;229;g2020a51600d_0_42"/>
          <p:cNvSpPr txBox="1"/>
          <p:nvPr>
            <p:ph type="title"/>
          </p:nvPr>
        </p:nvSpPr>
        <p:spPr>
          <a:xfrm>
            <a:off x="465525" y="360474"/>
            <a:ext cx="11235300" cy="76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</a:pPr>
            <a:r>
              <a:rPr lang="en-US"/>
              <a:t>A, A, A, A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267b9e8f8d2_0_0"/>
          <p:cNvSpPr txBox="1"/>
          <p:nvPr>
            <p:ph type="title"/>
          </p:nvPr>
        </p:nvSpPr>
        <p:spPr>
          <a:xfrm>
            <a:off x="1261875" y="1633164"/>
            <a:ext cx="9692700" cy="7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</a:pPr>
            <a:r>
              <a:rPr lang="en-US"/>
              <a:t>El Silbato de la Cervecería</a:t>
            </a:r>
            <a:endParaRPr/>
          </a:p>
        </p:txBody>
      </p:sp>
      <p:sp>
        <p:nvSpPr>
          <p:cNvPr id="235" name="Google Shape;235;g267b9e8f8d2_0_0"/>
          <p:cNvSpPr txBox="1"/>
          <p:nvPr>
            <p:ph idx="1" type="body"/>
          </p:nvPr>
        </p:nvSpPr>
        <p:spPr>
          <a:xfrm>
            <a:off x="503850" y="2576164"/>
            <a:ext cx="11197200" cy="3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36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 entero de la hora, cinco veces al día</a:t>
            </a:r>
            <a:endParaRPr sz="36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36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 entero de la hora, cinco veces al día</a:t>
            </a:r>
            <a:endParaRPr sz="36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36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Cuando suena el silbato de la cervecería</a:t>
            </a:r>
            <a:endParaRPr sz="36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36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Cuando suena el silbato de la cervecería</a:t>
            </a:r>
            <a:endParaRPr b="1" sz="4375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g267b9e8f8d2_0_0"/>
          <p:cNvSpPr/>
          <p:nvPr/>
        </p:nvSpPr>
        <p:spPr>
          <a:xfrm>
            <a:off x="11700933" y="0"/>
            <a:ext cx="4911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g267b9e8f8d2_0_0"/>
          <p:cNvSpPr txBox="1"/>
          <p:nvPr>
            <p:ph idx="1" type="body"/>
          </p:nvPr>
        </p:nvSpPr>
        <p:spPr>
          <a:xfrm>
            <a:off x="5682350" y="5852164"/>
            <a:ext cx="44787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24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Edwin Méndez</a:t>
            </a:r>
            <a:endParaRPr b="1" sz="2400"/>
          </a:p>
        </p:txBody>
      </p:sp>
      <p:sp>
        <p:nvSpPr>
          <p:cNvPr id="238" name="Google Shape;238;g267b9e8f8d2_0_0"/>
          <p:cNvSpPr txBox="1"/>
          <p:nvPr>
            <p:ph type="title"/>
          </p:nvPr>
        </p:nvSpPr>
        <p:spPr>
          <a:xfrm>
            <a:off x="465525" y="360474"/>
            <a:ext cx="11235300" cy="76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</a:pPr>
            <a:r>
              <a:rPr lang="en-US"/>
              <a:t>A, A, A, A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f76429ec5e_0_58"/>
          <p:cNvSpPr/>
          <p:nvPr/>
        </p:nvSpPr>
        <p:spPr>
          <a:xfrm>
            <a:off x="11700933" y="0"/>
            <a:ext cx="4911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g3f76429ec5e_0_58"/>
          <p:cNvSpPr txBox="1"/>
          <p:nvPr>
            <p:ph type="title"/>
          </p:nvPr>
        </p:nvSpPr>
        <p:spPr>
          <a:xfrm>
            <a:off x="465525" y="3048600"/>
            <a:ext cx="11235300" cy="76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</a:pPr>
            <a:r>
              <a:rPr lang="en-US"/>
              <a:t>No Rimes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213f2eca461_0_64"/>
          <p:cNvSpPr txBox="1"/>
          <p:nvPr>
            <p:ph type="title"/>
          </p:nvPr>
        </p:nvSpPr>
        <p:spPr>
          <a:xfrm>
            <a:off x="1261875" y="599000"/>
            <a:ext cx="9692700" cy="7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</a:pPr>
            <a:r>
              <a:rPr lang="en-US"/>
              <a:t>Pandereta y Güicharo</a:t>
            </a:r>
            <a:endParaRPr/>
          </a:p>
        </p:txBody>
      </p:sp>
      <p:sp>
        <p:nvSpPr>
          <p:cNvPr id="250" name="Google Shape;250;g213f2eca461_0_64"/>
          <p:cNvSpPr txBox="1"/>
          <p:nvPr>
            <p:ph idx="1" type="body"/>
          </p:nvPr>
        </p:nvSpPr>
        <p:spPr>
          <a:xfrm>
            <a:off x="1798325" y="1600200"/>
            <a:ext cx="8595300" cy="3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39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El seguidor es quien lleva el ritmo</a:t>
            </a:r>
            <a:endParaRPr b="1" sz="39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39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En contrapunto, el punteador</a:t>
            </a:r>
            <a:endParaRPr b="1" sz="39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39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Con el sabor que le da el requinto</a:t>
            </a:r>
            <a:endParaRPr b="1" sz="39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39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Y la sandunga, del güicharo</a:t>
            </a:r>
            <a:endParaRPr b="1" sz="39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g213f2eca461_0_64"/>
          <p:cNvSpPr/>
          <p:nvPr/>
        </p:nvSpPr>
        <p:spPr>
          <a:xfrm>
            <a:off x="11700933" y="0"/>
            <a:ext cx="4911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g213f2eca461_0_64"/>
          <p:cNvSpPr txBox="1"/>
          <p:nvPr>
            <p:ph idx="1" type="body"/>
          </p:nvPr>
        </p:nvSpPr>
        <p:spPr>
          <a:xfrm>
            <a:off x="6869650" y="5275200"/>
            <a:ext cx="2590200" cy="4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24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Edwin Maysonet</a:t>
            </a:r>
            <a:endParaRPr b="1" sz="24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0aabe9ca6b_0_0"/>
          <p:cNvSpPr txBox="1"/>
          <p:nvPr>
            <p:ph type="title"/>
          </p:nvPr>
        </p:nvSpPr>
        <p:spPr>
          <a:xfrm>
            <a:off x="1261875" y="1056200"/>
            <a:ext cx="9692700" cy="7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</a:pPr>
            <a:r>
              <a:rPr lang="en-US"/>
              <a:t>Arizona</a:t>
            </a:r>
            <a:endParaRPr/>
          </a:p>
        </p:txBody>
      </p:sp>
      <p:sp>
        <p:nvSpPr>
          <p:cNvPr id="258" name="Google Shape;258;g30aabe9ca6b_0_0"/>
          <p:cNvSpPr txBox="1"/>
          <p:nvPr>
            <p:ph idx="1" type="body"/>
          </p:nvPr>
        </p:nvSpPr>
        <p:spPr>
          <a:xfrm>
            <a:off x="503850" y="1846800"/>
            <a:ext cx="11197200" cy="3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45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 me voy para Arizona</a:t>
            </a:r>
            <a:endParaRPr sz="45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45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 me voy a trabajar</a:t>
            </a:r>
            <a:endParaRPr sz="45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45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Dejo a mi esposa y mis hijos</a:t>
            </a:r>
            <a:endParaRPr sz="45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45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 también a mi mama</a:t>
            </a:r>
            <a:endParaRPr sz="45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75000"/>
              </a:lnSpc>
              <a:spcBef>
                <a:spcPts val="16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b="1" sz="5275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g30aabe9ca6b_0_0"/>
          <p:cNvSpPr/>
          <p:nvPr/>
        </p:nvSpPr>
        <p:spPr>
          <a:xfrm>
            <a:off x="11700933" y="0"/>
            <a:ext cx="4911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g30aabe9ca6b_0_0"/>
          <p:cNvSpPr txBox="1"/>
          <p:nvPr>
            <p:ph idx="1" type="body"/>
          </p:nvPr>
        </p:nvSpPr>
        <p:spPr>
          <a:xfrm>
            <a:off x="5682350" y="5351400"/>
            <a:ext cx="44787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24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Unknown</a:t>
            </a:r>
            <a:endParaRPr b="1"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f76429ec5e_0_28"/>
          <p:cNvSpPr/>
          <p:nvPr/>
        </p:nvSpPr>
        <p:spPr>
          <a:xfrm>
            <a:off x="11700933" y="0"/>
            <a:ext cx="4911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g3f76429ec5e_0_28"/>
          <p:cNvSpPr txBox="1"/>
          <p:nvPr>
            <p:ph type="title"/>
          </p:nvPr>
        </p:nvSpPr>
        <p:spPr>
          <a:xfrm>
            <a:off x="465525" y="3048600"/>
            <a:ext cx="11235300" cy="76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</a:pPr>
            <a:r>
              <a:rPr lang="en-US"/>
              <a:t>Your Plena Voice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f796b5ff38_0_0"/>
          <p:cNvSpPr/>
          <p:nvPr/>
        </p:nvSpPr>
        <p:spPr>
          <a:xfrm>
            <a:off x="11700933" y="0"/>
            <a:ext cx="4911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g3f796b5ff38_0_0"/>
          <p:cNvSpPr txBox="1"/>
          <p:nvPr>
            <p:ph type="title"/>
          </p:nvPr>
        </p:nvSpPr>
        <p:spPr>
          <a:xfrm>
            <a:off x="465525" y="3048600"/>
            <a:ext cx="11235300" cy="76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</a:pPr>
            <a:r>
              <a:rPr lang="en-US"/>
              <a:t>Bomba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2f17572d7b7_0_8"/>
          <p:cNvSpPr txBox="1"/>
          <p:nvPr>
            <p:ph type="title"/>
          </p:nvPr>
        </p:nvSpPr>
        <p:spPr>
          <a:xfrm>
            <a:off x="1261875" y="827600"/>
            <a:ext cx="9692700" cy="7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</a:pPr>
            <a:r>
              <a:rPr lang="en-US"/>
              <a:t>Diaspora</a:t>
            </a:r>
            <a:endParaRPr/>
          </a:p>
        </p:txBody>
      </p:sp>
      <p:sp>
        <p:nvSpPr>
          <p:cNvPr id="272" name="Google Shape;272;g2f17572d7b7_0_8"/>
          <p:cNvSpPr txBox="1"/>
          <p:nvPr>
            <p:ph idx="1" type="body"/>
          </p:nvPr>
        </p:nvSpPr>
        <p:spPr>
          <a:xfrm>
            <a:off x="503850" y="1846800"/>
            <a:ext cx="11197200" cy="3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que yo soy de aqui.</a:t>
            </a:r>
            <a:endParaRPr sz="4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También yo soy de alla.</a:t>
            </a:r>
            <a:endParaRPr sz="4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que yo soy Boricua</a:t>
            </a:r>
            <a:endParaRPr sz="4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 vive en la diaspora.</a:t>
            </a:r>
            <a:endParaRPr sz="4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g2f17572d7b7_0_8"/>
          <p:cNvSpPr/>
          <p:nvPr/>
        </p:nvSpPr>
        <p:spPr>
          <a:xfrm>
            <a:off x="11700933" y="0"/>
            <a:ext cx="4911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g2f17572d7b7_0_8"/>
          <p:cNvSpPr txBox="1"/>
          <p:nvPr>
            <p:ph idx="1" type="body"/>
          </p:nvPr>
        </p:nvSpPr>
        <p:spPr>
          <a:xfrm>
            <a:off x="6499950" y="5656200"/>
            <a:ext cx="29598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15384"/>
              </a:lnSpc>
              <a:spcBef>
                <a:spcPts val="1400"/>
              </a:spcBef>
              <a:spcAft>
                <a:spcPts val="400"/>
              </a:spcAft>
              <a:buSzPts val="1440"/>
              <a:buNone/>
            </a:pPr>
            <a:r>
              <a:rPr b="1" lang="en-US" sz="2500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Angel Rivera</a:t>
            </a:r>
            <a:endParaRPr b="1" sz="3600">
              <a:solidFill>
                <a:srgbClr val="1F1F1F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1813d0c9c2_0_7"/>
          <p:cNvSpPr txBox="1"/>
          <p:nvPr>
            <p:ph type="title"/>
          </p:nvPr>
        </p:nvSpPr>
        <p:spPr>
          <a:xfrm>
            <a:off x="2787450" y="827600"/>
            <a:ext cx="6617100" cy="7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</a:pPr>
            <a:r>
              <a:rPr lang="en-US"/>
              <a:t>Agua</a:t>
            </a:r>
            <a:endParaRPr/>
          </a:p>
        </p:txBody>
      </p:sp>
      <p:sp>
        <p:nvSpPr>
          <p:cNvPr id="280" name="Google Shape;280;g21813d0c9c2_0_7"/>
          <p:cNvSpPr txBox="1"/>
          <p:nvPr>
            <p:ph idx="1" type="body"/>
          </p:nvPr>
        </p:nvSpPr>
        <p:spPr>
          <a:xfrm>
            <a:off x="2012550" y="1922450"/>
            <a:ext cx="8166900" cy="455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45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debe ser privilegio</a:t>
            </a:r>
            <a:endParaRPr sz="45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45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 depender de quien</a:t>
            </a:r>
            <a:endParaRPr sz="45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45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 los </a:t>
            </a:r>
            <a:r>
              <a:rPr lang="en-US" sz="45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ríos</a:t>
            </a:r>
            <a:r>
              <a:rPr lang="en-US" sz="45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son de todos</a:t>
            </a:r>
            <a:endParaRPr sz="45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45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Agua debe ser tambien</a:t>
            </a:r>
            <a:endParaRPr sz="45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g21813d0c9c2_0_7"/>
          <p:cNvSpPr/>
          <p:nvPr/>
        </p:nvSpPr>
        <p:spPr>
          <a:xfrm>
            <a:off x="11700933" y="0"/>
            <a:ext cx="4911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g21813d0c9c2_0_7"/>
          <p:cNvSpPr txBox="1"/>
          <p:nvPr>
            <p:ph idx="1" type="body"/>
          </p:nvPr>
        </p:nvSpPr>
        <p:spPr>
          <a:xfrm>
            <a:off x="3929750" y="5580000"/>
            <a:ext cx="4478700" cy="3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ctr">
              <a:lnSpc>
                <a:spcPct val="8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24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Albita Rivera</a:t>
            </a:r>
            <a:endParaRPr b="1" sz="24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f7966ba708_0_11"/>
          <p:cNvSpPr/>
          <p:nvPr/>
        </p:nvSpPr>
        <p:spPr>
          <a:xfrm>
            <a:off x="11700933" y="0"/>
            <a:ext cx="4911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g3f7966ba708_0_11"/>
          <p:cNvSpPr txBox="1"/>
          <p:nvPr>
            <p:ph type="title"/>
          </p:nvPr>
        </p:nvSpPr>
        <p:spPr>
          <a:xfrm>
            <a:off x="465525" y="3048600"/>
            <a:ext cx="11235300" cy="76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</a:pPr>
            <a:r>
              <a:rPr lang="en-US"/>
              <a:t>Backup</a:t>
            </a:r>
            <a:r>
              <a:rPr lang="en-US"/>
              <a:t> Slides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1f61a7f14a4_0_7"/>
          <p:cNvSpPr txBox="1"/>
          <p:nvPr>
            <p:ph type="title"/>
          </p:nvPr>
        </p:nvSpPr>
        <p:spPr>
          <a:xfrm>
            <a:off x="1261875" y="1056200"/>
            <a:ext cx="9692700" cy="7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</a:pPr>
            <a:r>
              <a:rPr lang="en-US"/>
              <a:t>Plenero</a:t>
            </a:r>
            <a:endParaRPr/>
          </a:p>
        </p:txBody>
      </p:sp>
      <p:sp>
        <p:nvSpPr>
          <p:cNvPr id="294" name="Google Shape;294;g1f61a7f14a4_0_7"/>
          <p:cNvSpPr txBox="1"/>
          <p:nvPr>
            <p:ph idx="1" type="body"/>
          </p:nvPr>
        </p:nvSpPr>
        <p:spPr>
          <a:xfrm>
            <a:off x="503850" y="1999200"/>
            <a:ext cx="11197200" cy="3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37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 eres plenero como yo</a:t>
            </a:r>
            <a:endParaRPr sz="37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37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 eres plenero como yo</a:t>
            </a:r>
            <a:endParaRPr sz="37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37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Agarra duro el pandero</a:t>
            </a:r>
            <a:endParaRPr sz="37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37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 afinalo, y afinalo</a:t>
            </a:r>
            <a:endParaRPr sz="37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37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 dale duro a los cueros</a:t>
            </a:r>
            <a:endParaRPr b="1" sz="4475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g1f61a7f14a4_0_7"/>
          <p:cNvSpPr/>
          <p:nvPr/>
        </p:nvSpPr>
        <p:spPr>
          <a:xfrm>
            <a:off x="11700933" y="0"/>
            <a:ext cx="4911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g1f61a7f14a4_0_7"/>
          <p:cNvSpPr txBox="1"/>
          <p:nvPr>
            <p:ph idx="1" type="body"/>
          </p:nvPr>
        </p:nvSpPr>
        <p:spPr>
          <a:xfrm>
            <a:off x="5682350" y="5732400"/>
            <a:ext cx="44787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24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Rafael Concepción Collazo</a:t>
            </a:r>
            <a:endParaRPr b="1" sz="24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1f61a7f14a4_0_42"/>
          <p:cNvSpPr txBox="1"/>
          <p:nvPr>
            <p:ph type="title"/>
          </p:nvPr>
        </p:nvSpPr>
        <p:spPr>
          <a:xfrm>
            <a:off x="1261875" y="1056200"/>
            <a:ext cx="9692700" cy="7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</a:pPr>
            <a:r>
              <a:rPr lang="en-US"/>
              <a:t>La Clave Din Din</a:t>
            </a:r>
            <a:endParaRPr/>
          </a:p>
        </p:txBody>
      </p:sp>
      <p:sp>
        <p:nvSpPr>
          <p:cNvPr id="302" name="Google Shape;302;g1f61a7f14a4_0_42"/>
          <p:cNvSpPr txBox="1"/>
          <p:nvPr>
            <p:ph idx="1" type="body"/>
          </p:nvPr>
        </p:nvSpPr>
        <p:spPr>
          <a:xfrm>
            <a:off x="503850" y="1999200"/>
            <a:ext cx="11197200" cy="3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39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clave din din, clave de pandero</a:t>
            </a:r>
            <a:endParaRPr sz="39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39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clave din din, clave de pandero</a:t>
            </a:r>
            <a:endParaRPr sz="39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39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Cuando se afinan los cuero, rugen los pleneros</a:t>
            </a:r>
            <a:endParaRPr sz="39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39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Cuando se afinan los cuero, rugen los pleneros</a:t>
            </a:r>
            <a:endParaRPr sz="39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75000"/>
              </a:lnSpc>
              <a:spcBef>
                <a:spcPts val="16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b="1" sz="4675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g1f61a7f14a4_0_42"/>
          <p:cNvSpPr/>
          <p:nvPr/>
        </p:nvSpPr>
        <p:spPr>
          <a:xfrm>
            <a:off x="11700933" y="0"/>
            <a:ext cx="4911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g1f61a7f14a4_0_42"/>
          <p:cNvSpPr txBox="1"/>
          <p:nvPr>
            <p:ph idx="1" type="body"/>
          </p:nvPr>
        </p:nvSpPr>
        <p:spPr>
          <a:xfrm>
            <a:off x="5682350" y="5275200"/>
            <a:ext cx="44787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24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Roberto Cipreni</a:t>
            </a:r>
            <a:endParaRPr b="1" sz="24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2020a51600d_0_35"/>
          <p:cNvSpPr txBox="1"/>
          <p:nvPr>
            <p:ph type="title"/>
          </p:nvPr>
        </p:nvSpPr>
        <p:spPr>
          <a:xfrm>
            <a:off x="1261875" y="1056200"/>
            <a:ext cx="9692700" cy="7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</a:pPr>
            <a:r>
              <a:rPr lang="en-US"/>
              <a:t>La Colectora</a:t>
            </a:r>
            <a:endParaRPr/>
          </a:p>
        </p:txBody>
      </p:sp>
      <p:sp>
        <p:nvSpPr>
          <p:cNvPr id="310" name="Google Shape;310;g2020a51600d_0_35"/>
          <p:cNvSpPr txBox="1"/>
          <p:nvPr>
            <p:ph idx="1" type="body"/>
          </p:nvPr>
        </p:nvSpPr>
        <p:spPr>
          <a:xfrm>
            <a:off x="1798325" y="2057400"/>
            <a:ext cx="8595300" cy="3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39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Levantate</a:t>
            </a:r>
            <a:endParaRPr b="1" sz="39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39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Se quema la Colectora</a:t>
            </a:r>
            <a:endParaRPr b="1" sz="39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39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Por ahí viene el fuego</a:t>
            </a:r>
            <a:endParaRPr b="1" sz="39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39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Que te devora</a:t>
            </a:r>
            <a:endParaRPr b="1" sz="39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g2020a51600d_0_35"/>
          <p:cNvSpPr/>
          <p:nvPr/>
        </p:nvSpPr>
        <p:spPr>
          <a:xfrm>
            <a:off x="11700933" y="0"/>
            <a:ext cx="4911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g2020a51600d_0_35"/>
          <p:cNvSpPr txBox="1"/>
          <p:nvPr>
            <p:ph idx="1" type="body"/>
          </p:nvPr>
        </p:nvSpPr>
        <p:spPr>
          <a:xfrm>
            <a:off x="6549750" y="5275200"/>
            <a:ext cx="2910000" cy="4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24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Papote Rosado</a:t>
            </a:r>
            <a:endParaRPr b="1" sz="24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1f61a7f14a4_0_35"/>
          <p:cNvSpPr txBox="1"/>
          <p:nvPr>
            <p:ph type="title"/>
          </p:nvPr>
        </p:nvSpPr>
        <p:spPr>
          <a:xfrm>
            <a:off x="1261875" y="1056200"/>
            <a:ext cx="9692700" cy="7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</a:pPr>
            <a:r>
              <a:rPr lang="en-US"/>
              <a:t>El Gallo</a:t>
            </a:r>
            <a:endParaRPr/>
          </a:p>
        </p:txBody>
      </p:sp>
      <p:sp>
        <p:nvSpPr>
          <p:cNvPr id="318" name="Google Shape;318;g1f61a7f14a4_0_35"/>
          <p:cNvSpPr txBox="1"/>
          <p:nvPr>
            <p:ph idx="1" type="body"/>
          </p:nvPr>
        </p:nvSpPr>
        <p:spPr>
          <a:xfrm>
            <a:off x="503850" y="1999200"/>
            <a:ext cx="11197200" cy="3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39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Son la cinco ‘e la mañana</a:t>
            </a:r>
            <a:endParaRPr sz="39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39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 mi gallo no ha canta’o</a:t>
            </a:r>
            <a:endParaRPr sz="39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39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Donde rayo se ha metido</a:t>
            </a:r>
            <a:endParaRPr sz="39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39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Ese gallo condena’</a:t>
            </a:r>
            <a:endParaRPr sz="39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t/>
            </a:r>
            <a:endParaRPr sz="39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75000"/>
              </a:lnSpc>
              <a:spcBef>
                <a:spcPts val="16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b="1" sz="4675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g1f61a7f14a4_0_35"/>
          <p:cNvSpPr/>
          <p:nvPr/>
        </p:nvSpPr>
        <p:spPr>
          <a:xfrm>
            <a:off x="11700933" y="0"/>
            <a:ext cx="4911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g1f61a7f14a4_0_35"/>
          <p:cNvSpPr txBox="1"/>
          <p:nvPr>
            <p:ph idx="1" type="body"/>
          </p:nvPr>
        </p:nvSpPr>
        <p:spPr>
          <a:xfrm>
            <a:off x="5682350" y="5275200"/>
            <a:ext cx="44787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24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Miguel Junny Alvarado</a:t>
            </a:r>
            <a:endParaRPr b="1"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f76429ec5e_0_33"/>
          <p:cNvSpPr/>
          <p:nvPr/>
        </p:nvSpPr>
        <p:spPr>
          <a:xfrm>
            <a:off x="11700933" y="0"/>
            <a:ext cx="4911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g3f76429ec5e_0_33"/>
          <p:cNvSpPr txBox="1"/>
          <p:nvPr>
            <p:ph type="title"/>
          </p:nvPr>
        </p:nvSpPr>
        <p:spPr>
          <a:xfrm>
            <a:off x="465525" y="3048600"/>
            <a:ext cx="11235300" cy="76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</a:pPr>
            <a:r>
              <a:rPr lang="en-US"/>
              <a:t>Traditional Plena Feel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f7966ba708_0_6"/>
          <p:cNvSpPr/>
          <p:nvPr/>
        </p:nvSpPr>
        <p:spPr>
          <a:xfrm>
            <a:off x="11700933" y="0"/>
            <a:ext cx="4911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g3f7966ba708_0_6"/>
          <p:cNvSpPr txBox="1"/>
          <p:nvPr>
            <p:ph type="title"/>
          </p:nvPr>
        </p:nvSpPr>
        <p:spPr>
          <a:xfrm>
            <a:off x="465525" y="3048600"/>
            <a:ext cx="11235300" cy="76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</a:pPr>
            <a:r>
              <a:rPr lang="en-US"/>
              <a:t>Plena Clave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f76429ec5e_0_38"/>
          <p:cNvSpPr/>
          <p:nvPr/>
        </p:nvSpPr>
        <p:spPr>
          <a:xfrm>
            <a:off x="11700933" y="0"/>
            <a:ext cx="4911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g3f76429ec5e_0_38"/>
          <p:cNvSpPr txBox="1"/>
          <p:nvPr>
            <p:ph type="title"/>
          </p:nvPr>
        </p:nvSpPr>
        <p:spPr>
          <a:xfrm>
            <a:off x="465525" y="3048600"/>
            <a:ext cx="11235300" cy="76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</a:pPr>
            <a:r>
              <a:rPr lang="en-US"/>
              <a:t>Plena Patterns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020a51600d_0_23"/>
          <p:cNvSpPr txBox="1"/>
          <p:nvPr>
            <p:ph idx="1" type="body"/>
          </p:nvPr>
        </p:nvSpPr>
        <p:spPr>
          <a:xfrm>
            <a:off x="469450" y="4942682"/>
            <a:ext cx="5626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Autodeterminación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Autodeterminación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Autodeterminación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Hay que decidir, ya yo decidi, 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lo que es lo mejor para mi nación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g2020a51600d_0_23"/>
          <p:cNvSpPr/>
          <p:nvPr/>
        </p:nvSpPr>
        <p:spPr>
          <a:xfrm>
            <a:off x="11700933" y="0"/>
            <a:ext cx="4911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g2020a51600d_0_23"/>
          <p:cNvSpPr txBox="1"/>
          <p:nvPr>
            <p:ph idx="1" type="body"/>
          </p:nvPr>
        </p:nvSpPr>
        <p:spPr>
          <a:xfrm>
            <a:off x="1362100" y="3208401"/>
            <a:ext cx="38412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Tintorera del mar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Tintorera del mar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Tintorera del mar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Que se ha comido un Americano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g2020a51600d_0_23"/>
          <p:cNvSpPr txBox="1"/>
          <p:nvPr>
            <p:ph idx="1" type="body"/>
          </p:nvPr>
        </p:nvSpPr>
        <p:spPr>
          <a:xfrm>
            <a:off x="1537900" y="1474120"/>
            <a:ext cx="34896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Cortaron a Elena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Cortaron a Elena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Cortaron a Elena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Y se la llevaron pal hospital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g2020a51600d_0_23"/>
          <p:cNvSpPr txBox="1"/>
          <p:nvPr>
            <p:ph idx="1" type="body"/>
          </p:nvPr>
        </p:nvSpPr>
        <p:spPr>
          <a:xfrm>
            <a:off x="5955850" y="4942682"/>
            <a:ext cx="5626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Self-determination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Self-determination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Self-determination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We need to decide, I already decided,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what is best for my nation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g2020a51600d_0_23"/>
          <p:cNvSpPr txBox="1"/>
          <p:nvPr>
            <p:ph idx="1" type="body"/>
          </p:nvPr>
        </p:nvSpPr>
        <p:spPr>
          <a:xfrm>
            <a:off x="6848500" y="3208401"/>
            <a:ext cx="38412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Shark from the sea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Shark from the sea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Shark from the sea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That ate an American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g2020a51600d_0_23"/>
          <p:cNvSpPr txBox="1"/>
          <p:nvPr>
            <p:ph idx="1" type="body"/>
          </p:nvPr>
        </p:nvSpPr>
        <p:spPr>
          <a:xfrm>
            <a:off x="6848500" y="1474120"/>
            <a:ext cx="38412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Elena was cut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Elena was cut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Elena was cut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And they took her to the hospital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g2020a51600d_0_23"/>
          <p:cNvSpPr txBox="1"/>
          <p:nvPr>
            <p:ph type="title"/>
          </p:nvPr>
        </p:nvSpPr>
        <p:spPr>
          <a:xfrm>
            <a:off x="465525" y="360474"/>
            <a:ext cx="11235300" cy="76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</a:pPr>
            <a:r>
              <a:rPr lang="en-US"/>
              <a:t>A, A, A, B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223662ae3a_0_9"/>
          <p:cNvSpPr txBox="1"/>
          <p:nvPr>
            <p:ph type="title"/>
          </p:nvPr>
        </p:nvSpPr>
        <p:spPr>
          <a:xfrm>
            <a:off x="1261875" y="1554487"/>
            <a:ext cx="9692700" cy="7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</a:pPr>
            <a:r>
              <a:rPr lang="en-US"/>
              <a:t>Autodeterminación</a:t>
            </a:r>
            <a:endParaRPr/>
          </a:p>
        </p:txBody>
      </p:sp>
      <p:sp>
        <p:nvSpPr>
          <p:cNvPr id="151" name="Google Shape;151;g2223662ae3a_0_9"/>
          <p:cNvSpPr txBox="1"/>
          <p:nvPr>
            <p:ph idx="1" type="body"/>
          </p:nvPr>
        </p:nvSpPr>
        <p:spPr>
          <a:xfrm>
            <a:off x="503850" y="2497487"/>
            <a:ext cx="11197200" cy="3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36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Autodeterminación</a:t>
            </a:r>
            <a:endParaRPr sz="36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36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Autodeterminación</a:t>
            </a:r>
            <a:endParaRPr sz="36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36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Autodeterminación</a:t>
            </a:r>
            <a:endParaRPr sz="36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36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Hay que decidir, ya yo decidi</a:t>
            </a:r>
            <a:endParaRPr sz="36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36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 que es lo mejor para mi nación</a:t>
            </a:r>
            <a:endParaRPr b="1" sz="4375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g2223662ae3a_0_9"/>
          <p:cNvSpPr/>
          <p:nvPr/>
        </p:nvSpPr>
        <p:spPr>
          <a:xfrm>
            <a:off x="11700933" y="0"/>
            <a:ext cx="4911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g2223662ae3a_0_9"/>
          <p:cNvSpPr txBox="1"/>
          <p:nvPr>
            <p:ph idx="1" type="body"/>
          </p:nvPr>
        </p:nvSpPr>
        <p:spPr>
          <a:xfrm>
            <a:off x="6499950" y="5996405"/>
            <a:ext cx="29598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24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Angel Rivera</a:t>
            </a:r>
            <a:endParaRPr b="1" sz="2400"/>
          </a:p>
        </p:txBody>
      </p:sp>
      <p:sp>
        <p:nvSpPr>
          <p:cNvPr id="154" name="Google Shape;154;g2223662ae3a_0_9"/>
          <p:cNvSpPr txBox="1"/>
          <p:nvPr>
            <p:ph type="title"/>
          </p:nvPr>
        </p:nvSpPr>
        <p:spPr>
          <a:xfrm>
            <a:off x="465525" y="360474"/>
            <a:ext cx="11235300" cy="76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</a:pPr>
            <a:r>
              <a:rPr lang="en-US"/>
              <a:t>A, A, A, B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020a51600d_0_10"/>
          <p:cNvSpPr txBox="1"/>
          <p:nvPr>
            <p:ph idx="1" type="body"/>
          </p:nvPr>
        </p:nvSpPr>
        <p:spPr>
          <a:xfrm>
            <a:off x="469450" y="5165600"/>
            <a:ext cx="5626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La jibarita de Comerío,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de Puerto Rico sali</a:t>
            </a:r>
            <a:r>
              <a:rPr b="1" lang="en-US" sz="1500">
                <a:solidFill>
                  <a:srgbClr val="FF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ó</a:t>
            </a:r>
            <a:endParaRPr b="1" sz="1500">
              <a:solidFill>
                <a:srgbClr val="FF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Y acá por la diáspora,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de un Turko la enamor</a:t>
            </a:r>
            <a:r>
              <a:rPr b="1" lang="en-US" sz="1500">
                <a:solidFill>
                  <a:srgbClr val="FF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ó</a:t>
            </a:r>
            <a:endParaRPr b="1" sz="1500">
              <a:solidFill>
                <a:srgbClr val="FF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g2020a51600d_0_10"/>
          <p:cNvSpPr/>
          <p:nvPr/>
        </p:nvSpPr>
        <p:spPr>
          <a:xfrm>
            <a:off x="11700933" y="0"/>
            <a:ext cx="4911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g2020a51600d_0_10"/>
          <p:cNvSpPr txBox="1"/>
          <p:nvPr>
            <p:ph idx="1" type="body"/>
          </p:nvPr>
        </p:nvSpPr>
        <p:spPr>
          <a:xfrm>
            <a:off x="1362000" y="3372311"/>
            <a:ext cx="38412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Levantate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Se quema la Colect</a:t>
            </a:r>
            <a:r>
              <a:rPr b="1" lang="en-US" sz="1500">
                <a:solidFill>
                  <a:srgbClr val="FF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ora</a:t>
            </a:r>
            <a:endParaRPr b="1" sz="1500">
              <a:solidFill>
                <a:srgbClr val="FF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Por ahí viene el fuego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Que te dev</a:t>
            </a:r>
            <a:r>
              <a:rPr b="1" lang="en-US" sz="1500">
                <a:solidFill>
                  <a:srgbClr val="FF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ora</a:t>
            </a:r>
            <a:endParaRPr b="1" sz="1500">
              <a:solidFill>
                <a:srgbClr val="FF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g2020a51600d_0_10"/>
          <p:cNvSpPr txBox="1"/>
          <p:nvPr>
            <p:ph idx="1" type="body"/>
          </p:nvPr>
        </p:nvSpPr>
        <p:spPr>
          <a:xfrm>
            <a:off x="1537800" y="1579022"/>
            <a:ext cx="34896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Quitame lo que tu quiera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Que eso a mi no me da p</a:t>
            </a:r>
            <a:r>
              <a:rPr b="1" lang="en-US" sz="1500">
                <a:solidFill>
                  <a:srgbClr val="FF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ena</a:t>
            </a:r>
            <a:endParaRPr b="1" sz="1500">
              <a:solidFill>
                <a:srgbClr val="FF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Mi corazon contento suena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Cuando yo canto la rica Pl</a:t>
            </a:r>
            <a:r>
              <a:rPr b="1" lang="en-US" sz="1500">
                <a:solidFill>
                  <a:srgbClr val="FF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en</a:t>
            </a:r>
            <a:r>
              <a:rPr b="1" lang="en-US" sz="1500">
                <a:solidFill>
                  <a:srgbClr val="FF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</a:t>
            </a:r>
            <a:endParaRPr b="1" sz="1800">
              <a:solidFill>
                <a:srgbClr val="FF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g2020a51600d_0_10"/>
          <p:cNvSpPr txBox="1"/>
          <p:nvPr>
            <p:ph idx="1" type="body"/>
          </p:nvPr>
        </p:nvSpPr>
        <p:spPr>
          <a:xfrm>
            <a:off x="5955850" y="5165600"/>
            <a:ext cx="5626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The girl from Comerío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Left Puerto Rico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And here in the diaspora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She fell in love with a Turk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g2020a51600d_0_10"/>
          <p:cNvSpPr txBox="1"/>
          <p:nvPr>
            <p:ph idx="1" type="body"/>
          </p:nvPr>
        </p:nvSpPr>
        <p:spPr>
          <a:xfrm>
            <a:off x="6848500" y="3372311"/>
            <a:ext cx="38412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Get up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The Colectora is burning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Here comes the fire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That will devour you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g2020a51600d_0_10"/>
          <p:cNvSpPr txBox="1"/>
          <p:nvPr>
            <p:ph idx="1" type="body"/>
          </p:nvPr>
        </p:nvSpPr>
        <p:spPr>
          <a:xfrm>
            <a:off x="6848500" y="1579022"/>
            <a:ext cx="38412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Take from me whatever you want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That will not make me sad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My heart will beat happy</a:t>
            </a:r>
            <a:endParaRPr b="1" sz="15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15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When I sing the richful Plena</a:t>
            </a:r>
            <a:endParaRPr b="1" sz="18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g2020a51600d_0_10"/>
          <p:cNvSpPr txBox="1"/>
          <p:nvPr>
            <p:ph type="title"/>
          </p:nvPr>
        </p:nvSpPr>
        <p:spPr>
          <a:xfrm>
            <a:off x="465525" y="360474"/>
            <a:ext cx="11235300" cy="76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</a:pPr>
            <a:r>
              <a:rPr lang="en-US"/>
              <a:t>A, B, C, B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1f61a7f14a4_0_14"/>
          <p:cNvSpPr txBox="1"/>
          <p:nvPr>
            <p:ph type="title"/>
          </p:nvPr>
        </p:nvSpPr>
        <p:spPr>
          <a:xfrm>
            <a:off x="1261875" y="1554487"/>
            <a:ext cx="9692700" cy="7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</a:pPr>
            <a:r>
              <a:rPr lang="en-US"/>
              <a:t>La Jibarita de Comerío</a:t>
            </a:r>
            <a:endParaRPr/>
          </a:p>
        </p:txBody>
      </p:sp>
      <p:sp>
        <p:nvSpPr>
          <p:cNvPr id="172" name="Google Shape;172;g1f61a7f14a4_0_14"/>
          <p:cNvSpPr txBox="1"/>
          <p:nvPr>
            <p:ph idx="1" type="body"/>
          </p:nvPr>
        </p:nvSpPr>
        <p:spPr>
          <a:xfrm>
            <a:off x="447875" y="2497487"/>
            <a:ext cx="11253000" cy="3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40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Jibarita de Comerío,</a:t>
            </a:r>
            <a:endParaRPr sz="40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40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Puerto Rico salió</a:t>
            </a:r>
            <a:endParaRPr sz="40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40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 acá por la diáspora,</a:t>
            </a:r>
            <a:endParaRPr sz="40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40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un Turko la enamoró</a:t>
            </a:r>
            <a:endParaRPr b="1" sz="4775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g1f61a7f14a4_0_14"/>
          <p:cNvSpPr/>
          <p:nvPr/>
        </p:nvSpPr>
        <p:spPr>
          <a:xfrm>
            <a:off x="11700933" y="0"/>
            <a:ext cx="4911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g1f61a7f14a4_0_14"/>
          <p:cNvSpPr txBox="1"/>
          <p:nvPr>
            <p:ph idx="1" type="body"/>
          </p:nvPr>
        </p:nvSpPr>
        <p:spPr>
          <a:xfrm>
            <a:off x="5682350" y="5773487"/>
            <a:ext cx="44787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b="1" lang="en-US" sz="24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Angel Rivera</a:t>
            </a:r>
            <a:endParaRPr b="1" sz="2400"/>
          </a:p>
        </p:txBody>
      </p:sp>
      <p:sp>
        <p:nvSpPr>
          <p:cNvPr id="175" name="Google Shape;175;g1f61a7f14a4_0_14"/>
          <p:cNvSpPr txBox="1"/>
          <p:nvPr>
            <p:ph type="title"/>
          </p:nvPr>
        </p:nvSpPr>
        <p:spPr>
          <a:xfrm>
            <a:off x="465525" y="360474"/>
            <a:ext cx="11235300" cy="76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27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entury Schoolbook"/>
              <a:buNone/>
            </a:pPr>
            <a:r>
              <a:rPr lang="en-US"/>
              <a:t>A, B, C, B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View">
  <a:themeElements>
    <a:clrScheme name="View">
      <a:dk1>
        <a:srgbClr val="000000"/>
      </a:dk1>
      <a:lt1>
        <a:srgbClr val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View">
  <a:themeElements>
    <a:clrScheme name="View">
      <a:dk1>
        <a:srgbClr val="000000"/>
      </a:dk1>
      <a:lt1>
        <a:srgbClr val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2022-08-16T13:07:21Z</dcterms:created>
  <dc:creator>Rivera, Angel A</dc:creator>
</cp:coreProperties>
</file>