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y Stevenson" userId="225f6fc2-e54b-4ff9-a7a7-218c39aea298" providerId="ADAL" clId="{977E8E7A-443B-451E-8A2D-A20C0770CDC6}"/>
    <pc:docChg chg="custSel modSld">
      <pc:chgData name="Guy Stevenson" userId="225f6fc2-e54b-4ff9-a7a7-218c39aea298" providerId="ADAL" clId="{977E8E7A-443B-451E-8A2D-A20C0770CDC6}" dt="2025-11-24T09:37:51.356" v="0" actId="20577"/>
      <pc:docMkLst>
        <pc:docMk/>
      </pc:docMkLst>
      <pc:sldChg chg="modSp mod">
        <pc:chgData name="Guy Stevenson" userId="225f6fc2-e54b-4ff9-a7a7-218c39aea298" providerId="ADAL" clId="{977E8E7A-443B-451E-8A2D-A20C0770CDC6}" dt="2025-11-24T09:37:51.356" v="0" actId="20577"/>
        <pc:sldMkLst>
          <pc:docMk/>
          <pc:sldMk cId="3491540656" sldId="256"/>
        </pc:sldMkLst>
        <pc:graphicFrameChg chg="modGraphic">
          <ac:chgData name="Guy Stevenson" userId="225f6fc2-e54b-4ff9-a7a7-218c39aea298" providerId="ADAL" clId="{977E8E7A-443B-451E-8A2D-A20C0770CDC6}" dt="2025-11-24T09:37:51.356" v="0" actId="20577"/>
          <ac:graphicFrameMkLst>
            <pc:docMk/>
            <pc:sldMk cId="3491540656" sldId="256"/>
            <ac:graphicFrameMk id="4" creationId="{CEFEB91E-807D-9B3C-3274-F1DE56BFAA2F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DEB61A-8218-48D6-A073-9EAA29DB8CA2}" type="doc">
      <dgm:prSet loTypeId="urn:microsoft.com/office/officeart/2011/layout/HexagonRadial" loCatId="officeonlin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92805089-8C26-4720-877C-011FDC2906A6}">
      <dgm:prSet phldrT="[Text]" custT="1"/>
      <dgm:spPr/>
      <dgm:t>
        <a:bodyPr/>
        <a:lstStyle/>
        <a:p>
          <a:r>
            <a:rPr lang="en-GB" sz="1800" b="1"/>
            <a:t>Support Worker– </a:t>
          </a:r>
          <a:r>
            <a:rPr lang="en-GB" sz="1800" b="1" dirty="0"/>
            <a:t>Day Opportunities</a:t>
          </a:r>
        </a:p>
      </dgm:t>
    </dgm:pt>
    <dgm:pt modelId="{59A30A83-B38E-4393-B104-B324EB61CBD3}" type="parTrans" cxnId="{90358970-3E63-4CE5-9843-718CAB549B58}">
      <dgm:prSet/>
      <dgm:spPr/>
      <dgm:t>
        <a:bodyPr/>
        <a:lstStyle/>
        <a:p>
          <a:endParaRPr lang="en-GB"/>
        </a:p>
      </dgm:t>
    </dgm:pt>
    <dgm:pt modelId="{440CB0FE-1A54-4E1D-A036-7EF35781623D}" type="sibTrans" cxnId="{90358970-3E63-4CE5-9843-718CAB549B58}">
      <dgm:prSet/>
      <dgm:spPr/>
      <dgm:t>
        <a:bodyPr/>
        <a:lstStyle/>
        <a:p>
          <a:endParaRPr lang="en-GB"/>
        </a:p>
      </dgm:t>
    </dgm:pt>
    <dgm:pt modelId="{3C593AC5-E67A-44A7-B591-5D53DDB16849}">
      <dgm:prSet phldrT="[Text]" custT="1"/>
      <dgm:spPr/>
      <dgm:t>
        <a:bodyPr/>
        <a:lstStyle/>
        <a:p>
          <a:pPr algn="ctr"/>
          <a:r>
            <a:rPr lang="en-GB" sz="1200" b="1" dirty="0"/>
            <a:t>Professionalism</a:t>
          </a:r>
          <a:endParaRPr lang="en-GB" sz="1000" b="0" dirty="0">
            <a:latin typeface="Aptos Display" panose="02110004020202020204"/>
          </a:endParaRPr>
        </a:p>
        <a:p>
          <a:pPr algn="ctr" rtl="0"/>
          <a:r>
            <a:rPr lang="en-GB" sz="900" b="0" dirty="0">
              <a:latin typeface="Aptos Display" panose="02110004020202020204"/>
            </a:rPr>
            <a:t>Stay calm and composed when confronted by challenges</a:t>
          </a:r>
        </a:p>
        <a:p>
          <a:pPr algn="ctr" rtl="0"/>
          <a:r>
            <a:rPr lang="en-GB" sz="900" b="0" dirty="0">
              <a:latin typeface="Aptos Display" panose="02110004020202020204"/>
            </a:rPr>
            <a:t>adapt your  approach to meet different needs.</a:t>
          </a:r>
          <a:endParaRPr lang="en-GB" sz="900" b="0" dirty="0"/>
        </a:p>
      </dgm:t>
    </dgm:pt>
    <dgm:pt modelId="{35FD562B-C9DC-41CA-8216-5214563F62B3}" type="parTrans" cxnId="{13734AAE-CEA0-4C9D-BD39-AD0DD32C8C9F}">
      <dgm:prSet/>
      <dgm:spPr/>
      <dgm:t>
        <a:bodyPr/>
        <a:lstStyle/>
        <a:p>
          <a:endParaRPr lang="en-GB"/>
        </a:p>
      </dgm:t>
    </dgm:pt>
    <dgm:pt modelId="{19642D5A-E293-4BDA-AFC4-C3F553B54831}" type="sibTrans" cxnId="{13734AAE-CEA0-4C9D-BD39-AD0DD32C8C9F}">
      <dgm:prSet/>
      <dgm:spPr/>
      <dgm:t>
        <a:bodyPr/>
        <a:lstStyle/>
        <a:p>
          <a:endParaRPr lang="en-GB"/>
        </a:p>
      </dgm:t>
    </dgm:pt>
    <dgm:pt modelId="{B4AA3B99-5762-4400-8C8D-35F60C1074A5}">
      <dgm:prSet phldrT="[Text]" custT="1"/>
      <dgm:spPr/>
      <dgm:t>
        <a:bodyPr/>
        <a:lstStyle/>
        <a:p>
          <a:r>
            <a:rPr lang="en-GB" sz="1200" b="1" dirty="0"/>
            <a:t>Sustainability</a:t>
          </a:r>
          <a:endParaRPr lang="en-GB" sz="1000" b="0" dirty="0"/>
        </a:p>
        <a:p>
          <a:pPr rtl="0"/>
          <a:r>
            <a:rPr lang="en-GB" sz="1000" b="0" dirty="0">
              <a:latin typeface="Aptos Display" panose="02110004020202020204"/>
            </a:rPr>
            <a:t>Uses time and resources to create the greatest impact possible.</a:t>
          </a:r>
        </a:p>
        <a:p>
          <a:pPr rtl="0"/>
          <a:r>
            <a:rPr lang="en-GB" sz="1000" b="0" dirty="0">
              <a:latin typeface="Aptos Display" panose="02110004020202020204"/>
            </a:rPr>
            <a:t> Builds positive working environments to promote wellbeing.</a:t>
          </a:r>
          <a:endParaRPr lang="en-GB" sz="1000" b="0" dirty="0"/>
        </a:p>
      </dgm:t>
    </dgm:pt>
    <dgm:pt modelId="{EB9205BE-6DA6-432C-89E0-5A59F7350A41}" type="parTrans" cxnId="{3F920007-164B-47A4-AA7E-3384DF54C342}">
      <dgm:prSet/>
      <dgm:spPr/>
      <dgm:t>
        <a:bodyPr/>
        <a:lstStyle/>
        <a:p>
          <a:endParaRPr lang="en-GB"/>
        </a:p>
      </dgm:t>
    </dgm:pt>
    <dgm:pt modelId="{1521CAB2-89ED-42B7-8252-37A30E5B0632}" type="sibTrans" cxnId="{3F920007-164B-47A4-AA7E-3384DF54C342}">
      <dgm:prSet/>
      <dgm:spPr/>
      <dgm:t>
        <a:bodyPr/>
        <a:lstStyle/>
        <a:p>
          <a:endParaRPr lang="en-GB"/>
        </a:p>
      </dgm:t>
    </dgm:pt>
    <dgm:pt modelId="{9744CF92-49F8-4CB9-8A3F-8DF8BB805C37}">
      <dgm:prSet phldrT="[Text]" custT="1"/>
      <dgm:spPr/>
      <dgm:t>
        <a:bodyPr/>
        <a:lstStyle/>
        <a:p>
          <a:r>
            <a:rPr lang="en-GB" sz="1200" b="1" dirty="0"/>
            <a:t>Partnership</a:t>
          </a:r>
          <a:endParaRPr lang="en-GB" sz="1000" b="0" dirty="0"/>
        </a:p>
        <a:p>
          <a:pPr rtl="0"/>
          <a:r>
            <a:rPr lang="en-GB" sz="1000" b="0" dirty="0">
              <a:latin typeface="Aptos Display" panose="02110004020202020204"/>
            </a:rPr>
            <a:t>Builds friendly beneficial, professional relationships. </a:t>
          </a:r>
        </a:p>
        <a:p>
          <a:pPr rtl="0"/>
          <a:r>
            <a:rPr lang="en-GB" sz="1000" b="0" dirty="0">
              <a:latin typeface="Aptos Display" panose="02110004020202020204"/>
            </a:rPr>
            <a:t>Openness, clear communication and strong organisational skills. </a:t>
          </a:r>
          <a:endParaRPr lang="en-GB" sz="1000" b="0" dirty="0"/>
        </a:p>
      </dgm:t>
    </dgm:pt>
    <dgm:pt modelId="{573126A4-82D4-48A0-85BF-C39433218681}" type="parTrans" cxnId="{2D77459F-E2EA-48F1-BE68-39CF54DC7658}">
      <dgm:prSet/>
      <dgm:spPr/>
      <dgm:t>
        <a:bodyPr/>
        <a:lstStyle/>
        <a:p>
          <a:endParaRPr lang="en-GB"/>
        </a:p>
      </dgm:t>
    </dgm:pt>
    <dgm:pt modelId="{B0BB066D-1582-4EF5-9D32-BBB7F9F50AD5}" type="sibTrans" cxnId="{2D77459F-E2EA-48F1-BE68-39CF54DC7658}">
      <dgm:prSet/>
      <dgm:spPr/>
      <dgm:t>
        <a:bodyPr/>
        <a:lstStyle/>
        <a:p>
          <a:endParaRPr lang="en-GB"/>
        </a:p>
      </dgm:t>
    </dgm:pt>
    <dgm:pt modelId="{6E06B2E5-3569-4991-BEDC-DFA093E733D9}">
      <dgm:prSet phldrT="[Text]" custT="1"/>
      <dgm:spPr/>
      <dgm:t>
        <a:bodyPr/>
        <a:lstStyle/>
        <a:p>
          <a:endParaRPr lang="en-GB" sz="1200" b="1" dirty="0"/>
        </a:p>
        <a:p>
          <a:endParaRPr lang="en-GB" sz="1200" b="1" dirty="0"/>
        </a:p>
        <a:p>
          <a:r>
            <a:rPr lang="en-GB" sz="1200" b="1" dirty="0"/>
            <a:t>Staff Recognition</a:t>
          </a:r>
          <a:endParaRPr lang="en-GB" sz="1000" b="0" dirty="0"/>
        </a:p>
        <a:p>
          <a:pPr rtl="0"/>
          <a:r>
            <a:rPr lang="en-US" sz="1000" b="0" dirty="0"/>
            <a:t>Celebrate colleagues’ efforts and achievements</a:t>
          </a:r>
          <a:endParaRPr lang="en-GB" sz="1000" b="0" dirty="0">
            <a:latin typeface="Aptos Display" panose="02110004020202020204"/>
          </a:endParaRPr>
        </a:p>
        <a:p>
          <a:r>
            <a:rPr lang="en-US" sz="1000" b="0" dirty="0">
              <a:latin typeface="Aptos Display" panose="02110004020202020204"/>
            </a:rPr>
            <a:t>Encourage confidence and growth through positive reinforcement</a:t>
          </a:r>
          <a:endParaRPr lang="en-GB" sz="1000" b="0" dirty="0"/>
        </a:p>
        <a:p>
          <a:endParaRPr lang="en-GB" sz="1000" b="0" dirty="0"/>
        </a:p>
        <a:p>
          <a:r>
            <a:rPr lang="en-GB" sz="1000" b="0" dirty="0"/>
            <a:t> </a:t>
          </a:r>
        </a:p>
      </dgm:t>
    </dgm:pt>
    <dgm:pt modelId="{11BC231E-35EF-452F-8BD1-831B34E228E0}" type="parTrans" cxnId="{536E74A7-B792-42F4-861D-0E12B6738644}">
      <dgm:prSet/>
      <dgm:spPr/>
      <dgm:t>
        <a:bodyPr/>
        <a:lstStyle/>
        <a:p>
          <a:endParaRPr lang="en-GB"/>
        </a:p>
      </dgm:t>
    </dgm:pt>
    <dgm:pt modelId="{FE9F281F-AA49-4AA3-A746-6A348F7343EE}" type="sibTrans" cxnId="{536E74A7-B792-42F4-861D-0E12B6738644}">
      <dgm:prSet/>
      <dgm:spPr/>
      <dgm:t>
        <a:bodyPr/>
        <a:lstStyle/>
        <a:p>
          <a:endParaRPr lang="en-GB"/>
        </a:p>
      </dgm:t>
    </dgm:pt>
    <dgm:pt modelId="{A8BF953E-90D2-4ABF-92F5-607029257489}">
      <dgm:prSet phldrT="[Text]" custT="1"/>
      <dgm:spPr/>
      <dgm:t>
        <a:bodyPr/>
        <a:lstStyle/>
        <a:p>
          <a:r>
            <a:rPr lang="en-GB" sz="1200" b="1" dirty="0"/>
            <a:t>Empowerment</a:t>
          </a:r>
          <a:endParaRPr lang="en-GB" sz="1000" b="0" dirty="0"/>
        </a:p>
        <a:p>
          <a:pPr rtl="0"/>
          <a:r>
            <a:rPr lang="en-US" sz="1000" b="0" dirty="0"/>
            <a:t>Create space for voices to be heard and ideas to be implemented.</a:t>
          </a:r>
        </a:p>
        <a:p>
          <a:pPr rtl="0"/>
          <a:r>
            <a:rPr lang="en-US" sz="1000" b="0" dirty="0"/>
            <a:t>Promotes self- confidence, forward thinking and personal development.</a:t>
          </a:r>
          <a:endParaRPr lang="en-GB" sz="1000" b="0" dirty="0">
            <a:latin typeface="Aptos Display" panose="02110004020202020204"/>
          </a:endParaRPr>
        </a:p>
      </dgm:t>
    </dgm:pt>
    <dgm:pt modelId="{B5D5BD59-E78D-4755-9A68-833235B2D08F}" type="parTrans" cxnId="{844F794B-68BB-4E89-9F36-B9AAF17F6E09}">
      <dgm:prSet/>
      <dgm:spPr/>
      <dgm:t>
        <a:bodyPr/>
        <a:lstStyle/>
        <a:p>
          <a:endParaRPr lang="en-GB"/>
        </a:p>
      </dgm:t>
    </dgm:pt>
    <dgm:pt modelId="{BFEE8EDC-C294-4D3F-9155-27CA60EC0DD5}" type="sibTrans" cxnId="{844F794B-68BB-4E89-9F36-B9AAF17F6E09}">
      <dgm:prSet/>
      <dgm:spPr/>
      <dgm:t>
        <a:bodyPr/>
        <a:lstStyle/>
        <a:p>
          <a:endParaRPr lang="en-GB"/>
        </a:p>
      </dgm:t>
    </dgm:pt>
    <dgm:pt modelId="{69E5F1AD-0811-421A-89D9-C92384BC4D6F}">
      <dgm:prSet phldrT="[Text]" custT="1"/>
      <dgm:spPr/>
      <dgm:t>
        <a:bodyPr/>
        <a:lstStyle/>
        <a:p>
          <a:r>
            <a:rPr lang="en-GB" sz="1200" b="1" dirty="0"/>
            <a:t>Independence</a:t>
          </a:r>
          <a:endParaRPr lang="en-GB" sz="1000" b="0" dirty="0"/>
        </a:p>
        <a:p>
          <a:pPr rtl="0"/>
          <a:r>
            <a:rPr lang="en-US" sz="1000" b="0" dirty="0"/>
            <a:t>Sets clear, achievable goals while remaining empathetic</a:t>
          </a:r>
          <a:endParaRPr lang="en-GB" sz="1000" b="0" dirty="0">
            <a:latin typeface="Aptos Display" panose="02110004020202020204"/>
          </a:endParaRPr>
        </a:p>
        <a:p>
          <a:pPr rtl="0"/>
          <a:r>
            <a:rPr lang="en-GB" sz="1000" b="0" dirty="0">
              <a:latin typeface="Aptos Display" panose="02110004020202020204"/>
            </a:rPr>
            <a:t>Able to think for yourself and on your feet in an emergency. </a:t>
          </a:r>
          <a:endParaRPr lang="en-GB" sz="1000" b="0" dirty="0"/>
        </a:p>
      </dgm:t>
    </dgm:pt>
    <dgm:pt modelId="{CB219141-B127-4DA7-BD4B-EC1DC600C2E7}" type="sibTrans" cxnId="{1D68D3E6-7229-4857-9BD0-AD9B101A4E53}">
      <dgm:prSet/>
      <dgm:spPr/>
      <dgm:t>
        <a:bodyPr/>
        <a:lstStyle/>
        <a:p>
          <a:endParaRPr lang="en-GB"/>
        </a:p>
      </dgm:t>
    </dgm:pt>
    <dgm:pt modelId="{555584CD-9EB9-4A12-9F4C-5D61E18F16B2}" type="parTrans" cxnId="{1D68D3E6-7229-4857-9BD0-AD9B101A4E53}">
      <dgm:prSet/>
      <dgm:spPr/>
      <dgm:t>
        <a:bodyPr/>
        <a:lstStyle/>
        <a:p>
          <a:endParaRPr lang="en-GB"/>
        </a:p>
      </dgm:t>
    </dgm:pt>
    <dgm:pt modelId="{13E97334-B315-4794-B977-E2C50E1B347D}" type="pres">
      <dgm:prSet presAssocID="{64DEB61A-8218-48D6-A073-9EAA29DB8CA2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DA8281D5-08B2-4A06-BA39-B99DA62DB0B0}" type="pres">
      <dgm:prSet presAssocID="{92805089-8C26-4720-877C-011FDC2906A6}" presName="Parent" presStyleLbl="node0" presStyleIdx="0" presStyleCnt="1" custScaleX="99586" custScaleY="81144">
        <dgm:presLayoutVars>
          <dgm:chMax val="6"/>
          <dgm:chPref val="6"/>
        </dgm:presLayoutVars>
      </dgm:prSet>
      <dgm:spPr/>
    </dgm:pt>
    <dgm:pt modelId="{ED08BBD1-A763-4D82-A5BF-A45750A246E2}" type="pres">
      <dgm:prSet presAssocID="{3C593AC5-E67A-44A7-B591-5D53DDB16849}" presName="Accent1" presStyleCnt="0"/>
      <dgm:spPr/>
    </dgm:pt>
    <dgm:pt modelId="{22DEED58-B471-4B50-8560-2F935BD71B7A}" type="pres">
      <dgm:prSet presAssocID="{3C593AC5-E67A-44A7-B591-5D53DDB16849}" presName="Accent" presStyleLbl="bgShp" presStyleIdx="0" presStyleCnt="6"/>
      <dgm:spPr/>
    </dgm:pt>
    <dgm:pt modelId="{9E832CD9-127D-4EF3-858E-165025FF95DA}" type="pres">
      <dgm:prSet presAssocID="{3C593AC5-E67A-44A7-B591-5D53DDB16849}" presName="Child1" presStyleLbl="node1" presStyleIdx="0" presStyleCnt="6" custLinFactNeighborY="-1741">
        <dgm:presLayoutVars>
          <dgm:chMax val="0"/>
          <dgm:chPref val="0"/>
          <dgm:bulletEnabled val="1"/>
        </dgm:presLayoutVars>
      </dgm:prSet>
      <dgm:spPr/>
    </dgm:pt>
    <dgm:pt modelId="{6EF789C3-6B76-4CC4-8CC0-995AA05EC71E}" type="pres">
      <dgm:prSet presAssocID="{69E5F1AD-0811-421A-89D9-C92384BC4D6F}" presName="Accent2" presStyleCnt="0"/>
      <dgm:spPr/>
    </dgm:pt>
    <dgm:pt modelId="{9EEB70D5-C8A4-46AF-A18F-BA0C526023F9}" type="pres">
      <dgm:prSet presAssocID="{69E5F1AD-0811-421A-89D9-C92384BC4D6F}" presName="Accent" presStyleLbl="bgShp" presStyleIdx="1" presStyleCnt="6"/>
      <dgm:spPr>
        <a:noFill/>
      </dgm:spPr>
    </dgm:pt>
    <dgm:pt modelId="{3D18F74E-E17C-492A-91A5-7E905C1E354E}" type="pres">
      <dgm:prSet presAssocID="{69E5F1AD-0811-421A-89D9-C92384BC4D6F}" presName="Child2" presStyleLbl="node1" presStyleIdx="1" presStyleCnt="6" custLinFactNeighborY="-1741">
        <dgm:presLayoutVars>
          <dgm:chMax val="0"/>
          <dgm:chPref val="0"/>
          <dgm:bulletEnabled val="1"/>
        </dgm:presLayoutVars>
      </dgm:prSet>
      <dgm:spPr/>
    </dgm:pt>
    <dgm:pt modelId="{62DC44FD-F4B2-4EEF-BE18-2DD5873659AF}" type="pres">
      <dgm:prSet presAssocID="{B4AA3B99-5762-4400-8C8D-35F60C1074A5}" presName="Accent3" presStyleCnt="0"/>
      <dgm:spPr/>
    </dgm:pt>
    <dgm:pt modelId="{5680289A-7FA9-4D09-A636-DAC713E3278D}" type="pres">
      <dgm:prSet presAssocID="{B4AA3B99-5762-4400-8C8D-35F60C1074A5}" presName="Accent" presStyleLbl="bgShp" presStyleIdx="2" presStyleCnt="6"/>
      <dgm:spPr>
        <a:noFill/>
      </dgm:spPr>
    </dgm:pt>
    <dgm:pt modelId="{98AB137A-772A-4E5B-A6EE-44D573F6539F}" type="pres">
      <dgm:prSet presAssocID="{B4AA3B99-5762-4400-8C8D-35F60C1074A5}" presName="Child3" presStyleLbl="node1" presStyleIdx="2" presStyleCnt="6" custLinFactNeighborY="-1741">
        <dgm:presLayoutVars>
          <dgm:chMax val="0"/>
          <dgm:chPref val="0"/>
          <dgm:bulletEnabled val="1"/>
        </dgm:presLayoutVars>
      </dgm:prSet>
      <dgm:spPr/>
    </dgm:pt>
    <dgm:pt modelId="{F3CAAA8D-1D65-43A4-9320-2C009E113A84}" type="pres">
      <dgm:prSet presAssocID="{9744CF92-49F8-4CB9-8A3F-8DF8BB805C37}" presName="Accent4" presStyleCnt="0"/>
      <dgm:spPr/>
    </dgm:pt>
    <dgm:pt modelId="{4795B953-6181-4E03-9EF4-8FFEA3B29BA3}" type="pres">
      <dgm:prSet presAssocID="{9744CF92-49F8-4CB9-8A3F-8DF8BB805C37}" presName="Accent" presStyleLbl="bgShp" presStyleIdx="3" presStyleCnt="6"/>
      <dgm:spPr>
        <a:noFill/>
      </dgm:spPr>
    </dgm:pt>
    <dgm:pt modelId="{C0CCF372-885A-461F-ADAF-2BBC16970B0D}" type="pres">
      <dgm:prSet presAssocID="{9744CF92-49F8-4CB9-8A3F-8DF8BB805C37}" presName="Child4" presStyleLbl="node1" presStyleIdx="3" presStyleCnt="6" custLinFactNeighborX="-258" custLinFactNeighborY="-8460">
        <dgm:presLayoutVars>
          <dgm:chMax val="0"/>
          <dgm:chPref val="0"/>
          <dgm:bulletEnabled val="1"/>
        </dgm:presLayoutVars>
      </dgm:prSet>
      <dgm:spPr/>
    </dgm:pt>
    <dgm:pt modelId="{479A0AC6-9723-4350-8B62-764464D8EC04}" type="pres">
      <dgm:prSet presAssocID="{6E06B2E5-3569-4991-BEDC-DFA093E733D9}" presName="Accent5" presStyleCnt="0"/>
      <dgm:spPr/>
    </dgm:pt>
    <dgm:pt modelId="{A81D1E5D-5E32-4ED3-B817-A5CB798AAFDD}" type="pres">
      <dgm:prSet presAssocID="{6E06B2E5-3569-4991-BEDC-DFA093E733D9}" presName="Accent" presStyleLbl="bgShp" presStyleIdx="4" presStyleCnt="6"/>
      <dgm:spPr>
        <a:noFill/>
      </dgm:spPr>
    </dgm:pt>
    <dgm:pt modelId="{8BFAD8EB-9789-4F56-9E65-E2A9A9BDDDB4}" type="pres">
      <dgm:prSet presAssocID="{6E06B2E5-3569-4991-BEDC-DFA093E733D9}" presName="Child5" presStyleLbl="node1" presStyleIdx="4" presStyleCnt="6" custLinFactNeighborY="-1741">
        <dgm:presLayoutVars>
          <dgm:chMax val="0"/>
          <dgm:chPref val="0"/>
          <dgm:bulletEnabled val="1"/>
        </dgm:presLayoutVars>
      </dgm:prSet>
      <dgm:spPr/>
    </dgm:pt>
    <dgm:pt modelId="{FB20002E-9B24-44A5-8249-0F85A4ED454F}" type="pres">
      <dgm:prSet presAssocID="{A8BF953E-90D2-4ABF-92F5-607029257489}" presName="Accent6" presStyleCnt="0"/>
      <dgm:spPr/>
    </dgm:pt>
    <dgm:pt modelId="{0E3F8C7B-BD9B-4E06-8AFC-61453D3EB3EB}" type="pres">
      <dgm:prSet presAssocID="{A8BF953E-90D2-4ABF-92F5-607029257489}" presName="Accent" presStyleLbl="bgShp" presStyleIdx="5" presStyleCnt="6"/>
      <dgm:spPr>
        <a:noFill/>
      </dgm:spPr>
    </dgm:pt>
    <dgm:pt modelId="{C5BFCB97-0186-423C-B3BD-A5D804FB31F5}" type="pres">
      <dgm:prSet presAssocID="{A8BF953E-90D2-4ABF-92F5-607029257489}" presName="Child6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3F920007-164B-47A4-AA7E-3384DF54C342}" srcId="{92805089-8C26-4720-877C-011FDC2906A6}" destId="{B4AA3B99-5762-4400-8C8D-35F60C1074A5}" srcOrd="2" destOrd="0" parTransId="{EB9205BE-6DA6-432C-89E0-5A59F7350A41}" sibTransId="{1521CAB2-89ED-42B7-8252-37A30E5B0632}"/>
    <dgm:cxn modelId="{3C824215-07AD-4373-B83A-523709B453C6}" type="presOf" srcId="{69E5F1AD-0811-421A-89D9-C92384BC4D6F}" destId="{3D18F74E-E17C-492A-91A5-7E905C1E354E}" srcOrd="0" destOrd="0" presId="urn:microsoft.com/office/officeart/2011/layout/HexagonRadial"/>
    <dgm:cxn modelId="{78226223-D2A3-40D8-907E-ECF1FCC242FF}" type="presOf" srcId="{B4AA3B99-5762-4400-8C8D-35F60C1074A5}" destId="{98AB137A-772A-4E5B-A6EE-44D573F6539F}" srcOrd="0" destOrd="0" presId="urn:microsoft.com/office/officeart/2011/layout/HexagonRadial"/>
    <dgm:cxn modelId="{3DA1AA24-4F73-4A56-A3CE-D41FF4C82350}" type="presOf" srcId="{3C593AC5-E67A-44A7-B591-5D53DDB16849}" destId="{9E832CD9-127D-4EF3-858E-165025FF95DA}" srcOrd="0" destOrd="0" presId="urn:microsoft.com/office/officeart/2011/layout/HexagonRadial"/>
    <dgm:cxn modelId="{B530C768-E108-4F04-B166-6888161FA25A}" type="presOf" srcId="{92805089-8C26-4720-877C-011FDC2906A6}" destId="{DA8281D5-08B2-4A06-BA39-B99DA62DB0B0}" srcOrd="0" destOrd="0" presId="urn:microsoft.com/office/officeart/2011/layout/HexagonRadial"/>
    <dgm:cxn modelId="{844F794B-68BB-4E89-9F36-B9AAF17F6E09}" srcId="{92805089-8C26-4720-877C-011FDC2906A6}" destId="{A8BF953E-90D2-4ABF-92F5-607029257489}" srcOrd="5" destOrd="0" parTransId="{B5D5BD59-E78D-4755-9A68-833235B2D08F}" sibTransId="{BFEE8EDC-C294-4D3F-9155-27CA60EC0DD5}"/>
    <dgm:cxn modelId="{D77A596B-D270-4FD2-8E3A-969A37524AF9}" type="presOf" srcId="{6E06B2E5-3569-4991-BEDC-DFA093E733D9}" destId="{8BFAD8EB-9789-4F56-9E65-E2A9A9BDDDB4}" srcOrd="0" destOrd="0" presId="urn:microsoft.com/office/officeart/2011/layout/HexagonRadial"/>
    <dgm:cxn modelId="{90358970-3E63-4CE5-9843-718CAB549B58}" srcId="{64DEB61A-8218-48D6-A073-9EAA29DB8CA2}" destId="{92805089-8C26-4720-877C-011FDC2906A6}" srcOrd="0" destOrd="0" parTransId="{59A30A83-B38E-4393-B104-B324EB61CBD3}" sibTransId="{440CB0FE-1A54-4E1D-A036-7EF35781623D}"/>
    <dgm:cxn modelId="{AE814D84-FC9E-4DCA-9CD9-74969BBD0938}" type="presOf" srcId="{64DEB61A-8218-48D6-A073-9EAA29DB8CA2}" destId="{13E97334-B315-4794-B977-E2C50E1B347D}" srcOrd="0" destOrd="0" presId="urn:microsoft.com/office/officeart/2011/layout/HexagonRadial"/>
    <dgm:cxn modelId="{EDE75E8B-2724-4DB6-A3DC-4FE1F9E73B5B}" type="presOf" srcId="{9744CF92-49F8-4CB9-8A3F-8DF8BB805C37}" destId="{C0CCF372-885A-461F-ADAF-2BBC16970B0D}" srcOrd="0" destOrd="0" presId="urn:microsoft.com/office/officeart/2011/layout/HexagonRadial"/>
    <dgm:cxn modelId="{2D77459F-E2EA-48F1-BE68-39CF54DC7658}" srcId="{92805089-8C26-4720-877C-011FDC2906A6}" destId="{9744CF92-49F8-4CB9-8A3F-8DF8BB805C37}" srcOrd="3" destOrd="0" parTransId="{573126A4-82D4-48A0-85BF-C39433218681}" sibTransId="{B0BB066D-1582-4EF5-9D32-BBB7F9F50AD5}"/>
    <dgm:cxn modelId="{536E74A7-B792-42F4-861D-0E12B6738644}" srcId="{92805089-8C26-4720-877C-011FDC2906A6}" destId="{6E06B2E5-3569-4991-BEDC-DFA093E733D9}" srcOrd="4" destOrd="0" parTransId="{11BC231E-35EF-452F-8BD1-831B34E228E0}" sibTransId="{FE9F281F-AA49-4AA3-A746-6A348F7343EE}"/>
    <dgm:cxn modelId="{13734AAE-CEA0-4C9D-BD39-AD0DD32C8C9F}" srcId="{92805089-8C26-4720-877C-011FDC2906A6}" destId="{3C593AC5-E67A-44A7-B591-5D53DDB16849}" srcOrd="0" destOrd="0" parTransId="{35FD562B-C9DC-41CA-8216-5214563F62B3}" sibTransId="{19642D5A-E293-4BDA-AFC4-C3F553B54831}"/>
    <dgm:cxn modelId="{478DADCB-4C02-4612-95D1-3736194689CE}" type="presOf" srcId="{A8BF953E-90D2-4ABF-92F5-607029257489}" destId="{C5BFCB97-0186-423C-B3BD-A5D804FB31F5}" srcOrd="0" destOrd="0" presId="urn:microsoft.com/office/officeart/2011/layout/HexagonRadial"/>
    <dgm:cxn modelId="{1D68D3E6-7229-4857-9BD0-AD9B101A4E53}" srcId="{92805089-8C26-4720-877C-011FDC2906A6}" destId="{69E5F1AD-0811-421A-89D9-C92384BC4D6F}" srcOrd="1" destOrd="0" parTransId="{555584CD-9EB9-4A12-9F4C-5D61E18F16B2}" sibTransId="{CB219141-B127-4DA7-BD4B-EC1DC600C2E7}"/>
    <dgm:cxn modelId="{4B0E1036-43C7-44B1-81DC-611BBB2CBBE9}" type="presParOf" srcId="{13E97334-B315-4794-B977-E2C50E1B347D}" destId="{DA8281D5-08B2-4A06-BA39-B99DA62DB0B0}" srcOrd="0" destOrd="0" presId="urn:microsoft.com/office/officeart/2011/layout/HexagonRadial"/>
    <dgm:cxn modelId="{FC50EBA9-7CE6-4486-A9EF-FD150A7C25EA}" type="presParOf" srcId="{13E97334-B315-4794-B977-E2C50E1B347D}" destId="{ED08BBD1-A763-4D82-A5BF-A45750A246E2}" srcOrd="1" destOrd="0" presId="urn:microsoft.com/office/officeart/2011/layout/HexagonRadial"/>
    <dgm:cxn modelId="{2C730BB1-331E-4573-84E7-5005B76C37EE}" type="presParOf" srcId="{ED08BBD1-A763-4D82-A5BF-A45750A246E2}" destId="{22DEED58-B471-4B50-8560-2F935BD71B7A}" srcOrd="0" destOrd="0" presId="urn:microsoft.com/office/officeart/2011/layout/HexagonRadial"/>
    <dgm:cxn modelId="{80F18C7D-7BE7-451C-8706-A1BB82A47F3B}" type="presParOf" srcId="{13E97334-B315-4794-B977-E2C50E1B347D}" destId="{9E832CD9-127D-4EF3-858E-165025FF95DA}" srcOrd="2" destOrd="0" presId="urn:microsoft.com/office/officeart/2011/layout/HexagonRadial"/>
    <dgm:cxn modelId="{D919E190-219B-4225-A159-D4769B297257}" type="presParOf" srcId="{13E97334-B315-4794-B977-E2C50E1B347D}" destId="{6EF789C3-6B76-4CC4-8CC0-995AA05EC71E}" srcOrd="3" destOrd="0" presId="urn:microsoft.com/office/officeart/2011/layout/HexagonRadial"/>
    <dgm:cxn modelId="{B77E8037-8CC2-42C2-86EF-FE949C686152}" type="presParOf" srcId="{6EF789C3-6B76-4CC4-8CC0-995AA05EC71E}" destId="{9EEB70D5-C8A4-46AF-A18F-BA0C526023F9}" srcOrd="0" destOrd="0" presId="urn:microsoft.com/office/officeart/2011/layout/HexagonRadial"/>
    <dgm:cxn modelId="{512BBBF1-1A08-451E-8197-BA6CC2EADFA2}" type="presParOf" srcId="{13E97334-B315-4794-B977-E2C50E1B347D}" destId="{3D18F74E-E17C-492A-91A5-7E905C1E354E}" srcOrd="4" destOrd="0" presId="urn:microsoft.com/office/officeart/2011/layout/HexagonRadial"/>
    <dgm:cxn modelId="{2FE304C8-818A-4436-853D-C0C3DED8C1BE}" type="presParOf" srcId="{13E97334-B315-4794-B977-E2C50E1B347D}" destId="{62DC44FD-F4B2-4EEF-BE18-2DD5873659AF}" srcOrd="5" destOrd="0" presId="urn:microsoft.com/office/officeart/2011/layout/HexagonRadial"/>
    <dgm:cxn modelId="{513FE6D0-77CA-41CB-9F22-F74BB4DDBDB3}" type="presParOf" srcId="{62DC44FD-F4B2-4EEF-BE18-2DD5873659AF}" destId="{5680289A-7FA9-4D09-A636-DAC713E3278D}" srcOrd="0" destOrd="0" presId="urn:microsoft.com/office/officeart/2011/layout/HexagonRadial"/>
    <dgm:cxn modelId="{2E0A2780-3B22-4DAB-A7C5-0DF1756116A9}" type="presParOf" srcId="{13E97334-B315-4794-B977-E2C50E1B347D}" destId="{98AB137A-772A-4E5B-A6EE-44D573F6539F}" srcOrd="6" destOrd="0" presId="urn:microsoft.com/office/officeart/2011/layout/HexagonRadial"/>
    <dgm:cxn modelId="{0B53D761-47D6-4A37-9E16-7AA46DBDFB7E}" type="presParOf" srcId="{13E97334-B315-4794-B977-E2C50E1B347D}" destId="{F3CAAA8D-1D65-43A4-9320-2C009E113A84}" srcOrd="7" destOrd="0" presId="urn:microsoft.com/office/officeart/2011/layout/HexagonRadial"/>
    <dgm:cxn modelId="{C2D10AF2-FFD1-43C4-A3CC-9A1F20292D2A}" type="presParOf" srcId="{F3CAAA8D-1D65-43A4-9320-2C009E113A84}" destId="{4795B953-6181-4E03-9EF4-8FFEA3B29BA3}" srcOrd="0" destOrd="0" presId="urn:microsoft.com/office/officeart/2011/layout/HexagonRadial"/>
    <dgm:cxn modelId="{03FF8731-915E-44E5-9ECE-BD065EBBCA43}" type="presParOf" srcId="{13E97334-B315-4794-B977-E2C50E1B347D}" destId="{C0CCF372-885A-461F-ADAF-2BBC16970B0D}" srcOrd="8" destOrd="0" presId="urn:microsoft.com/office/officeart/2011/layout/HexagonRadial"/>
    <dgm:cxn modelId="{8E33102C-7E5C-491A-BB1A-5C8973D3929A}" type="presParOf" srcId="{13E97334-B315-4794-B977-E2C50E1B347D}" destId="{479A0AC6-9723-4350-8B62-764464D8EC04}" srcOrd="9" destOrd="0" presId="urn:microsoft.com/office/officeart/2011/layout/HexagonRadial"/>
    <dgm:cxn modelId="{5C50591D-5976-49E4-8D9B-DAF0D3B1C987}" type="presParOf" srcId="{479A0AC6-9723-4350-8B62-764464D8EC04}" destId="{A81D1E5D-5E32-4ED3-B817-A5CB798AAFDD}" srcOrd="0" destOrd="0" presId="urn:microsoft.com/office/officeart/2011/layout/HexagonRadial"/>
    <dgm:cxn modelId="{A39F0F90-533D-4E1B-9CB6-A553A5AC4EB3}" type="presParOf" srcId="{13E97334-B315-4794-B977-E2C50E1B347D}" destId="{8BFAD8EB-9789-4F56-9E65-E2A9A9BDDDB4}" srcOrd="10" destOrd="0" presId="urn:microsoft.com/office/officeart/2011/layout/HexagonRadial"/>
    <dgm:cxn modelId="{598C5F71-88F3-4FF7-BC9E-4AE3C907984F}" type="presParOf" srcId="{13E97334-B315-4794-B977-E2C50E1B347D}" destId="{FB20002E-9B24-44A5-8249-0F85A4ED454F}" srcOrd="11" destOrd="0" presId="urn:microsoft.com/office/officeart/2011/layout/HexagonRadial"/>
    <dgm:cxn modelId="{B4349822-638D-4902-B235-4EB79097E705}" type="presParOf" srcId="{FB20002E-9B24-44A5-8249-0F85A4ED454F}" destId="{0E3F8C7B-BD9B-4E06-8AFC-61453D3EB3EB}" srcOrd="0" destOrd="0" presId="urn:microsoft.com/office/officeart/2011/layout/HexagonRadial"/>
    <dgm:cxn modelId="{7671AFE7-A5D2-48CD-A359-AA7AA45FE697}" type="presParOf" srcId="{13E97334-B315-4794-B977-E2C50E1B347D}" destId="{C5BFCB97-0186-423C-B3BD-A5D804FB31F5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8281D5-08B2-4A06-BA39-B99DA62DB0B0}">
      <dsp:nvSpPr>
        <dsp:cNvPr id="0" name=""/>
        <dsp:cNvSpPr/>
      </dsp:nvSpPr>
      <dsp:spPr>
        <a:xfrm>
          <a:off x="3806347" y="2164832"/>
          <a:ext cx="2482831" cy="1750014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/>
            <a:t>Support Worker– </a:t>
          </a:r>
          <a:r>
            <a:rPr lang="en-GB" sz="1800" b="1" kern="1200" dirty="0"/>
            <a:t>Day Opportunities</a:t>
          </a:r>
        </a:p>
      </dsp:txBody>
      <dsp:txXfrm>
        <a:off x="4179909" y="2428136"/>
        <a:ext cx="1735707" cy="1223406"/>
      </dsp:txXfrm>
    </dsp:sp>
    <dsp:sp modelId="{9EEB70D5-C8A4-46AF-A18F-BA0C526023F9}">
      <dsp:nvSpPr>
        <dsp:cNvPr id="0" name=""/>
        <dsp:cNvSpPr/>
      </dsp:nvSpPr>
      <dsp:spPr>
        <a:xfrm>
          <a:off x="5362379" y="929676"/>
          <a:ext cx="940659" cy="810502"/>
        </a:xfrm>
        <a:prstGeom prst="hexagon">
          <a:avLst>
            <a:gd name="adj" fmla="val 28900"/>
            <a:gd name="vf" fmla="val 11547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832CD9-127D-4EF3-858E-165025FF95DA}">
      <dsp:nvSpPr>
        <dsp:cNvPr id="0" name=""/>
        <dsp:cNvSpPr/>
      </dsp:nvSpPr>
      <dsp:spPr>
        <a:xfrm>
          <a:off x="4030842" y="0"/>
          <a:ext cx="2043121" cy="176753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Professionalism</a:t>
          </a:r>
          <a:endParaRPr lang="en-GB" sz="1000" b="0" kern="1200" dirty="0">
            <a:latin typeface="Aptos Display" panose="02110004020202020204"/>
          </a:endParaRP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0" kern="1200" dirty="0">
              <a:latin typeface="Aptos Display" panose="02110004020202020204"/>
            </a:rPr>
            <a:t>Stay calm and composed when confronted by challenges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0" kern="1200" dirty="0">
              <a:latin typeface="Aptos Display" panose="02110004020202020204"/>
            </a:rPr>
            <a:t>adapt your  approach to meet different needs.</a:t>
          </a:r>
          <a:endParaRPr lang="en-GB" sz="900" b="0" kern="1200" dirty="0"/>
        </a:p>
      </dsp:txBody>
      <dsp:txXfrm>
        <a:off x="4369431" y="292919"/>
        <a:ext cx="1365943" cy="1181701"/>
      </dsp:txXfrm>
    </dsp:sp>
    <dsp:sp modelId="{5680289A-7FA9-4D09-A636-DAC713E3278D}">
      <dsp:nvSpPr>
        <dsp:cNvPr id="0" name=""/>
        <dsp:cNvSpPr/>
      </dsp:nvSpPr>
      <dsp:spPr>
        <a:xfrm>
          <a:off x="6460202" y="2444883"/>
          <a:ext cx="940659" cy="810502"/>
        </a:xfrm>
        <a:prstGeom prst="hexagon">
          <a:avLst>
            <a:gd name="adj" fmla="val 28900"/>
            <a:gd name="vf" fmla="val 11547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18F74E-E17C-492A-91A5-7E905C1E354E}">
      <dsp:nvSpPr>
        <dsp:cNvPr id="0" name=""/>
        <dsp:cNvSpPr/>
      </dsp:nvSpPr>
      <dsp:spPr>
        <a:xfrm>
          <a:off x="5904621" y="1056382"/>
          <a:ext cx="2043121" cy="176753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1051495"/>
            <a:satOff val="-6324"/>
            <a:lumOff val="533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Independence</a:t>
          </a:r>
          <a:endParaRPr lang="en-GB" sz="1000" b="0" kern="1200" dirty="0"/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/>
            <a:t>Sets clear, achievable goals while remaining empathetic</a:t>
          </a:r>
          <a:endParaRPr lang="en-GB" sz="1000" b="0" kern="1200" dirty="0">
            <a:latin typeface="Aptos Display" panose="02110004020202020204"/>
          </a:endParaRP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ptos Display" panose="02110004020202020204"/>
            </a:rPr>
            <a:t>Able to think for yourself and on your feet in an emergency. </a:t>
          </a:r>
          <a:endParaRPr lang="en-GB" sz="1000" b="0" kern="1200" dirty="0"/>
        </a:p>
      </dsp:txBody>
      <dsp:txXfrm>
        <a:off x="6243210" y="1349301"/>
        <a:ext cx="1365943" cy="1181701"/>
      </dsp:txXfrm>
    </dsp:sp>
    <dsp:sp modelId="{4795B953-6181-4E03-9EF4-8FFEA3B29BA3}">
      <dsp:nvSpPr>
        <dsp:cNvPr id="0" name=""/>
        <dsp:cNvSpPr/>
      </dsp:nvSpPr>
      <dsp:spPr>
        <a:xfrm>
          <a:off x="5697583" y="4155268"/>
          <a:ext cx="940659" cy="810502"/>
        </a:xfrm>
        <a:prstGeom prst="hexagon">
          <a:avLst>
            <a:gd name="adj" fmla="val 28900"/>
            <a:gd name="vf" fmla="val 11547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AB137A-772A-4E5B-A6EE-44D573F6539F}">
      <dsp:nvSpPr>
        <dsp:cNvPr id="0" name=""/>
        <dsp:cNvSpPr/>
      </dsp:nvSpPr>
      <dsp:spPr>
        <a:xfrm>
          <a:off x="5904621" y="3193603"/>
          <a:ext cx="2043121" cy="176753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2102991"/>
            <a:satOff val="-12648"/>
            <a:lumOff val="1066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Sustainability</a:t>
          </a:r>
          <a:endParaRPr lang="en-GB" sz="1000" b="0" kern="1200" dirty="0"/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ptos Display" panose="02110004020202020204"/>
            </a:rPr>
            <a:t>Uses time and resources to create the greatest impact possible.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ptos Display" panose="02110004020202020204"/>
            </a:rPr>
            <a:t> Builds positive working environments to promote wellbeing.</a:t>
          </a:r>
          <a:endParaRPr lang="en-GB" sz="1000" b="0" kern="1200" dirty="0"/>
        </a:p>
      </dsp:txBody>
      <dsp:txXfrm>
        <a:off x="6243210" y="3486522"/>
        <a:ext cx="1365943" cy="1181701"/>
      </dsp:txXfrm>
    </dsp:sp>
    <dsp:sp modelId="{A81D1E5D-5E32-4ED3-B817-A5CB798AAFDD}">
      <dsp:nvSpPr>
        <dsp:cNvPr id="0" name=""/>
        <dsp:cNvSpPr/>
      </dsp:nvSpPr>
      <dsp:spPr>
        <a:xfrm>
          <a:off x="3805826" y="4332813"/>
          <a:ext cx="940659" cy="810502"/>
        </a:xfrm>
        <a:prstGeom prst="hexagon">
          <a:avLst>
            <a:gd name="adj" fmla="val 28900"/>
            <a:gd name="vf" fmla="val 11547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CCF372-885A-461F-ADAF-2BBC16970B0D}">
      <dsp:nvSpPr>
        <dsp:cNvPr id="0" name=""/>
        <dsp:cNvSpPr/>
      </dsp:nvSpPr>
      <dsp:spPr>
        <a:xfrm>
          <a:off x="4025571" y="4163214"/>
          <a:ext cx="2043121" cy="176753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3154486"/>
            <a:satOff val="-18972"/>
            <a:lumOff val="1600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Partnership</a:t>
          </a:r>
          <a:endParaRPr lang="en-GB" sz="1000" b="0" kern="1200" dirty="0"/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ptos Display" panose="02110004020202020204"/>
            </a:rPr>
            <a:t>Builds friendly beneficial, professional relationships. 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ptos Display" panose="02110004020202020204"/>
            </a:rPr>
            <a:t>Openness, clear communication and strong organisational skills. </a:t>
          </a:r>
          <a:endParaRPr lang="en-GB" sz="1000" b="0" kern="1200" dirty="0"/>
        </a:p>
      </dsp:txBody>
      <dsp:txXfrm>
        <a:off x="4364160" y="4456133"/>
        <a:ext cx="1365943" cy="1181701"/>
      </dsp:txXfrm>
    </dsp:sp>
    <dsp:sp modelId="{0E3F8C7B-BD9B-4E06-8AFC-61453D3EB3EB}">
      <dsp:nvSpPr>
        <dsp:cNvPr id="0" name=""/>
        <dsp:cNvSpPr/>
      </dsp:nvSpPr>
      <dsp:spPr>
        <a:xfrm>
          <a:off x="2690026" y="2818213"/>
          <a:ext cx="940659" cy="810502"/>
        </a:xfrm>
        <a:prstGeom prst="hexagon">
          <a:avLst>
            <a:gd name="adj" fmla="val 28900"/>
            <a:gd name="vf" fmla="val 11547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FAD8EB-9789-4F56-9E65-E2A9A9BDDDB4}">
      <dsp:nvSpPr>
        <dsp:cNvPr id="0" name=""/>
        <dsp:cNvSpPr/>
      </dsp:nvSpPr>
      <dsp:spPr>
        <a:xfrm>
          <a:off x="2148364" y="3194819"/>
          <a:ext cx="2043121" cy="176753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4205981"/>
            <a:satOff val="-25296"/>
            <a:lumOff val="2133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Staff Recognition</a:t>
          </a:r>
          <a:endParaRPr lang="en-GB" sz="1000" b="0" kern="1200" dirty="0"/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/>
            <a:t>Celebrate colleagues’ efforts and achievements</a:t>
          </a:r>
          <a:endParaRPr lang="en-GB" sz="1000" b="0" kern="1200" dirty="0">
            <a:latin typeface="Aptos Display" panose="02110004020202020204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>
              <a:latin typeface="Aptos Display" panose="02110004020202020204"/>
            </a:rPr>
            <a:t>Encourage confidence and growth through positive reinforcement</a:t>
          </a:r>
          <a:endParaRPr lang="en-GB" sz="1000" b="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b="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/>
            <a:t> </a:t>
          </a:r>
        </a:p>
      </dsp:txBody>
      <dsp:txXfrm>
        <a:off x="2486953" y="3487738"/>
        <a:ext cx="1365943" cy="1181701"/>
      </dsp:txXfrm>
    </dsp:sp>
    <dsp:sp modelId="{C5BFCB97-0186-423C-B3BD-A5D804FB31F5}">
      <dsp:nvSpPr>
        <dsp:cNvPr id="0" name=""/>
        <dsp:cNvSpPr/>
      </dsp:nvSpPr>
      <dsp:spPr>
        <a:xfrm>
          <a:off x="2148364" y="1084723"/>
          <a:ext cx="2043121" cy="176753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5257476"/>
            <a:satOff val="-31620"/>
            <a:lumOff val="2666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Empowerment</a:t>
          </a:r>
          <a:endParaRPr lang="en-GB" sz="1000" b="0" kern="1200" dirty="0"/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/>
            <a:t>Create space for voices to be heard and ideas to be implemented.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/>
            <a:t>Promotes self- confidence, forward thinking and personal development.</a:t>
          </a:r>
          <a:endParaRPr lang="en-GB" sz="1000" b="0" kern="1200" dirty="0">
            <a:latin typeface="Aptos Display" panose="02110004020202020204"/>
          </a:endParaRPr>
        </a:p>
      </dsp:txBody>
      <dsp:txXfrm>
        <a:off x="2486953" y="1377642"/>
        <a:ext cx="1365943" cy="11817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F166-E1F2-2AA2-99F7-5BDD594A3E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484311-7173-6A7F-D5F3-F2082A3884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8D7F7-AD18-BFDD-8BCE-14DDAED52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6C05B-EF28-ABAF-32EC-A0D686C36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AA0D7-EFD9-21A4-052B-4092F50F5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507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B38C8-820A-72A6-0034-D32613BE4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8FDE64-6FF4-79F5-141B-7B27FA7EF0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66B7A-2AE2-2960-F98B-1459EF887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974466-2066-9C76-611F-90751BC8B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A2D45-5DAA-E5C8-9D1B-37257C736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879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09FA42-5271-D3E2-9EF1-2085CB44BC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C97F52-BDEF-E4F7-E06C-97B03E6B8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3664C-9BC3-7CA2-5ED0-6D150623E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A8EFC-BEB3-5A15-89CE-77F04127E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B1160-07FB-4F3B-67AD-FFF2D93D9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209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64BEF-D4E6-FE05-C30D-E0F4413EC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FFACA-20B5-1EA7-EC2B-0EA7E12BD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3446C-618C-E029-13CA-0D4EA8088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D9648-C656-7270-CC44-451D0A858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18DC2-9D15-1DA2-33F5-47FE5CE58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628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3652C-B807-B0DA-D61C-AD64B53C9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D59B0C-1BC0-68D8-B2F8-6ACBE4118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1D50B-C2F9-AAA7-4A1F-789FB97F1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A7C77-DF99-34ED-DA99-A3B766D3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491F5-87D5-6936-D498-33269D3F7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289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4A605-C299-A02F-C13B-3A7F59490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D3CC3-9825-2D2F-5B7B-ECAEC919FE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AC289-7C12-B1B0-6243-45CB3BE08C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7AA75-DFE7-7794-9982-F9E37A67A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2AB17E-C0ED-A490-5259-B51EB1708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3D56F-F069-3499-0279-81B952973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346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A38D8-53AA-F955-9CA2-9DCCE6AA7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9F641E-680B-1D53-651E-A63E616EC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0AB971-06D5-AF9E-9EEE-6DD083349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5F7B10-C81C-D70A-E38B-6023D83EC5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B9400A-51A3-82CF-3A50-88AC8E37B8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E500DC-643C-3150-9553-9F8B8A271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54EB48-9009-B031-7BE9-D0C84CE2E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D1D8FE-DFC6-3030-0421-B4BEFC9EB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35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2A1AD-C481-AEA1-A560-760DE1B00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CC21A0-8CCC-38F3-A85D-A8AD7239E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44531F-4D3F-F021-DA8D-05EE23F2C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BE7262-54AD-400C-4175-69631F68A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5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817136-E1A5-52A6-469E-831232A57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BF84EC-6620-DD3F-DB4B-ABCE427D3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EE6187-3549-7794-6F45-8A4808958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44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14AAF-57DC-AAC4-A48F-FBD83F471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CD2B9-F5A1-2F6E-1575-79952CF8A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4BF71-13D5-582C-3C9C-AFB464DE6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345ED0-30D4-0FE5-FA33-E803D0749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0ADB4C-F252-2376-F0CB-FE6C72873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42A8A-5105-8128-6D08-99B9CC8C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82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5816E-8BF0-7630-1A87-8DEF3A66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A166A5-FA94-9248-9EB5-93ED43372F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CBF586-25D8-431E-8E46-1DAE225063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219EFE-504A-1D3F-4867-38D1E01FE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10D163-8E3E-F693-257D-B38092650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97F3C-ED2F-90A2-ADD5-7F7AC1456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001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2AFCB9-225C-BB0A-D7E8-39DB276E2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7A0CCD-107C-676E-0DEE-BA4DED7E9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1B0E4-C05A-624F-29AE-4FC3E46600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61076-6575-28A3-97C9-933154C375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EBA81-3CFC-0327-F576-261F169765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A logo with blue and pink text&#10;&#10;Description automatically generated">
            <a:extLst>
              <a:ext uri="{FF2B5EF4-FFF2-40B4-BE49-F238E27FC236}">
                <a16:creationId xmlns:a16="http://schemas.microsoft.com/office/drawing/2014/main" id="{D2D91218-C841-4DB7-79D5-2240242C481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889" y="5395480"/>
            <a:ext cx="1409822" cy="1325995"/>
          </a:xfrm>
          <a:prstGeom prst="rect">
            <a:avLst/>
          </a:prstGeom>
        </p:spPr>
      </p:pic>
      <p:sp>
        <p:nvSpPr>
          <p:cNvPr id="8" name="Wave 7">
            <a:extLst>
              <a:ext uri="{FF2B5EF4-FFF2-40B4-BE49-F238E27FC236}">
                <a16:creationId xmlns:a16="http://schemas.microsoft.com/office/drawing/2014/main" id="{CF009E3C-72A3-C08B-8CCF-8A4D2DF83AE6}"/>
              </a:ext>
            </a:extLst>
          </p:cNvPr>
          <p:cNvSpPr/>
          <p:nvPr userDrawn="1"/>
        </p:nvSpPr>
        <p:spPr>
          <a:xfrm rot="5187200">
            <a:off x="-3551319" y="2560304"/>
            <a:ext cx="7102637" cy="1825625"/>
          </a:xfrm>
          <a:prstGeom prst="wave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42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669D56F3-BB33-73CA-A177-3FA3EFDED9F8}"/>
              </a:ext>
            </a:extLst>
          </p:cNvPr>
          <p:cNvSpPr/>
          <p:nvPr/>
        </p:nvSpPr>
        <p:spPr>
          <a:xfrm>
            <a:off x="3154680" y="118872"/>
            <a:ext cx="6830568" cy="6181344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EFEB91E-807D-9B3C-3274-F1DE56BFAA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2539018"/>
              </p:ext>
            </p:extLst>
          </p:nvPr>
        </p:nvGraphicFramePr>
        <p:xfrm>
          <a:off x="1414021" y="197964"/>
          <a:ext cx="10096107" cy="6080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637B269-5477-304A-FB5F-68CCD8AE36E6}"/>
              </a:ext>
            </a:extLst>
          </p:cNvPr>
          <p:cNvSpPr txBox="1"/>
          <p:nvPr/>
        </p:nvSpPr>
        <p:spPr>
          <a:xfrm>
            <a:off x="6327648" y="1828800"/>
            <a:ext cx="26701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393505-F78F-DC63-0743-01C4E207A707}"/>
              </a:ext>
            </a:extLst>
          </p:cNvPr>
          <p:cNvSpPr txBox="1"/>
          <p:nvPr/>
        </p:nvSpPr>
        <p:spPr>
          <a:xfrm>
            <a:off x="8199120" y="2868168"/>
            <a:ext cx="26701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/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8C4AE2-54A8-45F2-F3F8-986EC170590F}"/>
              </a:ext>
            </a:extLst>
          </p:cNvPr>
          <p:cNvSpPr txBox="1"/>
          <p:nvPr/>
        </p:nvSpPr>
        <p:spPr>
          <a:xfrm>
            <a:off x="8199120" y="4998720"/>
            <a:ext cx="26701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/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D565CC-1E92-D3A0-2F81-680AA026272B}"/>
              </a:ext>
            </a:extLst>
          </p:cNvPr>
          <p:cNvSpPr txBox="1"/>
          <p:nvPr/>
        </p:nvSpPr>
        <p:spPr>
          <a:xfrm>
            <a:off x="6327648" y="5968632"/>
            <a:ext cx="26701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/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FD2869-322E-8FAE-612B-B0E224223162}"/>
              </a:ext>
            </a:extLst>
          </p:cNvPr>
          <p:cNvSpPr txBox="1"/>
          <p:nvPr/>
        </p:nvSpPr>
        <p:spPr>
          <a:xfrm>
            <a:off x="4440936" y="4998720"/>
            <a:ext cx="26701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/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A302A22-5807-47D7-41C2-C465A0209EA9}"/>
              </a:ext>
            </a:extLst>
          </p:cNvPr>
          <p:cNvSpPr txBox="1"/>
          <p:nvPr/>
        </p:nvSpPr>
        <p:spPr>
          <a:xfrm>
            <a:off x="4440936" y="2868168"/>
            <a:ext cx="26701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/>
              <a:t>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50AB6E-C87E-1DFA-7C58-3430EDB7BC2D}"/>
              </a:ext>
            </a:extLst>
          </p:cNvPr>
          <p:cNvSpPr txBox="1"/>
          <p:nvPr/>
        </p:nvSpPr>
        <p:spPr>
          <a:xfrm>
            <a:off x="5752495" y="2221992"/>
            <a:ext cx="1417320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/>
              <a:t>Job 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4BC500-B6F1-6ADA-F881-D275468357C7}"/>
              </a:ext>
            </a:extLst>
          </p:cNvPr>
          <p:cNvSpPr txBox="1"/>
          <p:nvPr/>
        </p:nvSpPr>
        <p:spPr>
          <a:xfrm>
            <a:off x="795528" y="118872"/>
            <a:ext cx="3429000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b="1" dirty="0">
                <a:solidFill>
                  <a:schemeClr val="accent1"/>
                </a:solidFill>
              </a:rPr>
              <a:t>Values and Strengths Motivators Profile for the post of: </a:t>
            </a:r>
          </a:p>
          <a:p>
            <a:r>
              <a:rPr lang="en-GB" sz="1600" dirty="0">
                <a:solidFill>
                  <a:schemeClr val="accent1"/>
                </a:solidFill>
              </a:rPr>
              <a:t>Support Worker Day Opportunities</a:t>
            </a:r>
          </a:p>
        </p:txBody>
      </p:sp>
    </p:spTree>
    <p:extLst>
      <p:ext uri="{BB962C8B-B14F-4D97-AF65-F5344CB8AC3E}">
        <p14:creationId xmlns:p14="http://schemas.microsoft.com/office/powerpoint/2010/main" val="3491540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alance Colours">
      <a:dk1>
        <a:srgbClr val="1B97AD"/>
      </a:dk1>
      <a:lt1>
        <a:srgbClr val="FEFEFE"/>
      </a:lt1>
      <a:dk2>
        <a:srgbClr val="000000"/>
      </a:dk2>
      <a:lt2>
        <a:srgbClr val="FEFEFE"/>
      </a:lt2>
      <a:accent1>
        <a:srgbClr val="7C0B65"/>
      </a:accent1>
      <a:accent2>
        <a:srgbClr val="1B97AD"/>
      </a:accent2>
      <a:accent3>
        <a:srgbClr val="B084CC"/>
      </a:accent3>
      <a:accent4>
        <a:srgbClr val="004777"/>
      </a:accent4>
      <a:accent5>
        <a:srgbClr val="D5CFE1"/>
      </a:accent5>
      <a:accent6>
        <a:srgbClr val="0F147B"/>
      </a:accent6>
      <a:hlink>
        <a:srgbClr val="D5CFE1"/>
      </a:hlink>
      <a:folHlink>
        <a:srgbClr val="EDDFEF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50818 Values - Strength Profile Quality and Development Manager " id="{67E87EF7-2741-44EC-853C-23FA8C941B88}" vid="{CB17EFD2-36A3-445B-97B1-6FF7F697CE1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b831917-d456-417f-b45b-9ea4671870f0" xsi:nil="true"/>
    <lcf76f155ced4ddcb4097134ff3c332f xmlns="95fa9e35-e725-4865-8322-54bbecb24201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79179C5FB255448EE806CD89BE409F" ma:contentTypeVersion="16" ma:contentTypeDescription="Create a new document." ma:contentTypeScope="" ma:versionID="5b9037ff6bf8d3fe5c2ddc2dd46f3931">
  <xsd:schema xmlns:xsd="http://www.w3.org/2001/XMLSchema" xmlns:xs="http://www.w3.org/2001/XMLSchema" xmlns:p="http://schemas.microsoft.com/office/2006/metadata/properties" xmlns:ns2="95fa9e35-e725-4865-8322-54bbecb24201" xmlns:ns3="8b831917-d456-417f-b45b-9ea4671870f0" targetNamespace="http://schemas.microsoft.com/office/2006/metadata/properties" ma:root="true" ma:fieldsID="96cf08fb08f3fecfd712958de5c370c6" ns2:_="" ns3:_="">
    <xsd:import namespace="95fa9e35-e725-4865-8322-54bbecb24201"/>
    <xsd:import namespace="8b831917-d456-417f-b45b-9ea4671870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a9e35-e725-4865-8322-54bbecb242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12ed74a-0d0e-4523-a88f-8bc9eb6531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831917-d456-417f-b45b-9ea4671870f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7b9d254-b498-435a-9efb-b7bbcc85609a}" ma:internalName="TaxCatchAll" ma:showField="CatchAllData" ma:web="8b831917-d456-417f-b45b-9ea4671870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7E9C09-6E71-438C-8EB1-CDD0785B1D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264513-164B-4663-B7AD-3783A0091422}">
  <ds:schemaRefs>
    <ds:schemaRef ds:uri="8b831917-d456-417f-b45b-9ea4671870f0"/>
    <ds:schemaRef ds:uri="95fa9e35-e725-4865-8322-54bbecb2420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4F005CE-52EA-4FBC-94C5-E32105A6B79A}"/>
</file>

<file path=docProps/app.xml><?xml version="1.0" encoding="utf-8"?>
<Properties xmlns="http://schemas.openxmlformats.org/officeDocument/2006/extended-properties" xmlns:vt="http://schemas.openxmlformats.org/officeDocument/2006/docPropsVTypes">
  <Template>250818 Values - Strength Profile Template</Template>
  <TotalTime>3</TotalTime>
  <Words>144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Guy Stevenson</dc:creator>
  <cp:lastModifiedBy>Guy Stevenson</cp:lastModifiedBy>
  <cp:revision>54</cp:revision>
  <dcterms:created xsi:type="dcterms:W3CDTF">2025-08-19T12:04:54Z</dcterms:created>
  <dcterms:modified xsi:type="dcterms:W3CDTF">2025-11-24T09:38:00Z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0x0101001D79179C5FB255448EE806CD89BE409F</vt:lpwstr>
  </property>
  <property fmtid="{D5CDD505-2E9C-101B-9397-08002B2CF9AE}" pid="3" name="MediaServiceImageTags">
    <vt:lpwstr/>
  </property>
</Properties>
</file>