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1274"/>
    <a:srgbClr val="FF0000"/>
    <a:srgbClr val="F7AD09"/>
    <a:srgbClr val="9900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y Stevenson" userId="225f6fc2-e54b-4ff9-a7a7-218c39aea298" providerId="ADAL" clId="{3E8CBA46-3FEE-4DE6-BCBD-70D5ADFC3FC2}"/>
    <pc:docChg chg="modSld">
      <pc:chgData name="Guy Stevenson" userId="225f6fc2-e54b-4ff9-a7a7-218c39aea298" providerId="ADAL" clId="{3E8CBA46-3FEE-4DE6-BCBD-70D5ADFC3FC2}" dt="2025-05-16T11:20:14.358" v="50" actId="20577"/>
      <pc:docMkLst>
        <pc:docMk/>
      </pc:docMkLst>
      <pc:sldChg chg="modSp mod">
        <pc:chgData name="Guy Stevenson" userId="225f6fc2-e54b-4ff9-a7a7-218c39aea298" providerId="ADAL" clId="{3E8CBA46-3FEE-4DE6-BCBD-70D5ADFC3FC2}" dt="2025-05-16T11:20:14.358" v="50" actId="20577"/>
        <pc:sldMkLst>
          <pc:docMk/>
          <pc:sldMk cId="3641280903" sldId="257"/>
        </pc:sldMkLst>
        <pc:spChg chg="mod">
          <ac:chgData name="Guy Stevenson" userId="225f6fc2-e54b-4ff9-a7a7-218c39aea298" providerId="ADAL" clId="{3E8CBA46-3FEE-4DE6-BCBD-70D5ADFC3FC2}" dt="2025-05-16T11:20:14.358" v="50" actId="20577"/>
          <ac:spMkLst>
            <pc:docMk/>
            <pc:sldMk cId="3641280903" sldId="257"/>
            <ac:spMk id="3" creationId="{8B48A2A2-194D-23C1-8364-655B7CE9D582}"/>
          </ac:spMkLst>
        </pc:spChg>
      </pc:sldChg>
    </pc:docChg>
  </pc:docChgLst>
  <pc:docChgLst>
    <pc:chgData name="Guy Stevenson" userId="225f6fc2-e54b-4ff9-a7a7-218c39aea298" providerId="ADAL" clId="{FB9ECA88-4292-4AB5-8225-8E0ADAB65D42}"/>
    <pc:docChg chg="undo custSel delSld modSld sldOrd">
      <pc:chgData name="Guy Stevenson" userId="225f6fc2-e54b-4ff9-a7a7-218c39aea298" providerId="ADAL" clId="{FB9ECA88-4292-4AB5-8225-8E0ADAB65D42}" dt="2025-05-12T07:44:51.790" v="4096" actId="20577"/>
      <pc:docMkLst>
        <pc:docMk/>
      </pc:docMkLst>
      <pc:sldChg chg="modSp mod">
        <pc:chgData name="Guy Stevenson" userId="225f6fc2-e54b-4ff9-a7a7-218c39aea298" providerId="ADAL" clId="{FB9ECA88-4292-4AB5-8225-8E0ADAB65D42}" dt="2025-05-08T13:53:29.634" v="1033" actId="20577"/>
        <pc:sldMkLst>
          <pc:docMk/>
          <pc:sldMk cId="3641280903" sldId="257"/>
        </pc:sldMkLst>
        <pc:spChg chg="mod">
          <ac:chgData name="Guy Stevenson" userId="225f6fc2-e54b-4ff9-a7a7-218c39aea298" providerId="ADAL" clId="{FB9ECA88-4292-4AB5-8225-8E0ADAB65D42}" dt="2025-05-08T13:53:29.634" v="1033" actId="20577"/>
          <ac:spMkLst>
            <pc:docMk/>
            <pc:sldMk cId="3641280903" sldId="257"/>
            <ac:spMk id="3" creationId="{8B48A2A2-194D-23C1-8364-655B7CE9D582}"/>
          </ac:spMkLst>
        </pc:spChg>
      </pc:sldChg>
      <pc:sldChg chg="addSp delSp modSp mod">
        <pc:chgData name="Guy Stevenson" userId="225f6fc2-e54b-4ff9-a7a7-218c39aea298" providerId="ADAL" clId="{FB9ECA88-4292-4AB5-8225-8E0ADAB65D42}" dt="2025-05-12T07:43:45.274" v="4059" actId="207"/>
        <pc:sldMkLst>
          <pc:docMk/>
          <pc:sldMk cId="1443071975" sldId="258"/>
        </pc:sldMkLst>
        <pc:spChg chg="mod">
          <ac:chgData name="Guy Stevenson" userId="225f6fc2-e54b-4ff9-a7a7-218c39aea298" providerId="ADAL" clId="{FB9ECA88-4292-4AB5-8225-8E0ADAB65D42}" dt="2025-05-09T08:45:39.883" v="1628" actId="313"/>
          <ac:spMkLst>
            <pc:docMk/>
            <pc:sldMk cId="1443071975" sldId="258"/>
            <ac:spMk id="2" creationId="{BB55895C-A6DD-5D0E-7C95-F65252110E43}"/>
          </ac:spMkLst>
        </pc:spChg>
        <pc:spChg chg="add del mod">
          <ac:chgData name="Guy Stevenson" userId="225f6fc2-e54b-4ff9-a7a7-218c39aea298" providerId="ADAL" clId="{FB9ECA88-4292-4AB5-8225-8E0ADAB65D42}" dt="2025-05-09T08:33:06.040" v="1506" actId="207"/>
          <ac:spMkLst>
            <pc:docMk/>
            <pc:sldMk cId="1443071975" sldId="258"/>
            <ac:spMk id="4" creationId="{B14C8CB0-4F3B-5709-26F2-0036E3712256}"/>
          </ac:spMkLst>
        </pc:spChg>
        <pc:spChg chg="add mod">
          <ac:chgData name="Guy Stevenson" userId="225f6fc2-e54b-4ff9-a7a7-218c39aea298" providerId="ADAL" clId="{FB9ECA88-4292-4AB5-8225-8E0ADAB65D42}" dt="2025-05-12T07:43:45.274" v="4059" actId="207"/>
          <ac:spMkLst>
            <pc:docMk/>
            <pc:sldMk cId="1443071975" sldId="258"/>
            <ac:spMk id="5" creationId="{80F5F297-4788-E91B-AC6B-838EA9E148E9}"/>
          </ac:spMkLst>
        </pc:spChg>
        <pc:spChg chg="mod">
          <ac:chgData name="Guy Stevenson" userId="225f6fc2-e54b-4ff9-a7a7-218c39aea298" providerId="ADAL" clId="{FB9ECA88-4292-4AB5-8225-8E0ADAB65D42}" dt="2025-05-12T07:43:39.462" v="4057" actId="207"/>
          <ac:spMkLst>
            <pc:docMk/>
            <pc:sldMk cId="1443071975" sldId="258"/>
            <ac:spMk id="9" creationId="{0C5C92F8-FA12-AED4-47AD-A844AEEB9D25}"/>
          </ac:spMkLst>
        </pc:spChg>
        <pc:spChg chg="mod">
          <ac:chgData name="Guy Stevenson" userId="225f6fc2-e54b-4ff9-a7a7-218c39aea298" providerId="ADAL" clId="{FB9ECA88-4292-4AB5-8225-8E0ADAB65D42}" dt="2025-05-12T07:43:42.368" v="4058" actId="207"/>
          <ac:spMkLst>
            <pc:docMk/>
            <pc:sldMk cId="1443071975" sldId="258"/>
            <ac:spMk id="10" creationId="{7EBC6549-D6E1-22D4-0CD1-AADA3D6C1CB9}"/>
          </ac:spMkLst>
        </pc:spChg>
        <pc:spChg chg="mod">
          <ac:chgData name="Guy Stevenson" userId="225f6fc2-e54b-4ff9-a7a7-218c39aea298" providerId="ADAL" clId="{FB9ECA88-4292-4AB5-8225-8E0ADAB65D42}" dt="2025-05-08T13:58:15.216" v="1066" actId="207"/>
          <ac:spMkLst>
            <pc:docMk/>
            <pc:sldMk cId="1443071975" sldId="258"/>
            <ac:spMk id="12" creationId="{A1C239B2-4AC0-52A8-C31F-FDBBCBC4515B}"/>
          </ac:spMkLst>
        </pc:spChg>
        <pc:graphicFrameChg chg="add mod">
          <ac:chgData name="Guy Stevenson" userId="225f6fc2-e54b-4ff9-a7a7-218c39aea298" providerId="ADAL" clId="{FB9ECA88-4292-4AB5-8225-8E0ADAB65D42}" dt="2025-05-09T10:12:07.764" v="2598"/>
          <ac:graphicFrameMkLst>
            <pc:docMk/>
            <pc:sldMk cId="1443071975" sldId="258"/>
            <ac:graphicFrameMk id="3" creationId="{4806B409-C732-654B-1CE7-95AFE7B3D940}"/>
          </ac:graphicFrameMkLst>
        </pc:graphicFrameChg>
      </pc:sldChg>
      <pc:sldChg chg="addSp delSp modSp mod ord">
        <pc:chgData name="Guy Stevenson" userId="225f6fc2-e54b-4ff9-a7a7-218c39aea298" providerId="ADAL" clId="{FB9ECA88-4292-4AB5-8225-8E0ADAB65D42}" dt="2025-05-09T08:49:02.447" v="1834"/>
        <pc:sldMkLst>
          <pc:docMk/>
          <pc:sldMk cId="758815467" sldId="259"/>
        </pc:sldMkLst>
        <pc:spChg chg="mod">
          <ac:chgData name="Guy Stevenson" userId="225f6fc2-e54b-4ff9-a7a7-218c39aea298" providerId="ADAL" clId="{FB9ECA88-4292-4AB5-8225-8E0ADAB65D42}" dt="2025-05-09T08:48:42.355" v="1831" actId="113"/>
          <ac:spMkLst>
            <pc:docMk/>
            <pc:sldMk cId="758815467" sldId="259"/>
            <ac:spMk id="2" creationId="{5E324604-6936-B65C-7969-39CDC5E60346}"/>
          </ac:spMkLst>
        </pc:spChg>
        <pc:spChg chg="mod">
          <ac:chgData name="Guy Stevenson" userId="225f6fc2-e54b-4ff9-a7a7-218c39aea298" providerId="ADAL" clId="{FB9ECA88-4292-4AB5-8225-8E0ADAB65D42}" dt="2025-05-09T08:44:51.651" v="1624" actId="113"/>
          <ac:spMkLst>
            <pc:docMk/>
            <pc:sldMk cId="758815467" sldId="259"/>
            <ac:spMk id="8" creationId="{06859575-DF8E-B630-4C6B-183339AC6D21}"/>
          </ac:spMkLst>
        </pc:spChg>
        <pc:spChg chg="add del mod">
          <ac:chgData name="Guy Stevenson" userId="225f6fc2-e54b-4ff9-a7a7-218c39aea298" providerId="ADAL" clId="{FB9ECA88-4292-4AB5-8225-8E0ADAB65D42}" dt="2025-05-09T08:45:13.645" v="1626" actId="1076"/>
          <ac:spMkLst>
            <pc:docMk/>
            <pc:sldMk cId="758815467" sldId="259"/>
            <ac:spMk id="11" creationId="{B1F419A1-5E0E-33ED-9361-55D2D5374B0C}"/>
          </ac:spMkLst>
        </pc:spChg>
        <pc:graphicFrameChg chg="add mod">
          <ac:chgData name="Guy Stevenson" userId="225f6fc2-e54b-4ff9-a7a7-218c39aea298" providerId="ADAL" clId="{FB9ECA88-4292-4AB5-8225-8E0ADAB65D42}" dt="2025-05-09T08:44:25.750" v="1622" actId="255"/>
          <ac:graphicFrameMkLst>
            <pc:docMk/>
            <pc:sldMk cId="758815467" sldId="259"/>
            <ac:graphicFrameMk id="3" creationId="{80975F4C-040A-7F8C-47D0-AD77F80A95DE}"/>
          </ac:graphicFrameMkLst>
        </pc:graphicFrameChg>
      </pc:sldChg>
      <pc:sldChg chg="addSp delSp modSp mod">
        <pc:chgData name="Guy Stevenson" userId="225f6fc2-e54b-4ff9-a7a7-218c39aea298" providerId="ADAL" clId="{FB9ECA88-4292-4AB5-8225-8E0ADAB65D42}" dt="2025-05-09T09:37:43.488" v="2144" actId="20577"/>
        <pc:sldMkLst>
          <pc:docMk/>
          <pc:sldMk cId="2126152569" sldId="260"/>
        </pc:sldMkLst>
        <pc:spChg chg="mod">
          <ac:chgData name="Guy Stevenson" userId="225f6fc2-e54b-4ff9-a7a7-218c39aea298" providerId="ADAL" clId="{FB9ECA88-4292-4AB5-8225-8E0ADAB65D42}" dt="2025-05-09T08:48:58.983" v="1832" actId="255"/>
          <ac:spMkLst>
            <pc:docMk/>
            <pc:sldMk cId="2126152569" sldId="260"/>
            <ac:spMk id="2" creationId="{7C260BD7-788D-551D-F685-B6E0EED5F57A}"/>
          </ac:spMkLst>
        </pc:spChg>
        <pc:spChg chg="add mod">
          <ac:chgData name="Guy Stevenson" userId="225f6fc2-e54b-4ff9-a7a7-218c39aea298" providerId="ADAL" clId="{FB9ECA88-4292-4AB5-8225-8E0ADAB65D42}" dt="2025-05-09T09:37:43.488" v="2144" actId="20577"/>
          <ac:spMkLst>
            <pc:docMk/>
            <pc:sldMk cId="2126152569" sldId="260"/>
            <ac:spMk id="8" creationId="{1C02461F-AE0C-A004-0DB4-CDB89BFB852D}"/>
          </ac:spMkLst>
        </pc:spChg>
        <pc:spChg chg="add mod">
          <ac:chgData name="Guy Stevenson" userId="225f6fc2-e54b-4ff9-a7a7-218c39aea298" providerId="ADAL" clId="{FB9ECA88-4292-4AB5-8225-8E0ADAB65D42}" dt="2025-05-09T09:32:37.936" v="2138" actId="1076"/>
          <ac:spMkLst>
            <pc:docMk/>
            <pc:sldMk cId="2126152569" sldId="260"/>
            <ac:spMk id="11" creationId="{931A5268-6F41-C71A-24E4-802317C91EA4}"/>
          </ac:spMkLst>
        </pc:spChg>
        <pc:graphicFrameChg chg="add mod">
          <ac:chgData name="Guy Stevenson" userId="225f6fc2-e54b-4ff9-a7a7-218c39aea298" providerId="ADAL" clId="{FB9ECA88-4292-4AB5-8225-8E0ADAB65D42}" dt="2025-05-09T09:33:29.099" v="2142" actId="1076"/>
          <ac:graphicFrameMkLst>
            <pc:docMk/>
            <pc:sldMk cId="2126152569" sldId="260"/>
            <ac:graphicFrameMk id="3" creationId="{F2A955E6-AF7E-4CF5-8855-19A6B8640D97}"/>
          </ac:graphicFrameMkLst>
        </pc:graphicFrameChg>
        <pc:picChg chg="add mod">
          <ac:chgData name="Guy Stevenson" userId="225f6fc2-e54b-4ff9-a7a7-218c39aea298" providerId="ADAL" clId="{FB9ECA88-4292-4AB5-8225-8E0ADAB65D42}" dt="2025-05-09T09:32:37.936" v="2138" actId="1076"/>
          <ac:picMkLst>
            <pc:docMk/>
            <pc:sldMk cId="2126152569" sldId="260"/>
            <ac:picMk id="7" creationId="{099B8874-9CA6-6E17-9DAB-A8F161FCCE28}"/>
          </ac:picMkLst>
        </pc:picChg>
        <pc:picChg chg="add mod">
          <ac:chgData name="Guy Stevenson" userId="225f6fc2-e54b-4ff9-a7a7-218c39aea298" providerId="ADAL" clId="{FB9ECA88-4292-4AB5-8225-8E0ADAB65D42}" dt="2025-05-09T09:32:37.936" v="2138" actId="1076"/>
          <ac:picMkLst>
            <pc:docMk/>
            <pc:sldMk cId="2126152569" sldId="260"/>
            <ac:picMk id="10" creationId="{ECF546FB-1268-A400-A413-55D6EFE6EA88}"/>
          </ac:picMkLst>
        </pc:picChg>
      </pc:sldChg>
      <pc:sldChg chg="addSp delSp modSp mod">
        <pc:chgData name="Guy Stevenson" userId="225f6fc2-e54b-4ff9-a7a7-218c39aea298" providerId="ADAL" clId="{FB9ECA88-4292-4AB5-8225-8E0ADAB65D42}" dt="2025-05-12T07:44:51.790" v="4096" actId="20577"/>
        <pc:sldMkLst>
          <pc:docMk/>
          <pc:sldMk cId="682066542" sldId="261"/>
        </pc:sldMkLst>
        <pc:spChg chg="mod">
          <ac:chgData name="Guy Stevenson" userId="225f6fc2-e54b-4ff9-a7a7-218c39aea298" providerId="ADAL" clId="{FB9ECA88-4292-4AB5-8225-8E0ADAB65D42}" dt="2025-05-09T10:12:35.407" v="2599" actId="113"/>
          <ac:spMkLst>
            <pc:docMk/>
            <pc:sldMk cId="682066542" sldId="261"/>
            <ac:spMk id="2" creationId="{6817DE97-0D78-6C2B-9C3F-E6DDAD6F200F}"/>
          </ac:spMkLst>
        </pc:spChg>
        <pc:spChg chg="add mod">
          <ac:chgData name="Guy Stevenson" userId="225f6fc2-e54b-4ff9-a7a7-218c39aea298" providerId="ADAL" clId="{FB9ECA88-4292-4AB5-8225-8E0ADAB65D42}" dt="2025-05-09T09:49:32.828" v="2416" actId="1076"/>
          <ac:spMkLst>
            <pc:docMk/>
            <pc:sldMk cId="682066542" sldId="261"/>
            <ac:spMk id="15" creationId="{6D2033CC-BCCD-4C96-F4A6-22C63C254400}"/>
          </ac:spMkLst>
        </pc:spChg>
        <pc:spChg chg="add mod">
          <ac:chgData name="Guy Stevenson" userId="225f6fc2-e54b-4ff9-a7a7-218c39aea298" providerId="ADAL" clId="{FB9ECA88-4292-4AB5-8225-8E0ADAB65D42}" dt="2025-05-12T07:44:51.790" v="4096" actId="20577"/>
          <ac:spMkLst>
            <pc:docMk/>
            <pc:sldMk cId="682066542" sldId="261"/>
            <ac:spMk id="16" creationId="{44983526-621E-9016-3E32-DBECBC63973F}"/>
          </ac:spMkLst>
        </pc:spChg>
        <pc:graphicFrameChg chg="add del mod ord">
          <ac:chgData name="Guy Stevenson" userId="225f6fc2-e54b-4ff9-a7a7-218c39aea298" providerId="ADAL" clId="{FB9ECA88-4292-4AB5-8225-8E0ADAB65D42}" dt="2025-05-09T09:53:39.176" v="2417" actId="931"/>
          <ac:graphicFrameMkLst>
            <pc:docMk/>
            <pc:sldMk cId="682066542" sldId="261"/>
            <ac:graphicFrameMk id="3" creationId="{C022745F-669F-6966-4EB2-5E821CFC63E1}"/>
          </ac:graphicFrameMkLst>
        </pc:graphicFrameChg>
        <pc:picChg chg="add mod">
          <ac:chgData name="Guy Stevenson" userId="225f6fc2-e54b-4ff9-a7a7-218c39aea298" providerId="ADAL" clId="{FB9ECA88-4292-4AB5-8225-8E0ADAB65D42}" dt="2025-05-09T09:49:26.622" v="2415" actId="14100"/>
          <ac:picMkLst>
            <pc:docMk/>
            <pc:sldMk cId="682066542" sldId="261"/>
            <ac:picMk id="14" creationId="{E1AC1B4F-0059-31EB-F81C-06209259AA60}"/>
          </ac:picMkLst>
        </pc:picChg>
      </pc:sldChg>
      <pc:sldChg chg="addSp delSp modSp mod">
        <pc:chgData name="Guy Stevenson" userId="225f6fc2-e54b-4ff9-a7a7-218c39aea298" providerId="ADAL" clId="{FB9ECA88-4292-4AB5-8225-8E0ADAB65D42}" dt="2025-05-09T12:31:58.397" v="3219" actId="27349"/>
        <pc:sldMkLst>
          <pc:docMk/>
          <pc:sldMk cId="360862840" sldId="262"/>
        </pc:sldMkLst>
        <pc:spChg chg="mod">
          <ac:chgData name="Guy Stevenson" userId="225f6fc2-e54b-4ff9-a7a7-218c39aea298" providerId="ADAL" clId="{FB9ECA88-4292-4AB5-8225-8E0ADAB65D42}" dt="2025-05-09T10:13:32.666" v="2605" actId="20577"/>
          <ac:spMkLst>
            <pc:docMk/>
            <pc:sldMk cId="360862840" sldId="262"/>
            <ac:spMk id="2" creationId="{F45DC417-5E72-E8FD-0998-49C64EBF54CF}"/>
          </ac:spMkLst>
        </pc:spChg>
        <pc:spChg chg="mod">
          <ac:chgData name="Guy Stevenson" userId="225f6fc2-e54b-4ff9-a7a7-218c39aea298" providerId="ADAL" clId="{FB9ECA88-4292-4AB5-8225-8E0ADAB65D42}" dt="2025-05-09T12:24:46.264" v="3113" actId="1076"/>
          <ac:spMkLst>
            <pc:docMk/>
            <pc:sldMk cId="360862840" sldId="262"/>
            <ac:spMk id="4" creationId="{9F2FD5D9-3C30-06ED-2750-FEDE028594D6}"/>
          </ac:spMkLst>
        </pc:spChg>
        <pc:spChg chg="mod">
          <ac:chgData name="Guy Stevenson" userId="225f6fc2-e54b-4ff9-a7a7-218c39aea298" providerId="ADAL" clId="{FB9ECA88-4292-4AB5-8225-8E0ADAB65D42}" dt="2025-05-09T12:31:05.688" v="3216" actId="1076"/>
          <ac:spMkLst>
            <pc:docMk/>
            <pc:sldMk cId="360862840" sldId="262"/>
            <ac:spMk id="7" creationId="{0851310E-243D-2523-FC7D-31327D76EFB4}"/>
          </ac:spMkLst>
        </pc:spChg>
        <pc:spChg chg="add mod">
          <ac:chgData name="Guy Stevenson" userId="225f6fc2-e54b-4ff9-a7a7-218c39aea298" providerId="ADAL" clId="{FB9ECA88-4292-4AB5-8225-8E0ADAB65D42}" dt="2025-05-09T12:25:59.706" v="3206" actId="1076"/>
          <ac:spMkLst>
            <pc:docMk/>
            <pc:sldMk cId="360862840" sldId="262"/>
            <ac:spMk id="13" creationId="{39E117F8-D9F4-F032-0A7C-3EA98C2A921E}"/>
          </ac:spMkLst>
        </pc:spChg>
        <pc:picChg chg="add mod">
          <ac:chgData name="Guy Stevenson" userId="225f6fc2-e54b-4ff9-a7a7-218c39aea298" providerId="ADAL" clId="{FB9ECA88-4292-4AB5-8225-8E0ADAB65D42}" dt="2025-05-09T12:24:46.264" v="3113" actId="1076"/>
          <ac:picMkLst>
            <pc:docMk/>
            <pc:sldMk cId="360862840" sldId="262"/>
            <ac:picMk id="9" creationId="{AC879DF8-7780-0FD5-1950-07E2C255AE50}"/>
          </ac:picMkLst>
        </pc:picChg>
        <pc:picChg chg="add mod">
          <ac:chgData name="Guy Stevenson" userId="225f6fc2-e54b-4ff9-a7a7-218c39aea298" providerId="ADAL" clId="{FB9ECA88-4292-4AB5-8225-8E0ADAB65D42}" dt="2025-05-09T12:31:05.688" v="3216" actId="1076"/>
          <ac:picMkLst>
            <pc:docMk/>
            <pc:sldMk cId="360862840" sldId="262"/>
            <ac:picMk id="11" creationId="{815CA315-8E86-D4CE-5282-D9223C29A68C}"/>
          </ac:picMkLst>
        </pc:picChg>
        <pc:picChg chg="add mod">
          <ac:chgData name="Guy Stevenson" userId="225f6fc2-e54b-4ff9-a7a7-218c39aea298" providerId="ADAL" clId="{FB9ECA88-4292-4AB5-8225-8E0ADAB65D42}" dt="2025-05-09T12:31:58.397" v="3219" actId="27349"/>
          <ac:picMkLst>
            <pc:docMk/>
            <pc:sldMk cId="360862840" sldId="262"/>
            <ac:picMk id="15" creationId="{C75AEE67-2E1D-EADF-888D-F3DEF75276F0}"/>
          </ac:picMkLst>
        </pc:picChg>
      </pc:sldChg>
      <pc:sldChg chg="addSp delSp modSp mod">
        <pc:chgData name="Guy Stevenson" userId="225f6fc2-e54b-4ff9-a7a7-218c39aea298" providerId="ADAL" clId="{FB9ECA88-4292-4AB5-8225-8E0ADAB65D42}" dt="2025-05-09T12:52:36.849" v="3589" actId="1076"/>
        <pc:sldMkLst>
          <pc:docMk/>
          <pc:sldMk cId="2867229192" sldId="263"/>
        </pc:sldMkLst>
        <pc:spChg chg="mod">
          <ac:chgData name="Guy Stevenson" userId="225f6fc2-e54b-4ff9-a7a7-218c39aea298" providerId="ADAL" clId="{FB9ECA88-4292-4AB5-8225-8E0ADAB65D42}" dt="2025-05-09T12:35:21.286" v="3365" actId="255"/>
          <ac:spMkLst>
            <pc:docMk/>
            <pc:sldMk cId="2867229192" sldId="263"/>
            <ac:spMk id="2" creationId="{48236C7A-386C-ABC4-FFCE-9445C652C3D9}"/>
          </ac:spMkLst>
        </pc:spChg>
        <pc:spChg chg="add mod">
          <ac:chgData name="Guy Stevenson" userId="225f6fc2-e54b-4ff9-a7a7-218c39aea298" providerId="ADAL" clId="{FB9ECA88-4292-4AB5-8225-8E0ADAB65D42}" dt="2025-05-09T12:52:15.231" v="3585" actId="1076"/>
          <ac:spMkLst>
            <pc:docMk/>
            <pc:sldMk cId="2867229192" sldId="263"/>
            <ac:spMk id="7" creationId="{EE87A783-A079-E39D-C2D1-56A3274E0348}"/>
          </ac:spMkLst>
        </pc:spChg>
        <pc:spChg chg="add mod">
          <ac:chgData name="Guy Stevenson" userId="225f6fc2-e54b-4ff9-a7a7-218c39aea298" providerId="ADAL" clId="{FB9ECA88-4292-4AB5-8225-8E0ADAB65D42}" dt="2025-05-09T12:52:36.849" v="3589" actId="1076"/>
          <ac:spMkLst>
            <pc:docMk/>
            <pc:sldMk cId="2867229192" sldId="263"/>
            <ac:spMk id="11" creationId="{7E557FF3-42D3-DD17-AAD0-E90D7CFCA6CB}"/>
          </ac:spMkLst>
        </pc:spChg>
        <pc:graphicFrameChg chg="add mod ord">
          <ac:chgData name="Guy Stevenson" userId="225f6fc2-e54b-4ff9-a7a7-218c39aea298" providerId="ADAL" clId="{FB9ECA88-4292-4AB5-8225-8E0ADAB65D42}" dt="2025-05-09T12:52:19.037" v="3586"/>
          <ac:graphicFrameMkLst>
            <pc:docMk/>
            <pc:sldMk cId="2867229192" sldId="263"/>
            <ac:graphicFrameMk id="3" creationId="{2E70E85B-5D52-D8F9-EB29-35FE5A09E47D}"/>
          </ac:graphicFrameMkLst>
        </pc:graphicFrameChg>
        <pc:picChg chg="add mod">
          <ac:chgData name="Guy Stevenson" userId="225f6fc2-e54b-4ff9-a7a7-218c39aea298" providerId="ADAL" clId="{FB9ECA88-4292-4AB5-8225-8E0ADAB65D42}" dt="2025-05-09T12:52:28.376" v="3588" actId="1076"/>
          <ac:picMkLst>
            <pc:docMk/>
            <pc:sldMk cId="2867229192" sldId="263"/>
            <ac:picMk id="9" creationId="{6BD530CD-F737-523F-CCDF-855A5B1C42C7}"/>
          </ac:picMkLst>
        </pc:picChg>
        <pc:picChg chg="add mod">
          <ac:chgData name="Guy Stevenson" userId="225f6fc2-e54b-4ff9-a7a7-218c39aea298" providerId="ADAL" clId="{FB9ECA88-4292-4AB5-8225-8E0ADAB65D42}" dt="2025-05-09T12:52:36.849" v="3589" actId="1076"/>
          <ac:picMkLst>
            <pc:docMk/>
            <pc:sldMk cId="2867229192" sldId="263"/>
            <ac:picMk id="10" creationId="{CC89699F-B022-A183-9BCF-C5E0A623327A}"/>
          </ac:picMkLst>
        </pc:picChg>
      </pc:sldChg>
      <pc:sldChg chg="addSp delSp modSp mod">
        <pc:chgData name="Guy Stevenson" userId="225f6fc2-e54b-4ff9-a7a7-218c39aea298" providerId="ADAL" clId="{FB9ECA88-4292-4AB5-8225-8E0ADAB65D42}" dt="2025-05-09T13:28:47.632" v="4053" actId="692"/>
        <pc:sldMkLst>
          <pc:docMk/>
          <pc:sldMk cId="2322243312" sldId="264"/>
        </pc:sldMkLst>
        <pc:spChg chg="mod">
          <ac:chgData name="Guy Stevenson" userId="225f6fc2-e54b-4ff9-a7a7-218c39aea298" providerId="ADAL" clId="{FB9ECA88-4292-4AB5-8225-8E0ADAB65D42}" dt="2025-05-09T12:54:41.335" v="3727" actId="114"/>
          <ac:spMkLst>
            <pc:docMk/>
            <pc:sldMk cId="2322243312" sldId="264"/>
            <ac:spMk id="2" creationId="{F5775E5D-497D-0852-4A9E-4832F6B94488}"/>
          </ac:spMkLst>
        </pc:spChg>
        <pc:spChg chg="add mod ord">
          <ac:chgData name="Guy Stevenson" userId="225f6fc2-e54b-4ff9-a7a7-218c39aea298" providerId="ADAL" clId="{FB9ECA88-4292-4AB5-8225-8E0ADAB65D42}" dt="2025-05-09T13:11:29.179" v="3831" actId="208"/>
          <ac:spMkLst>
            <pc:docMk/>
            <pc:sldMk cId="2322243312" sldId="264"/>
            <ac:spMk id="12" creationId="{0B2CC1DF-F7B5-19DC-76C2-B9E9C26169B5}"/>
          </ac:spMkLst>
        </pc:spChg>
        <pc:spChg chg="add mod">
          <ac:chgData name="Guy Stevenson" userId="225f6fc2-e54b-4ff9-a7a7-218c39aea298" providerId="ADAL" clId="{FB9ECA88-4292-4AB5-8225-8E0ADAB65D42}" dt="2025-05-09T13:11:29.179" v="3831" actId="208"/>
          <ac:spMkLst>
            <pc:docMk/>
            <pc:sldMk cId="2322243312" sldId="264"/>
            <ac:spMk id="13" creationId="{A04402E6-1E73-05A7-DFDC-5C47936176D7}"/>
          </ac:spMkLst>
        </pc:spChg>
        <pc:spChg chg="add mod">
          <ac:chgData name="Guy Stevenson" userId="225f6fc2-e54b-4ff9-a7a7-218c39aea298" providerId="ADAL" clId="{FB9ECA88-4292-4AB5-8225-8E0ADAB65D42}" dt="2025-05-09T13:11:29.179" v="3831" actId="208"/>
          <ac:spMkLst>
            <pc:docMk/>
            <pc:sldMk cId="2322243312" sldId="264"/>
            <ac:spMk id="14" creationId="{4A7F4B3D-15F2-7DB8-AE6A-ADF42817898E}"/>
          </ac:spMkLst>
        </pc:spChg>
        <pc:spChg chg="add mod">
          <ac:chgData name="Guy Stevenson" userId="225f6fc2-e54b-4ff9-a7a7-218c39aea298" providerId="ADAL" clId="{FB9ECA88-4292-4AB5-8225-8E0ADAB65D42}" dt="2025-05-09T13:11:29.179" v="3831" actId="208"/>
          <ac:spMkLst>
            <pc:docMk/>
            <pc:sldMk cId="2322243312" sldId="264"/>
            <ac:spMk id="15" creationId="{E74F9E17-A893-BAA3-F5DA-91A996C5C94A}"/>
          </ac:spMkLst>
        </pc:spChg>
        <pc:spChg chg="add mod">
          <ac:chgData name="Guy Stevenson" userId="225f6fc2-e54b-4ff9-a7a7-218c39aea298" providerId="ADAL" clId="{FB9ECA88-4292-4AB5-8225-8E0ADAB65D42}" dt="2025-05-09T13:11:29.179" v="3831" actId="208"/>
          <ac:spMkLst>
            <pc:docMk/>
            <pc:sldMk cId="2322243312" sldId="264"/>
            <ac:spMk id="16" creationId="{9C7A5D68-EA88-9736-D7DD-D51BC0D5D4B5}"/>
          </ac:spMkLst>
        </pc:spChg>
        <pc:spChg chg="mod">
          <ac:chgData name="Guy Stevenson" userId="225f6fc2-e54b-4ff9-a7a7-218c39aea298" providerId="ADAL" clId="{FB9ECA88-4292-4AB5-8225-8E0ADAB65D42}" dt="2025-05-09T13:11:46.896" v="3832"/>
          <ac:spMkLst>
            <pc:docMk/>
            <pc:sldMk cId="2322243312" sldId="264"/>
            <ac:spMk id="25" creationId="{295EFAB1-C071-E86F-BA78-4E347594BBF9}"/>
          </ac:spMkLst>
        </pc:spChg>
        <pc:spChg chg="mod">
          <ac:chgData name="Guy Stevenson" userId="225f6fc2-e54b-4ff9-a7a7-218c39aea298" providerId="ADAL" clId="{FB9ECA88-4292-4AB5-8225-8E0ADAB65D42}" dt="2025-05-09T13:11:46.896" v="3832"/>
          <ac:spMkLst>
            <pc:docMk/>
            <pc:sldMk cId="2322243312" sldId="264"/>
            <ac:spMk id="26" creationId="{D29ABC6F-A428-D3C1-3B32-F3ECCFC37C91}"/>
          </ac:spMkLst>
        </pc:spChg>
        <pc:spChg chg="mod">
          <ac:chgData name="Guy Stevenson" userId="225f6fc2-e54b-4ff9-a7a7-218c39aea298" providerId="ADAL" clId="{FB9ECA88-4292-4AB5-8225-8E0ADAB65D42}" dt="2025-05-09T13:11:46.896" v="3832"/>
          <ac:spMkLst>
            <pc:docMk/>
            <pc:sldMk cId="2322243312" sldId="264"/>
            <ac:spMk id="27" creationId="{D7411001-10B2-DF4F-EFEB-B3899884D0C3}"/>
          </ac:spMkLst>
        </pc:spChg>
        <pc:spChg chg="mod">
          <ac:chgData name="Guy Stevenson" userId="225f6fc2-e54b-4ff9-a7a7-218c39aea298" providerId="ADAL" clId="{FB9ECA88-4292-4AB5-8225-8E0ADAB65D42}" dt="2025-05-09T13:11:46.896" v="3832"/>
          <ac:spMkLst>
            <pc:docMk/>
            <pc:sldMk cId="2322243312" sldId="264"/>
            <ac:spMk id="28" creationId="{E4C9BA17-54F6-1DA2-9214-474990BD7D02}"/>
          </ac:spMkLst>
        </pc:spChg>
        <pc:spChg chg="mod">
          <ac:chgData name="Guy Stevenson" userId="225f6fc2-e54b-4ff9-a7a7-218c39aea298" providerId="ADAL" clId="{FB9ECA88-4292-4AB5-8225-8E0ADAB65D42}" dt="2025-05-09T13:12:06.965" v="3835"/>
          <ac:spMkLst>
            <pc:docMk/>
            <pc:sldMk cId="2322243312" sldId="264"/>
            <ac:spMk id="31" creationId="{4242BC41-9564-8BC3-11E6-668A54B54CCA}"/>
          </ac:spMkLst>
        </pc:spChg>
        <pc:spChg chg="mod">
          <ac:chgData name="Guy Stevenson" userId="225f6fc2-e54b-4ff9-a7a7-218c39aea298" providerId="ADAL" clId="{FB9ECA88-4292-4AB5-8225-8E0ADAB65D42}" dt="2025-05-09T13:12:06.965" v="3835"/>
          <ac:spMkLst>
            <pc:docMk/>
            <pc:sldMk cId="2322243312" sldId="264"/>
            <ac:spMk id="32" creationId="{3BD9C47D-A3D2-02C6-27CB-FF184F70E6F7}"/>
          </ac:spMkLst>
        </pc:spChg>
        <pc:spChg chg="mod">
          <ac:chgData name="Guy Stevenson" userId="225f6fc2-e54b-4ff9-a7a7-218c39aea298" providerId="ADAL" clId="{FB9ECA88-4292-4AB5-8225-8E0ADAB65D42}" dt="2025-05-09T13:12:06.965" v="3835"/>
          <ac:spMkLst>
            <pc:docMk/>
            <pc:sldMk cId="2322243312" sldId="264"/>
            <ac:spMk id="33" creationId="{5D8B9151-27F6-AF7C-4089-FF84C60C568E}"/>
          </ac:spMkLst>
        </pc:spChg>
        <pc:spChg chg="mod topLvl">
          <ac:chgData name="Guy Stevenson" userId="225f6fc2-e54b-4ff9-a7a7-218c39aea298" providerId="ADAL" clId="{FB9ECA88-4292-4AB5-8225-8E0ADAB65D42}" dt="2025-05-09T13:22:17.097" v="3896" actId="1076"/>
          <ac:spMkLst>
            <pc:docMk/>
            <pc:sldMk cId="2322243312" sldId="264"/>
            <ac:spMk id="40" creationId="{50B4AA8B-1114-3625-729B-E3A8814D3857}"/>
          </ac:spMkLst>
        </pc:spChg>
        <pc:spChg chg="add mod">
          <ac:chgData name="Guy Stevenson" userId="225f6fc2-e54b-4ff9-a7a7-218c39aea298" providerId="ADAL" clId="{FB9ECA88-4292-4AB5-8225-8E0ADAB65D42}" dt="2025-05-09T13:22:17.097" v="3896" actId="1076"/>
          <ac:spMkLst>
            <pc:docMk/>
            <pc:sldMk cId="2322243312" sldId="264"/>
            <ac:spMk id="42" creationId="{2A31E572-B131-A53D-153E-3944C80B0129}"/>
          </ac:spMkLst>
        </pc:spChg>
        <pc:spChg chg="add mod">
          <ac:chgData name="Guy Stevenson" userId="225f6fc2-e54b-4ff9-a7a7-218c39aea298" providerId="ADAL" clId="{FB9ECA88-4292-4AB5-8225-8E0ADAB65D42}" dt="2025-05-09T13:22:52.511" v="3900" actId="1076"/>
          <ac:spMkLst>
            <pc:docMk/>
            <pc:sldMk cId="2322243312" sldId="264"/>
            <ac:spMk id="43" creationId="{7A87C2C7-DDE2-7FAF-FAFE-6D1A9651EE6F}"/>
          </ac:spMkLst>
        </pc:spChg>
        <pc:spChg chg="add mod">
          <ac:chgData name="Guy Stevenson" userId="225f6fc2-e54b-4ff9-a7a7-218c39aea298" providerId="ADAL" clId="{FB9ECA88-4292-4AB5-8225-8E0ADAB65D42}" dt="2025-05-09T13:22:45.708" v="3899" actId="1076"/>
          <ac:spMkLst>
            <pc:docMk/>
            <pc:sldMk cId="2322243312" sldId="264"/>
            <ac:spMk id="44" creationId="{B9D20A15-4E27-C044-BDBB-9D6B9C2C74AA}"/>
          </ac:spMkLst>
        </pc:spChg>
        <pc:spChg chg="add mod">
          <ac:chgData name="Guy Stevenson" userId="225f6fc2-e54b-4ff9-a7a7-218c39aea298" providerId="ADAL" clId="{FB9ECA88-4292-4AB5-8225-8E0ADAB65D42}" dt="2025-05-09T13:22:40.711" v="3898" actId="1076"/>
          <ac:spMkLst>
            <pc:docMk/>
            <pc:sldMk cId="2322243312" sldId="264"/>
            <ac:spMk id="45" creationId="{30657746-02F4-30C9-F740-37A8B2B231C0}"/>
          </ac:spMkLst>
        </pc:spChg>
        <pc:grpChg chg="add mod">
          <ac:chgData name="Guy Stevenson" userId="225f6fc2-e54b-4ff9-a7a7-218c39aea298" providerId="ADAL" clId="{FB9ECA88-4292-4AB5-8225-8E0ADAB65D42}" dt="2025-05-09T13:22:17.097" v="3896" actId="1076"/>
          <ac:grpSpMkLst>
            <pc:docMk/>
            <pc:sldMk cId="2322243312" sldId="264"/>
            <ac:grpSpMk id="23" creationId="{68936FAF-9B4D-F9CF-13C4-2D627EB29471}"/>
          </ac:grpSpMkLst>
        </pc:grpChg>
        <pc:grpChg chg="add mod">
          <ac:chgData name="Guy Stevenson" userId="225f6fc2-e54b-4ff9-a7a7-218c39aea298" providerId="ADAL" clId="{FB9ECA88-4292-4AB5-8225-8E0ADAB65D42}" dt="2025-05-09T13:22:17.097" v="3896" actId="1076"/>
          <ac:grpSpMkLst>
            <pc:docMk/>
            <pc:sldMk cId="2322243312" sldId="264"/>
            <ac:grpSpMk id="24" creationId="{9E9EBE08-1FD4-862A-2E3C-F468F188CD88}"/>
          </ac:grpSpMkLst>
        </pc:grpChg>
        <pc:grpChg chg="add mod">
          <ac:chgData name="Guy Stevenson" userId="225f6fc2-e54b-4ff9-a7a7-218c39aea298" providerId="ADAL" clId="{FB9ECA88-4292-4AB5-8225-8E0ADAB65D42}" dt="2025-05-09T13:22:17.097" v="3896" actId="1076"/>
          <ac:grpSpMkLst>
            <pc:docMk/>
            <pc:sldMk cId="2322243312" sldId="264"/>
            <ac:grpSpMk id="30" creationId="{D9DE224A-7813-F2FA-CECB-64220FA9BBD8}"/>
          </ac:grpSpMkLst>
        </pc:grpChg>
        <pc:graphicFrameChg chg="add mod ord">
          <ac:chgData name="Guy Stevenson" userId="225f6fc2-e54b-4ff9-a7a7-218c39aea298" providerId="ADAL" clId="{FB9ECA88-4292-4AB5-8225-8E0ADAB65D42}" dt="2025-05-09T13:28:47.632" v="4053" actId="692"/>
          <ac:graphicFrameMkLst>
            <pc:docMk/>
            <pc:sldMk cId="2322243312" sldId="264"/>
            <ac:graphicFrameMk id="46" creationId="{2FCF2EA9-A154-BE84-5C1E-67616FD48EC6}"/>
          </ac:graphicFrameMkLst>
        </pc:graphicFrameChg>
      </pc:sldChg>
      <pc:sldChg chg="del">
        <pc:chgData name="Guy Stevenson" userId="225f6fc2-e54b-4ff9-a7a7-218c39aea298" providerId="ADAL" clId="{FB9ECA88-4292-4AB5-8225-8E0ADAB65D42}" dt="2025-05-09T13:31:45.123" v="4054" actId="47"/>
        <pc:sldMkLst>
          <pc:docMk/>
          <pc:sldMk cId="3117097984" sldId="265"/>
        </pc:sldMkLst>
      </pc:sldChg>
      <pc:sldChg chg="del">
        <pc:chgData name="Guy Stevenson" userId="225f6fc2-e54b-4ff9-a7a7-218c39aea298" providerId="ADAL" clId="{FB9ECA88-4292-4AB5-8225-8E0ADAB65D42}" dt="2025-05-09T13:31:48.230" v="4055" actId="47"/>
        <pc:sldMkLst>
          <pc:docMk/>
          <pc:sldMk cId="3376218905" sldId="266"/>
        </pc:sldMkLst>
      </pc:sldChg>
      <pc:sldChg chg="del">
        <pc:chgData name="Guy Stevenson" userId="225f6fc2-e54b-4ff9-a7a7-218c39aea298" providerId="ADAL" clId="{FB9ECA88-4292-4AB5-8225-8E0ADAB65D42}" dt="2025-05-09T13:31:58.702" v="4056" actId="47"/>
        <pc:sldMkLst>
          <pc:docMk/>
          <pc:sldMk cId="3427600304" sldId="26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089887640449437E-2"/>
          <c:y val="6.7354424284080811E-3"/>
          <c:w val="0.9438202247191011"/>
          <c:h val="0.84773445173498618"/>
        </c:manualLayout>
      </c:layout>
      <c:barChart>
        <c:barDir val="col"/>
        <c:grouping val="clustered"/>
        <c:varyColors val="0"/>
        <c:ser>
          <c:idx val="0"/>
          <c:order val="0"/>
          <c:spPr>
            <a:noFill/>
            <a:ln w="25400" cap="flat" cmpd="sng" algn="ctr">
              <a:solidFill>
                <a:schemeClr val="accent1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Charts!$B$4:$B$8</c:f>
              <c:strCache>
                <c:ptCount val="5"/>
                <c:pt idx="0">
                  <c:v>Supported Living Houses</c:v>
                </c:pt>
                <c:pt idx="1">
                  <c:v>Outreach</c:v>
                </c:pt>
                <c:pt idx="2">
                  <c:v>Horticulture</c:v>
                </c:pt>
                <c:pt idx="3">
                  <c:v>Wandsworth Day Ops</c:v>
                </c:pt>
                <c:pt idx="4">
                  <c:v>Supported Employment</c:v>
                </c:pt>
              </c:strCache>
            </c:strRef>
          </c:cat>
          <c:val>
            <c:numRef>
              <c:f>Charts!$C$4:$C$8</c:f>
              <c:numCache>
                <c:formatCode>General</c:formatCode>
                <c:ptCount val="5"/>
                <c:pt idx="0">
                  <c:v>14</c:v>
                </c:pt>
                <c:pt idx="1">
                  <c:v>47</c:v>
                </c:pt>
                <c:pt idx="2">
                  <c:v>12</c:v>
                </c:pt>
                <c:pt idx="3">
                  <c:v>63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62-4108-8B96-E24DF9030A8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35"/>
        <c:axId val="655019743"/>
        <c:axId val="655037023"/>
      </c:barChart>
      <c:catAx>
        <c:axId val="655019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5037023"/>
        <c:crosses val="autoZero"/>
        <c:auto val="1"/>
        <c:lblAlgn val="ctr"/>
        <c:lblOffset val="100"/>
        <c:noMultiLvlLbl val="0"/>
      </c:catAx>
      <c:valAx>
        <c:axId val="65503702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550197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DAA-48D8-ABBF-241AF5B2D6B4}"/>
              </c:ext>
            </c:extLst>
          </c:dPt>
          <c:dPt>
            <c:idx val="1"/>
            <c:bubble3D val="0"/>
            <c:spPr>
              <a:solidFill>
                <a:schemeClr val="accent2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DAA-48D8-ABBF-241AF5B2D6B4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DAA-48D8-ABBF-241AF5B2D6B4}"/>
              </c:ext>
            </c:extLst>
          </c:dPt>
          <c:dPt>
            <c:idx val="3"/>
            <c:bubble3D val="0"/>
            <c:spPr>
              <a:solidFill>
                <a:schemeClr val="accent2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DAA-48D8-ABBF-241AF5B2D6B4}"/>
              </c:ext>
            </c:extLst>
          </c:dPt>
          <c:dPt>
            <c:idx val="4"/>
            <c:bubble3D val="0"/>
            <c:spPr>
              <a:solidFill>
                <a:schemeClr val="accent2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DAA-48D8-ABBF-241AF5B2D6B4}"/>
              </c:ext>
            </c:extLst>
          </c:dPt>
          <c:dLbls>
            <c:dLbl>
              <c:idx val="0"/>
              <c:layout>
                <c:manualLayout>
                  <c:x val="-0.14791552885490625"/>
                  <c:y val="-9.0143597812558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AA-48D8-ABBF-241AF5B2D6B4}"/>
                </c:ext>
              </c:extLst>
            </c:dLbl>
            <c:dLbl>
              <c:idx val="1"/>
              <c:layout>
                <c:manualLayout>
                  <c:x val="3.1858729291825962E-2"/>
                  <c:y val="-9.59593138004650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AA-48D8-ABBF-241AF5B2D6B4}"/>
                </c:ext>
              </c:extLst>
            </c:dLbl>
            <c:dLbl>
              <c:idx val="2"/>
              <c:layout>
                <c:manualLayout>
                  <c:x val="5.6890588021117787E-2"/>
                  <c:y val="-9.0143597812558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AA-48D8-ABBF-241AF5B2D6B4}"/>
                </c:ext>
              </c:extLst>
            </c:dLbl>
            <c:dLbl>
              <c:idx val="3"/>
              <c:layout>
                <c:manualLayout>
                  <c:x val="6.5993082104496545E-2"/>
                  <c:y val="-0.1977343435888371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AA-48D8-ABBF-241AF5B2D6B4}"/>
                </c:ext>
              </c:extLst>
            </c:dLbl>
            <c:dLbl>
              <c:idx val="4"/>
              <c:layout>
                <c:manualLayout>
                  <c:x val="-8.8749317312943748E-2"/>
                  <c:y val="9.014359781255799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AA-48D8-ABBF-241AF5B2D6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'Charts per cent'!$B$5:$B$9</c:f>
              <c:strCache>
                <c:ptCount val="5"/>
                <c:pt idx="0">
                  <c:v>1 poor</c:v>
                </c:pt>
                <c:pt idx="1">
                  <c:v>2 low</c:v>
                </c:pt>
                <c:pt idx="2">
                  <c:v>3 medium</c:v>
                </c:pt>
                <c:pt idx="3">
                  <c:v>4 good</c:v>
                </c:pt>
                <c:pt idx="4">
                  <c:v>5 high</c:v>
                </c:pt>
              </c:strCache>
            </c:strRef>
          </c:cat>
          <c:val>
            <c:numRef>
              <c:f>'Charts per cent'!$C$5:$C$9</c:f>
              <c:numCache>
                <c:formatCode>0%</c:formatCode>
                <c:ptCount val="5"/>
                <c:pt idx="0">
                  <c:v>0.01</c:v>
                </c:pt>
                <c:pt idx="1">
                  <c:v>0.04</c:v>
                </c:pt>
                <c:pt idx="2">
                  <c:v>0.09</c:v>
                </c:pt>
                <c:pt idx="3">
                  <c:v>0.18</c:v>
                </c:pt>
                <c:pt idx="4">
                  <c:v>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AA-48D8-ABBF-241AF5B2D6B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810181293933256"/>
          <c:y val="0.2770426621122814"/>
          <c:w val="0.22189819971302058"/>
          <c:h val="0.390627734033245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accent6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ln>
              <a:solidFill>
                <a:srgbClr val="002060"/>
              </a:solidFill>
            </a:ln>
          </c:spPr>
          <c:explosion val="2"/>
          <c:dPt>
            <c:idx val="0"/>
            <c:bubble3D val="0"/>
            <c:spPr>
              <a:solidFill>
                <a:srgbClr val="660066"/>
              </a:solidFill>
              <a:ln>
                <a:solidFill>
                  <a:srgbClr val="002060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B64-462C-A016-DC284F05755E}"/>
              </c:ext>
            </c:extLst>
          </c:dPt>
          <c:dPt>
            <c:idx val="1"/>
            <c:bubble3D val="0"/>
            <c:spPr>
              <a:solidFill>
                <a:srgbClr val="990000"/>
              </a:solidFill>
              <a:ln>
                <a:solidFill>
                  <a:srgbClr val="002060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B64-462C-A016-DC284F05755E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rgbClr val="002060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B64-462C-A016-DC284F05755E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>
                <a:solidFill>
                  <a:srgbClr val="002060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B64-462C-A016-DC284F05755E}"/>
              </c:ext>
            </c:extLst>
          </c:dPt>
          <c:dLbls>
            <c:dLbl>
              <c:idx val="0"/>
              <c:layout>
                <c:manualLayout>
                  <c:x val="-0.13685362977934987"/>
                  <c:y val="-0.1399672839077721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64-462C-A016-DC284F05755E}"/>
                </c:ext>
              </c:extLst>
            </c:dLbl>
            <c:dLbl>
              <c:idx val="1"/>
              <c:layout>
                <c:manualLayout>
                  <c:x val="-3.1581606872157657E-2"/>
                  <c:y val="-0.1429453112249587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64-462C-A016-DC284F05755E}"/>
                </c:ext>
              </c:extLst>
            </c:dLbl>
            <c:dLbl>
              <c:idx val="2"/>
              <c:layout>
                <c:manualLayout>
                  <c:x val="9.8955701532760648E-2"/>
                  <c:y val="-0.136989256590585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64-462C-A016-DC284F05755E}"/>
                </c:ext>
              </c:extLst>
            </c:dLbl>
            <c:dLbl>
              <c:idx val="3"/>
              <c:layout>
                <c:manualLayout>
                  <c:x val="-0.21264948627252822"/>
                  <c:y val="7.742871024685267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B64-462C-A016-DC284F0575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Charts!$M$4:$M$7</c:f>
              <c:strCache>
                <c:ptCount val="4"/>
                <c:pt idx="0">
                  <c:v>I don’t know </c:v>
                </c:pt>
                <c:pt idx="1">
                  <c:v>No 👎</c:v>
                </c:pt>
                <c:pt idx="2">
                  <c:v>Yes and no</c:v>
                </c:pt>
                <c:pt idx="3">
                  <c:v>Yes 👍</c:v>
                </c:pt>
              </c:strCache>
            </c:strRef>
          </c:cat>
          <c:val>
            <c:numRef>
              <c:f>Charts!$N$4:$N$7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64-462C-A016-DC284F05755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893510181010339E-2"/>
          <c:y val="0.12199673718815401"/>
          <c:w val="0.87799650043744537"/>
          <c:h val="0.77872879914997495"/>
        </c:manualLayout>
      </c:layout>
      <c:barChart>
        <c:barDir val="col"/>
        <c:grouping val="clustered"/>
        <c:varyColors val="0"/>
        <c:ser>
          <c:idx val="0"/>
          <c:order val="0"/>
          <c:spPr>
            <a:noFill/>
            <a:ln w="25400" cap="flat" cmpd="sng" algn="ctr">
              <a:solidFill>
                <a:schemeClr val="accent1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Charts!$B$28:$B$31</c:f>
              <c:strCache>
                <c:ptCount val="4"/>
                <c:pt idx="0">
                  <c:v>No 👎</c:v>
                </c:pt>
                <c:pt idx="1">
                  <c:v>Sometimes</c:v>
                </c:pt>
                <c:pt idx="2">
                  <c:v>Sort of</c:v>
                </c:pt>
                <c:pt idx="3">
                  <c:v>Yes 👍</c:v>
                </c:pt>
              </c:strCache>
            </c:strRef>
          </c:cat>
          <c:val>
            <c:numRef>
              <c:f>Charts!$C$28:$C$31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BE-4CFA-8B62-18E464B0237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35"/>
        <c:axId val="802226031"/>
        <c:axId val="802225071"/>
      </c:barChart>
      <c:catAx>
        <c:axId val="80222603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02225071"/>
        <c:crosses val="autoZero"/>
        <c:auto val="1"/>
        <c:lblAlgn val="ctr"/>
        <c:lblOffset val="100"/>
        <c:noMultiLvlLbl val="0"/>
      </c:catAx>
      <c:valAx>
        <c:axId val="80222507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022260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25400" cap="flat" cmpd="sng" algn="ctr">
              <a:solidFill>
                <a:schemeClr val="accent6">
                  <a:lumMod val="50000"/>
                </a:schemeClr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Charts!$Q$28:$Q$30</c:f>
              <c:strCache>
                <c:ptCount val="3"/>
                <c:pt idx="0">
                  <c:v>Got better 👍</c:v>
                </c:pt>
                <c:pt idx="1">
                  <c:v>Got worse 👎</c:v>
                </c:pt>
                <c:pt idx="2">
                  <c:v>Stayed the same </c:v>
                </c:pt>
              </c:strCache>
            </c:strRef>
          </c:cat>
          <c:val>
            <c:numRef>
              <c:f>Charts!$R$28:$R$30</c:f>
              <c:numCache>
                <c:formatCode>General</c:formatCode>
                <c:ptCount val="3"/>
                <c:pt idx="0">
                  <c:v>107</c:v>
                </c:pt>
                <c:pt idx="1">
                  <c:v>3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ED-40D7-84DA-60E6CF7BC48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35"/>
        <c:axId val="810639167"/>
        <c:axId val="810637727"/>
      </c:barChart>
      <c:catAx>
        <c:axId val="810639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0637727"/>
        <c:crosses val="autoZero"/>
        <c:auto val="1"/>
        <c:lblAlgn val="ctr"/>
        <c:lblOffset val="100"/>
        <c:noMultiLvlLbl val="0"/>
      </c:catAx>
      <c:valAx>
        <c:axId val="81063772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10639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ln>
              <a:solidFill>
                <a:srgbClr val="990000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rgbClr val="990000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AEC-418D-B5EA-E41EBC6E1834}"/>
              </c:ext>
            </c:extLst>
          </c:dPt>
          <c:dPt>
            <c:idx val="1"/>
            <c:bubble3D val="0"/>
            <c:spPr>
              <a:solidFill>
                <a:srgbClr val="B61274"/>
              </a:solidFill>
              <a:ln>
                <a:solidFill>
                  <a:srgbClr val="990000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AEC-418D-B5EA-E41EBC6E1834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>
                <a:solidFill>
                  <a:srgbClr val="990000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AEC-418D-B5EA-E41EBC6E1834}"/>
              </c:ext>
            </c:extLst>
          </c:dPt>
          <c:dPt>
            <c:idx val="3"/>
            <c:bubble3D val="0"/>
            <c:spPr>
              <a:solidFill>
                <a:srgbClr val="F7AD09"/>
              </a:solidFill>
              <a:ln>
                <a:solidFill>
                  <a:srgbClr val="990000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AEC-418D-B5EA-E41EBC6E183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'Charts per cent'!$K$22:$K$25</c:f>
              <c:strCache>
                <c:ptCount val="4"/>
                <c:pt idx="0">
                  <c:v>1 Star</c:v>
                </c:pt>
                <c:pt idx="1">
                  <c:v>3 Stars</c:v>
                </c:pt>
                <c:pt idx="2">
                  <c:v>4 Stars</c:v>
                </c:pt>
                <c:pt idx="3">
                  <c:v>5 Stars</c:v>
                </c:pt>
              </c:strCache>
            </c:strRef>
          </c:cat>
          <c:val>
            <c:numRef>
              <c:f>'Charts per cent'!$L$22:$L$25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21</c:v>
                </c:pt>
                <c:pt idx="3">
                  <c:v>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AEC-418D-B5EA-E41EBC6E183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35000"/>
          <a:lumOff val="6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/>
    <cs:fontRef idx="minor">
      <a:schemeClr val="dk1"/>
    </cs:fontRef>
    <cs:spPr>
      <a:noFill/>
      <a:ln w="25400" cap="flat" cmpd="sng" algn="ctr">
        <a:solidFill>
          <a:schemeClr val="phClr"/>
        </a:solidFill>
        <a:miter lim="800000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flat" cmpd="sng" algn="ctr">
        <a:solidFill>
          <a:schemeClr val="phClr"/>
        </a:solidFill>
        <a:miter lim="800000"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1"/>
    <cs:effectRef idx="0"/>
    <cs:fontRef idx="minor">
      <a:schemeClr val="tx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35000"/>
          <a:lumOff val="6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/>
    <cs:fontRef idx="minor">
      <a:schemeClr val="dk1"/>
    </cs:fontRef>
    <cs:spPr>
      <a:noFill/>
      <a:ln w="25400" cap="flat" cmpd="sng" algn="ctr">
        <a:solidFill>
          <a:schemeClr val="phClr"/>
        </a:solidFill>
        <a:miter lim="800000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flat" cmpd="sng" algn="ctr">
        <a:solidFill>
          <a:schemeClr val="phClr"/>
        </a:solidFill>
        <a:miter lim="800000"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1"/>
    <cs:effectRef idx="0"/>
    <cs:fontRef idx="minor">
      <a:schemeClr val="tx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35000"/>
          <a:lumOff val="6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/>
    <cs:fontRef idx="minor">
      <a:schemeClr val="dk1"/>
    </cs:fontRef>
    <cs:spPr>
      <a:noFill/>
      <a:ln w="25400" cap="flat" cmpd="sng" algn="ctr">
        <a:solidFill>
          <a:schemeClr val="phClr"/>
        </a:solidFill>
        <a:miter lim="800000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flat" cmpd="sng" algn="ctr">
        <a:solidFill>
          <a:schemeClr val="phClr"/>
        </a:solidFill>
        <a:miter lim="800000"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1"/>
    <cs:effectRef idx="0"/>
    <cs:fontRef idx="minor">
      <a:schemeClr val="tx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ECFB7-AF9D-4DCD-8DAE-BDD146E145B8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2BC98-C929-4A39-93E9-9A0DB7B45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478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32BC98-C929-4A39-93E9-9A0DB7B4504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225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32BC98-C929-4A39-93E9-9A0DB7B4504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784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F166-E1F2-2AA2-99F7-5BDD594A3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484311-7173-6A7F-D5F3-F2082A388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8D7F7-AD18-BFDD-8BCE-14DDAED52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9A52-18EF-4F15-86E8-2E742FEEC65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6C05B-EF28-ABAF-32EC-A0D686C36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AA0D7-EFD9-21A4-052B-4092F50F5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32450-CD3E-4A50-9262-1FA9EB19A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507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B38C8-820A-72A6-0034-D32613BE4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8FDE64-6FF4-79F5-141B-7B27FA7EF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66B7A-2AE2-2960-F98B-1459EF887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9A52-18EF-4F15-86E8-2E742FEEC65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74466-2066-9C76-611F-90751BC8B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A2D45-5DAA-E5C8-9D1B-37257C736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32450-CD3E-4A50-9262-1FA9EB19A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879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09FA42-5271-D3E2-9EF1-2085CB44BC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C97F52-BDEF-E4F7-E06C-97B03E6B8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3664C-9BC3-7CA2-5ED0-6D150623E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9A52-18EF-4F15-86E8-2E742FEEC65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A8EFC-BEB3-5A15-89CE-77F04127E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B1160-07FB-4F3B-67AD-FFF2D93D9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32450-CD3E-4A50-9262-1FA9EB19A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20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64BEF-D4E6-FE05-C30D-E0F4413EC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FFACA-20B5-1EA7-EC2B-0EA7E12BD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3446C-618C-E029-13CA-0D4EA8088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9A52-18EF-4F15-86E8-2E742FEEC65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D9648-C656-7270-CC44-451D0A858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18DC2-9D15-1DA2-33F5-47FE5CE58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32450-CD3E-4A50-9262-1FA9EB19A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62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3652C-B807-B0DA-D61C-AD64B53C9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D59B0C-1BC0-68D8-B2F8-6ACBE4118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1D50B-C2F9-AAA7-4A1F-789FB97F1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9A52-18EF-4F15-86E8-2E742FEEC65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A7C77-DF99-34ED-DA99-A3B766D3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491F5-87D5-6936-D498-33269D3F7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32450-CD3E-4A50-9262-1FA9EB19A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289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A605-C299-A02F-C13B-3A7F59490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D3CC3-9825-2D2F-5B7B-ECAEC919FE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AC289-7C12-B1B0-6243-45CB3BE08C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7AA75-DFE7-7794-9982-F9E37A67A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9A52-18EF-4F15-86E8-2E742FEEC65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2AB17E-C0ED-A490-5259-B51EB170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E3D56F-F069-3499-0279-81B952973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32450-CD3E-4A50-9262-1FA9EB19A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346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A38D8-53AA-F955-9CA2-9DCCE6AA7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9F641E-680B-1D53-651E-A63E616EC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0AB971-06D5-AF9E-9EEE-6DD083349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5F7B10-C81C-D70A-E38B-6023D83EC5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B9400A-51A3-82CF-3A50-88AC8E37B8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E500DC-643C-3150-9553-9F8B8A271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9A52-18EF-4F15-86E8-2E742FEEC65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54EB48-9009-B031-7BE9-D0C84CE2E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D1D8FE-DFC6-3030-0421-B4BEFC9EB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32450-CD3E-4A50-9262-1FA9EB19A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35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2A1AD-C481-AEA1-A560-760DE1B00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CC21A0-8CCC-38F3-A85D-A8AD7239E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9A52-18EF-4F15-86E8-2E742FEEC65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44531F-4D3F-F021-DA8D-05EE23F2C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BE7262-54AD-400C-4175-69631F68A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32450-CD3E-4A50-9262-1FA9EB19A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5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817136-E1A5-52A6-469E-831232A57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9A52-18EF-4F15-86E8-2E742FEEC65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BF84EC-6620-DD3F-DB4B-ABCE427D3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EE6187-3549-7794-6F45-8A4808958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32450-CD3E-4A50-9262-1FA9EB19A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44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14AAF-57DC-AAC4-A48F-FBD83F471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CD2B9-F5A1-2F6E-1575-79952CF8A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4BF71-13D5-582C-3C9C-AFB464DE6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345ED0-30D4-0FE5-FA33-E803D0749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9A52-18EF-4F15-86E8-2E742FEEC65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0ADB4C-F252-2376-F0CB-FE6C72873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42A8A-5105-8128-6D08-99B9CC8CE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32450-CD3E-4A50-9262-1FA9EB19A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82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5816E-8BF0-7630-1A87-8DEF3A665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A166A5-FA94-9248-9EB5-93ED43372F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CBF586-25D8-431E-8E46-1DAE22506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219EFE-504A-1D3F-4867-38D1E01FE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9A52-18EF-4F15-86E8-2E742FEEC65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10D163-8E3E-F693-257D-B38092650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97F3C-ED2F-90A2-ADD5-7F7AC1456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32450-CD3E-4A50-9262-1FA9EB19A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00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2AFCB9-225C-BB0A-D7E8-39DB276E2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7A0CCD-107C-676E-0DEE-BA4DED7E9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1B0E4-C05A-624F-29AE-4FC3E46600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61076-6575-28A3-97C9-933154C37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EBA81-3CFC-0327-F576-261F16976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E32450-CD3E-4A50-9262-1FA9EB19A04C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A logo with blue and pink text&#10;&#10;Description automatically generated">
            <a:extLst>
              <a:ext uri="{FF2B5EF4-FFF2-40B4-BE49-F238E27FC236}">
                <a16:creationId xmlns:a16="http://schemas.microsoft.com/office/drawing/2014/main" id="{D2D91218-C841-4DB7-79D5-2240242C48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889" y="5395480"/>
            <a:ext cx="1409822" cy="1325995"/>
          </a:xfrm>
          <a:prstGeom prst="rect">
            <a:avLst/>
          </a:prstGeom>
        </p:spPr>
      </p:pic>
      <p:sp>
        <p:nvSpPr>
          <p:cNvPr id="8" name="Wave 7">
            <a:extLst>
              <a:ext uri="{FF2B5EF4-FFF2-40B4-BE49-F238E27FC236}">
                <a16:creationId xmlns:a16="http://schemas.microsoft.com/office/drawing/2014/main" id="{CF009E3C-72A3-C08B-8CCF-8A4D2DF83AE6}"/>
              </a:ext>
            </a:extLst>
          </p:cNvPr>
          <p:cNvSpPr/>
          <p:nvPr userDrawn="1"/>
        </p:nvSpPr>
        <p:spPr>
          <a:xfrm rot="5187200">
            <a:off x="-3551319" y="2560304"/>
            <a:ext cx="7102637" cy="1825625"/>
          </a:xfrm>
          <a:prstGeom prst="wave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4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7" Type="http://schemas.openxmlformats.org/officeDocument/2006/relationships/image" Target="../media/image19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CD302-43FB-6255-4189-43D8E2938B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Service User Survey Results 2025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491540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51C40-70F2-798A-A5C5-2908054B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/>
                </a:solidFill>
              </a:rPr>
              <a:t>Context</a:t>
            </a:r>
            <a:endParaRPr lang="en-GB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8A2A2-194D-23C1-8364-655B7CE9D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/>
              <a:t>This is the third client survey since 2022, and the first since the addition of Wandsworth services to the charity’s operational portfolio</a:t>
            </a:r>
          </a:p>
          <a:p>
            <a:r>
              <a:rPr lang="en-US" sz="1800" dirty="0"/>
              <a:t>The service survey was conducted in March and April, at the same time as the staff survey, thereby providing additional evidence on our impact for the annual report. </a:t>
            </a:r>
          </a:p>
          <a:p>
            <a:r>
              <a:rPr lang="en-US" sz="1800" dirty="0"/>
              <a:t>Questions sought to evaluate opinion of those using our services against our values and how far we have met them in the delivery of our work.</a:t>
            </a:r>
          </a:p>
          <a:p>
            <a:r>
              <a:rPr lang="en-US" sz="1800" dirty="0"/>
              <a:t>Of the 203 active clients at the time of the survey 139 completed returns representing 68% of those current in receipt of support.</a:t>
            </a:r>
          </a:p>
          <a:p>
            <a:r>
              <a:rPr lang="en-US" sz="1800" dirty="0"/>
              <a:t>There was good compliance across most services, with the lowest from the Kensington and Chelsea Supported Employment Service and the highest from Wandsworth.</a:t>
            </a:r>
          </a:p>
          <a:p>
            <a:r>
              <a:rPr lang="en-US" sz="1800" dirty="0"/>
              <a:t>This is the first full survey since we instituted the strengths-based evaluation and support processes adopted in 2023.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641280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5895C-A6DD-5D0E-7C95-F65252110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/>
                </a:solidFill>
              </a:rPr>
              <a:t>Number of participants in this year’s survey</a:t>
            </a:r>
            <a:endParaRPr lang="en-GB" dirty="0">
              <a:solidFill>
                <a:schemeClr val="accent4"/>
              </a:solidFill>
            </a:endParaRPr>
          </a:p>
        </p:txBody>
      </p:sp>
      <p:pic>
        <p:nvPicPr>
          <p:cNvPr id="8" name="Content Placeholder 7" descr="Children with solid fill">
            <a:extLst>
              <a:ext uri="{FF2B5EF4-FFF2-40B4-BE49-F238E27FC236}">
                <a16:creationId xmlns:a16="http://schemas.microsoft.com/office/drawing/2014/main" id="{6D4695CC-C542-B30F-73FC-DF374DB5BA4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92797" y="2721779"/>
            <a:ext cx="2469668" cy="2469668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C5C92F8-FA12-AED4-47AD-A844AEEB9D25}"/>
              </a:ext>
            </a:extLst>
          </p:cNvPr>
          <p:cNvSpPr txBox="1"/>
          <p:nvPr/>
        </p:nvSpPr>
        <p:spPr>
          <a:xfrm>
            <a:off x="1592798" y="2353140"/>
            <a:ext cx="4158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4"/>
                </a:solidFill>
              </a:rPr>
              <a:t>Total number of survey returns </a:t>
            </a:r>
            <a:endParaRPr lang="en-GB" sz="2000" b="1" dirty="0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BC6549-D6E1-22D4-0CD1-AADA3D6C1CB9}"/>
              </a:ext>
            </a:extLst>
          </p:cNvPr>
          <p:cNvSpPr txBox="1"/>
          <p:nvPr/>
        </p:nvSpPr>
        <p:spPr>
          <a:xfrm>
            <a:off x="4411554" y="3449128"/>
            <a:ext cx="1500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accent4"/>
                </a:solidFill>
              </a:rPr>
              <a:t>139</a:t>
            </a:r>
            <a:endParaRPr lang="en-GB" sz="6000" b="1" dirty="0">
              <a:solidFill>
                <a:schemeClr val="accent4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C239B2-4AC0-52A8-C31F-FDBBCBC4515B}"/>
              </a:ext>
            </a:extLst>
          </p:cNvPr>
          <p:cNvSpPr txBox="1"/>
          <p:nvPr/>
        </p:nvSpPr>
        <p:spPr>
          <a:xfrm>
            <a:off x="6943770" y="2352447"/>
            <a:ext cx="4410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4"/>
                </a:solidFill>
              </a:rPr>
              <a:t>Number of returns by department</a:t>
            </a:r>
            <a:endParaRPr lang="en-GB" sz="2000" b="1" dirty="0">
              <a:solidFill>
                <a:schemeClr val="accent4"/>
              </a:solidFill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806B409-C732-654B-1CE7-95AFE7B3D9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965866"/>
              </p:ext>
            </p:extLst>
          </p:nvPr>
        </p:nvGraphicFramePr>
        <p:xfrm>
          <a:off x="6695441" y="2721779"/>
          <a:ext cx="4973320" cy="3771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14C8CB0-4F3B-5709-26F2-0036E3712256}"/>
              </a:ext>
            </a:extLst>
          </p:cNvPr>
          <p:cNvSpPr txBox="1"/>
          <p:nvPr/>
        </p:nvSpPr>
        <p:spPr>
          <a:xfrm>
            <a:off x="4411554" y="5191447"/>
            <a:ext cx="17785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>
                <a:solidFill>
                  <a:schemeClr val="accent1"/>
                </a:solidFill>
              </a:rPr>
              <a:t>68%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F5F297-4788-E91B-AC6B-838EA9E148E9}"/>
              </a:ext>
            </a:extLst>
          </p:cNvPr>
          <p:cNvSpPr txBox="1"/>
          <p:nvPr/>
        </p:nvSpPr>
        <p:spPr>
          <a:xfrm>
            <a:off x="1700784" y="5256383"/>
            <a:ext cx="29928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6"/>
                </a:solidFill>
              </a:rPr>
              <a:t>Total returns as a percentage of those using our </a:t>
            </a:r>
            <a:r>
              <a:rPr lang="en-GB" sz="2000" b="1" dirty="0">
                <a:solidFill>
                  <a:schemeClr val="accent4"/>
                </a:solidFill>
              </a:rPr>
              <a:t>services</a:t>
            </a:r>
          </a:p>
        </p:txBody>
      </p:sp>
    </p:spTree>
    <p:extLst>
      <p:ext uri="{BB962C8B-B14F-4D97-AF65-F5344CB8AC3E}">
        <p14:creationId xmlns:p14="http://schemas.microsoft.com/office/powerpoint/2010/main" val="1443071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24604-6936-B65C-7969-39CDC5E60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84992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4"/>
                </a:solidFill>
              </a:rPr>
              <a:t>Empowerment and Independence</a:t>
            </a:r>
            <a:br>
              <a:rPr lang="en-US" dirty="0">
                <a:solidFill>
                  <a:schemeClr val="accent4"/>
                </a:solidFill>
              </a:rPr>
            </a:br>
            <a:r>
              <a:rPr lang="en-US" sz="3200" i="1" dirty="0">
                <a:solidFill>
                  <a:schemeClr val="accent4"/>
                </a:solidFill>
              </a:rPr>
              <a:t>How good would you rate your quality of life</a:t>
            </a:r>
            <a:endParaRPr lang="en-GB" sz="3200" dirty="0">
              <a:solidFill>
                <a:schemeClr val="accent4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859575-DF8E-B630-4C6B-183339AC6D21}"/>
              </a:ext>
            </a:extLst>
          </p:cNvPr>
          <p:cNvSpPr txBox="1"/>
          <p:nvPr/>
        </p:nvSpPr>
        <p:spPr>
          <a:xfrm>
            <a:off x="8229600" y="3260035"/>
            <a:ext cx="24769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accent6"/>
                </a:solidFill>
              </a:rPr>
              <a:t>67%</a:t>
            </a:r>
            <a:endParaRPr lang="en-GB" sz="8800" dirty="0">
              <a:solidFill>
                <a:schemeClr val="accent6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F419A1-5E0E-33ED-9361-55D2D5374B0C}"/>
              </a:ext>
            </a:extLst>
          </p:cNvPr>
          <p:cNvSpPr txBox="1"/>
          <p:nvPr/>
        </p:nvSpPr>
        <p:spPr>
          <a:xfrm>
            <a:off x="6882384" y="2293217"/>
            <a:ext cx="44714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6"/>
                </a:solidFill>
              </a:rPr>
              <a:t>Percentage of participants rating their quality of life as high</a:t>
            </a:r>
            <a:endParaRPr lang="en-GB" sz="28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0975F4C-040A-7F8C-47D0-AD77F80A95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4357263"/>
              </p:ext>
            </p:extLst>
          </p:nvPr>
        </p:nvGraphicFramePr>
        <p:xfrm>
          <a:off x="838200" y="1914452"/>
          <a:ext cx="5580888" cy="4367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8815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60BD7-788D-551D-F685-B6E0EED5F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8210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4"/>
                </a:solidFill>
              </a:rPr>
              <a:t>Empowerment and Partnership</a:t>
            </a:r>
            <a:br>
              <a:rPr lang="en-US" dirty="0">
                <a:solidFill>
                  <a:schemeClr val="accent4"/>
                </a:solidFill>
              </a:rPr>
            </a:br>
            <a:r>
              <a:rPr lang="en-US" sz="3200" i="1" dirty="0">
                <a:solidFill>
                  <a:schemeClr val="accent4"/>
                </a:solidFill>
              </a:rPr>
              <a:t>Does our work at Balance make you life better</a:t>
            </a:r>
            <a:endParaRPr lang="en-GB" sz="3200" i="1" dirty="0">
              <a:solidFill>
                <a:schemeClr val="accent4"/>
              </a:solidFill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2A955E6-AF7E-4CF5-8855-19A6B8640D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9536928"/>
              </p:ext>
            </p:extLst>
          </p:nvPr>
        </p:nvGraphicFramePr>
        <p:xfrm>
          <a:off x="6096000" y="1544068"/>
          <a:ext cx="6031992" cy="4849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Graphic 6" descr="Group of people with solid fill">
            <a:extLst>
              <a:ext uri="{FF2B5EF4-FFF2-40B4-BE49-F238E27FC236}">
                <a16:creationId xmlns:a16="http://schemas.microsoft.com/office/drawing/2014/main" id="{099B8874-9CA6-6E17-9DAB-A8F161FCCE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4464" y="2186778"/>
            <a:ext cx="1719072" cy="171907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C02461F-AE0C-A004-0DB4-CDB89BFB852D}"/>
              </a:ext>
            </a:extLst>
          </p:cNvPr>
          <p:cNvSpPr txBox="1"/>
          <p:nvPr/>
        </p:nvSpPr>
        <p:spPr>
          <a:xfrm>
            <a:off x="2383536" y="2029968"/>
            <a:ext cx="388465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accent6"/>
                </a:solidFill>
              </a:rPr>
              <a:t>98% </a:t>
            </a:r>
          </a:p>
          <a:p>
            <a:r>
              <a:rPr lang="en-US" sz="2000" dirty="0">
                <a:solidFill>
                  <a:schemeClr val="accent6"/>
                </a:solidFill>
              </a:rPr>
              <a:t>The percentage of those surveyed</a:t>
            </a:r>
          </a:p>
          <a:p>
            <a:r>
              <a:rPr lang="en-US" sz="2000" dirty="0">
                <a:solidFill>
                  <a:schemeClr val="accent6"/>
                </a:solidFill>
              </a:rPr>
              <a:t>who say our work makes life</a:t>
            </a:r>
          </a:p>
          <a:p>
            <a:r>
              <a:rPr lang="en-US" sz="2000" dirty="0">
                <a:solidFill>
                  <a:schemeClr val="accent6"/>
                </a:solidFill>
              </a:rPr>
              <a:t>better</a:t>
            </a:r>
            <a:endParaRPr lang="en-GB" sz="2000" dirty="0">
              <a:solidFill>
                <a:schemeClr val="accent6"/>
              </a:solidFill>
            </a:endParaRPr>
          </a:p>
        </p:txBody>
      </p:sp>
      <p:pic>
        <p:nvPicPr>
          <p:cNvPr id="10" name="Graphic 9" descr="Man outline">
            <a:extLst>
              <a:ext uri="{FF2B5EF4-FFF2-40B4-BE49-F238E27FC236}">
                <a16:creationId xmlns:a16="http://schemas.microsoft.com/office/drawing/2014/main" id="{ECF546FB-1268-A400-A413-55D6EFE6EA8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66800" y="4498848"/>
            <a:ext cx="914400" cy="914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31A5268-6F41-C71A-24E4-802317C91EA4}"/>
              </a:ext>
            </a:extLst>
          </p:cNvPr>
          <p:cNvSpPr txBox="1"/>
          <p:nvPr/>
        </p:nvSpPr>
        <p:spPr>
          <a:xfrm>
            <a:off x="2450592" y="4314236"/>
            <a:ext cx="2101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990000"/>
                </a:solidFill>
              </a:rPr>
              <a:t>1% </a:t>
            </a:r>
          </a:p>
          <a:p>
            <a:r>
              <a:rPr lang="en-US" sz="2000" dirty="0">
                <a:solidFill>
                  <a:srgbClr val="990000"/>
                </a:solidFill>
              </a:rPr>
              <a:t>Who said it didn’t</a:t>
            </a:r>
            <a:endParaRPr lang="en-GB" sz="2000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152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022745F-669F-6966-4EB2-5E821CFC63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110433"/>
              </p:ext>
            </p:extLst>
          </p:nvPr>
        </p:nvGraphicFramePr>
        <p:xfrm>
          <a:off x="996696" y="365126"/>
          <a:ext cx="10954512" cy="6328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817DE97-0D78-6C2B-9C3F-E6DDAD6F2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/>
                </a:solidFill>
              </a:rPr>
              <a:t>Professionalism</a:t>
            </a:r>
            <a:br>
              <a:rPr lang="en-US" b="1" dirty="0">
                <a:solidFill>
                  <a:schemeClr val="accent4"/>
                </a:solidFill>
              </a:rPr>
            </a:br>
            <a:r>
              <a:rPr lang="en-US" sz="3200" i="1" dirty="0">
                <a:solidFill>
                  <a:schemeClr val="accent4"/>
                </a:solidFill>
              </a:rPr>
              <a:t>Are you able to tell us how you feel when you need to</a:t>
            </a:r>
            <a:endParaRPr lang="en-GB" sz="3200" i="1" dirty="0">
              <a:solidFill>
                <a:schemeClr val="accent4"/>
              </a:solidFill>
            </a:endParaRPr>
          </a:p>
        </p:txBody>
      </p:sp>
      <p:pic>
        <p:nvPicPr>
          <p:cNvPr id="14" name="Graphic 13" descr="Marketing with solid fill">
            <a:extLst>
              <a:ext uri="{FF2B5EF4-FFF2-40B4-BE49-F238E27FC236}">
                <a16:creationId xmlns:a16="http://schemas.microsoft.com/office/drawing/2014/main" id="{E1AC1B4F-0059-31EB-F81C-06209259AA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94816" y="1892808"/>
            <a:ext cx="2112264" cy="211226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D2033CC-BCCD-4C96-F4A6-22C63C254400}"/>
              </a:ext>
            </a:extLst>
          </p:cNvPr>
          <p:cNvSpPr txBox="1"/>
          <p:nvPr/>
        </p:nvSpPr>
        <p:spPr>
          <a:xfrm>
            <a:off x="3307080" y="2057400"/>
            <a:ext cx="540321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96%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of respondents said they could tell us how they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feel when they need to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983526-621E-9016-3E32-DBECBC63973F}"/>
              </a:ext>
            </a:extLst>
          </p:cNvPr>
          <p:cNvSpPr txBox="1"/>
          <p:nvPr/>
        </p:nvSpPr>
        <p:spPr>
          <a:xfrm>
            <a:off x="3230880" y="3853208"/>
            <a:ext cx="486716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990000"/>
                </a:solidFill>
              </a:rPr>
              <a:t>100% </a:t>
            </a:r>
          </a:p>
          <a:p>
            <a:r>
              <a:rPr lang="en-US" sz="2000" dirty="0">
                <a:solidFill>
                  <a:srgbClr val="990000"/>
                </a:solidFill>
              </a:rPr>
              <a:t>Of those who responded told us they were </a:t>
            </a:r>
          </a:p>
          <a:p>
            <a:r>
              <a:rPr lang="en-US" sz="2000" dirty="0">
                <a:solidFill>
                  <a:srgbClr val="990000"/>
                </a:solidFill>
              </a:rPr>
              <a:t>treated with respect</a:t>
            </a:r>
            <a:endParaRPr lang="en-GB" sz="2000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066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DC417-5E72-E8FD-0998-49C64EBF5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6"/>
                </a:solidFill>
              </a:rPr>
              <a:t>Partnership and Professionalism</a:t>
            </a:r>
            <a:br>
              <a:rPr lang="en-GB" dirty="0">
                <a:solidFill>
                  <a:schemeClr val="accent6"/>
                </a:solidFill>
              </a:rPr>
            </a:br>
            <a:r>
              <a:rPr lang="en-GB" sz="3200" i="1" dirty="0">
                <a:solidFill>
                  <a:schemeClr val="accent6"/>
                </a:solidFill>
              </a:rPr>
              <a:t>Defining support and how its delivered</a:t>
            </a:r>
            <a:endParaRPr lang="en-GB" i="1" dirty="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2FD5D9-3C30-06ED-2750-FEDE028594D6}"/>
              </a:ext>
            </a:extLst>
          </p:cNvPr>
          <p:cNvSpPr txBox="1"/>
          <p:nvPr/>
        </p:nvSpPr>
        <p:spPr>
          <a:xfrm>
            <a:off x="2799619" y="1467581"/>
            <a:ext cx="52257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96% </a:t>
            </a:r>
            <a:r>
              <a:rPr lang="en-GB" sz="2000" dirty="0"/>
              <a:t>of those surveyed said they were listened to when making decisions about their support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51310E-243D-2523-FC7D-31327D76EFB4}"/>
              </a:ext>
            </a:extLst>
          </p:cNvPr>
          <p:cNvSpPr txBox="1"/>
          <p:nvPr/>
        </p:nvSpPr>
        <p:spPr>
          <a:xfrm>
            <a:off x="7178967" y="2996164"/>
            <a:ext cx="48087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130 </a:t>
            </a:r>
            <a:r>
              <a:rPr lang="en-GB" sz="2000" dirty="0"/>
              <a:t>of those asked told us we work well with their families or others who are significant in their lives</a:t>
            </a:r>
          </a:p>
        </p:txBody>
      </p:sp>
      <p:pic>
        <p:nvPicPr>
          <p:cNvPr id="9" name="Graphic 8" descr="Quotes outline">
            <a:extLst>
              <a:ext uri="{FF2B5EF4-FFF2-40B4-BE49-F238E27FC236}">
                <a16:creationId xmlns:a16="http://schemas.microsoft.com/office/drawing/2014/main" id="{AC879DF8-7780-0FD5-1950-07E2C255AE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6760" y="1376141"/>
            <a:ext cx="2052859" cy="2052859"/>
          </a:xfrm>
          <a:prstGeom prst="rect">
            <a:avLst/>
          </a:prstGeom>
        </p:spPr>
      </p:pic>
      <p:pic>
        <p:nvPicPr>
          <p:cNvPr id="11" name="Graphic 10" descr="Polaroid Pictures outline">
            <a:extLst>
              <a:ext uri="{FF2B5EF4-FFF2-40B4-BE49-F238E27FC236}">
                <a16:creationId xmlns:a16="http://schemas.microsoft.com/office/drawing/2014/main" id="{815CA315-8E86-D4CE-5282-D9223C29A6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61038" y="2996164"/>
            <a:ext cx="2114998" cy="211499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9E117F8-D9F4-F032-0A7C-3EA98C2A921E}"/>
              </a:ext>
            </a:extLst>
          </p:cNvPr>
          <p:cNvSpPr txBox="1"/>
          <p:nvPr/>
        </p:nvSpPr>
        <p:spPr>
          <a:xfrm>
            <a:off x="1953171" y="4861659"/>
            <a:ext cx="52257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94% </a:t>
            </a:r>
            <a:r>
              <a:rPr lang="en-GB" sz="2000" dirty="0"/>
              <a:t>of those surveyed told us they would recommend the charity to their friends and family</a:t>
            </a:r>
          </a:p>
        </p:txBody>
      </p:sp>
      <p:pic>
        <p:nvPicPr>
          <p:cNvPr id="15" name="Graphic 14" descr="Thumbs up sign outline">
            <a:extLst>
              <a:ext uri="{FF2B5EF4-FFF2-40B4-BE49-F238E27FC236}">
                <a16:creationId xmlns:a16="http://schemas.microsoft.com/office/drawing/2014/main" id="{C75AEE67-2E1D-EADF-888D-F3DEF75276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656041" y="4935094"/>
            <a:ext cx="1484345" cy="148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62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E70E85B-5D52-D8F9-EB29-35FE5A09E4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383219"/>
              </p:ext>
            </p:extLst>
          </p:nvPr>
        </p:nvGraphicFramePr>
        <p:xfrm>
          <a:off x="-265176" y="1611048"/>
          <a:ext cx="10899648" cy="524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8236C7A-386C-ABC4-FFCE-9445C652C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chemeClr val="accent6"/>
                </a:solidFill>
              </a:rPr>
              <a:t>Sustainability and Empowerment</a:t>
            </a:r>
            <a:br>
              <a:rPr lang="en-GB" b="1" dirty="0">
                <a:solidFill>
                  <a:schemeClr val="accent6"/>
                </a:solidFill>
              </a:rPr>
            </a:br>
            <a:r>
              <a:rPr lang="en-GB" sz="3200" i="1" dirty="0">
                <a:solidFill>
                  <a:schemeClr val="accent6"/>
                </a:solidFill>
              </a:rPr>
              <a:t>Change in confidence in the last year</a:t>
            </a:r>
            <a:endParaRPr lang="en-GB" sz="3200" dirty="0">
              <a:solidFill>
                <a:schemeClr val="accent6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87A783-A079-E39D-C2D1-56A3274E0348}"/>
              </a:ext>
            </a:extLst>
          </p:cNvPr>
          <p:cNvSpPr txBox="1"/>
          <p:nvPr/>
        </p:nvSpPr>
        <p:spPr>
          <a:xfrm>
            <a:off x="2598747" y="2211213"/>
            <a:ext cx="68209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dirty="0">
                <a:solidFill>
                  <a:srgbClr val="C00000"/>
                </a:solidFill>
              </a:rPr>
              <a:t>77% </a:t>
            </a:r>
            <a:r>
              <a:rPr lang="en-GB" sz="2000" dirty="0">
                <a:solidFill>
                  <a:srgbClr val="C00000"/>
                </a:solidFill>
              </a:rPr>
              <a:t>of our survey sample told us their confidence </a:t>
            </a:r>
          </a:p>
          <a:p>
            <a:r>
              <a:rPr lang="en-GB" sz="2000" dirty="0">
                <a:solidFill>
                  <a:srgbClr val="C00000"/>
                </a:solidFill>
              </a:rPr>
              <a:t>had improved in the last year, with only </a:t>
            </a:r>
          </a:p>
        </p:txBody>
      </p:sp>
      <p:pic>
        <p:nvPicPr>
          <p:cNvPr id="9" name="Graphic 8" descr="Arrow: Clockwise curve with solid fill">
            <a:extLst>
              <a:ext uri="{FF2B5EF4-FFF2-40B4-BE49-F238E27FC236}">
                <a16:creationId xmlns:a16="http://schemas.microsoft.com/office/drawing/2014/main" id="{6BD530CD-F737-523F-CCDF-855A5B1C42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8759952" y="1993060"/>
            <a:ext cx="1874520" cy="1887101"/>
          </a:xfrm>
          <a:prstGeom prst="rect">
            <a:avLst/>
          </a:prstGeom>
        </p:spPr>
      </p:pic>
      <p:pic>
        <p:nvPicPr>
          <p:cNvPr id="10" name="Graphic 9" descr="Arrow: Clockwise curve with solid fill">
            <a:extLst>
              <a:ext uri="{FF2B5EF4-FFF2-40B4-BE49-F238E27FC236}">
                <a16:creationId xmlns:a16="http://schemas.microsoft.com/office/drawing/2014/main" id="{CC89699F-B022-A183-9BCF-C5E0A62332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 flipV="1">
            <a:off x="5728718" y="4572616"/>
            <a:ext cx="856488" cy="86223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E557FF3-42D3-DD17-AAD0-E90D7CFCA6CB}"/>
              </a:ext>
            </a:extLst>
          </p:cNvPr>
          <p:cNvSpPr txBox="1"/>
          <p:nvPr/>
        </p:nvSpPr>
        <p:spPr>
          <a:xfrm>
            <a:off x="2598747" y="4234524"/>
            <a:ext cx="34243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C00000"/>
                </a:solidFill>
              </a:rPr>
              <a:t>2%</a:t>
            </a:r>
            <a:r>
              <a:rPr lang="en-GB" sz="1800" b="1" dirty="0">
                <a:solidFill>
                  <a:srgbClr val="C00000"/>
                </a:solidFill>
              </a:rPr>
              <a:t> </a:t>
            </a:r>
            <a:r>
              <a:rPr lang="en-GB" sz="1800" dirty="0">
                <a:solidFill>
                  <a:srgbClr val="C00000"/>
                </a:solidFill>
              </a:rPr>
              <a:t>saying it had got worse</a:t>
            </a:r>
            <a:endParaRPr lang="en-GB" sz="5400" b="1" dirty="0">
              <a:solidFill>
                <a:srgbClr val="C0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229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Chart 45">
            <a:extLst>
              <a:ext uri="{FF2B5EF4-FFF2-40B4-BE49-F238E27FC236}">
                <a16:creationId xmlns:a16="http://schemas.microsoft.com/office/drawing/2014/main" id="{2FCF2EA9-A154-BE84-5C1E-67616FD48E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036593"/>
              </p:ext>
            </p:extLst>
          </p:nvPr>
        </p:nvGraphicFramePr>
        <p:xfrm>
          <a:off x="5028539" y="1722895"/>
          <a:ext cx="6380480" cy="516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5775E5D-497D-0852-4A9E-4832F6B9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900" b="1" dirty="0">
                <a:solidFill>
                  <a:schemeClr val="accent4"/>
                </a:solidFill>
              </a:rPr>
              <a:t>Professionalism and Sustainability</a:t>
            </a:r>
            <a:br>
              <a:rPr lang="en-GB" dirty="0">
                <a:solidFill>
                  <a:schemeClr val="accent4"/>
                </a:solidFill>
              </a:rPr>
            </a:br>
            <a:r>
              <a:rPr lang="en-GB" sz="3600" i="1" dirty="0">
                <a:solidFill>
                  <a:schemeClr val="accent4"/>
                </a:solidFill>
              </a:rPr>
              <a:t>How many stars would you give us for our work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8936FAF-9B4D-F9CF-13C4-2D627EB29471}"/>
              </a:ext>
            </a:extLst>
          </p:cNvPr>
          <p:cNvGrpSpPr/>
          <p:nvPr/>
        </p:nvGrpSpPr>
        <p:grpSpPr>
          <a:xfrm>
            <a:off x="2374807" y="1875454"/>
            <a:ext cx="3384000" cy="468000"/>
            <a:chOff x="1152144" y="2062480"/>
            <a:chExt cx="4713456" cy="688640"/>
          </a:xfrm>
        </p:grpSpPr>
        <p:sp>
          <p:nvSpPr>
            <p:cNvPr id="12" name="Star: 5 Points 11">
              <a:extLst>
                <a:ext uri="{FF2B5EF4-FFF2-40B4-BE49-F238E27FC236}">
                  <a16:creationId xmlns:a16="http://schemas.microsoft.com/office/drawing/2014/main" id="{0B2CC1DF-F7B5-19DC-76C2-B9E9C26169B5}"/>
                </a:ext>
              </a:extLst>
            </p:cNvPr>
            <p:cNvSpPr/>
            <p:nvPr/>
          </p:nvSpPr>
          <p:spPr>
            <a:xfrm>
              <a:off x="1152144" y="2062480"/>
              <a:ext cx="684000" cy="648000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Star: 5 Points 12">
              <a:extLst>
                <a:ext uri="{FF2B5EF4-FFF2-40B4-BE49-F238E27FC236}">
                  <a16:creationId xmlns:a16="http://schemas.microsoft.com/office/drawing/2014/main" id="{A04402E6-1E73-05A7-DFDC-5C47936176D7}"/>
                </a:ext>
              </a:extLst>
            </p:cNvPr>
            <p:cNvSpPr/>
            <p:nvPr/>
          </p:nvSpPr>
          <p:spPr>
            <a:xfrm>
              <a:off x="2159508" y="2062480"/>
              <a:ext cx="684000" cy="648000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4" name="Star: 5 Points 13">
              <a:extLst>
                <a:ext uri="{FF2B5EF4-FFF2-40B4-BE49-F238E27FC236}">
                  <a16:creationId xmlns:a16="http://schemas.microsoft.com/office/drawing/2014/main" id="{4A7F4B3D-15F2-7DB8-AE6A-ADF42817898E}"/>
                </a:ext>
              </a:extLst>
            </p:cNvPr>
            <p:cNvSpPr/>
            <p:nvPr/>
          </p:nvSpPr>
          <p:spPr>
            <a:xfrm>
              <a:off x="3166872" y="2082800"/>
              <a:ext cx="684000" cy="648000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5" name="Star: 5 Points 14">
              <a:extLst>
                <a:ext uri="{FF2B5EF4-FFF2-40B4-BE49-F238E27FC236}">
                  <a16:creationId xmlns:a16="http://schemas.microsoft.com/office/drawing/2014/main" id="{E74F9E17-A893-BAA3-F5DA-91A996C5C94A}"/>
                </a:ext>
              </a:extLst>
            </p:cNvPr>
            <p:cNvSpPr/>
            <p:nvPr/>
          </p:nvSpPr>
          <p:spPr>
            <a:xfrm>
              <a:off x="4174236" y="2103120"/>
              <a:ext cx="684000" cy="648000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6" name="Star: 5 Points 15">
              <a:extLst>
                <a:ext uri="{FF2B5EF4-FFF2-40B4-BE49-F238E27FC236}">
                  <a16:creationId xmlns:a16="http://schemas.microsoft.com/office/drawing/2014/main" id="{9C7A5D68-EA88-9736-D7DD-D51BC0D5D4B5}"/>
                </a:ext>
              </a:extLst>
            </p:cNvPr>
            <p:cNvSpPr/>
            <p:nvPr/>
          </p:nvSpPr>
          <p:spPr>
            <a:xfrm>
              <a:off x="5181600" y="2103120"/>
              <a:ext cx="684000" cy="648000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E9EBE08-1FD4-862A-2E3C-F468F188CD88}"/>
              </a:ext>
            </a:extLst>
          </p:cNvPr>
          <p:cNvGrpSpPr/>
          <p:nvPr/>
        </p:nvGrpSpPr>
        <p:grpSpPr>
          <a:xfrm>
            <a:off x="2374807" y="2675968"/>
            <a:ext cx="2660769" cy="468000"/>
            <a:chOff x="1152144" y="2062480"/>
            <a:chExt cx="3706092" cy="688640"/>
          </a:xfrm>
        </p:grpSpPr>
        <p:sp>
          <p:nvSpPr>
            <p:cNvPr id="25" name="Star: 5 Points 24">
              <a:extLst>
                <a:ext uri="{FF2B5EF4-FFF2-40B4-BE49-F238E27FC236}">
                  <a16:creationId xmlns:a16="http://schemas.microsoft.com/office/drawing/2014/main" id="{295EFAB1-C071-E86F-BA78-4E347594BBF9}"/>
                </a:ext>
              </a:extLst>
            </p:cNvPr>
            <p:cNvSpPr/>
            <p:nvPr/>
          </p:nvSpPr>
          <p:spPr>
            <a:xfrm>
              <a:off x="1152144" y="2062480"/>
              <a:ext cx="684000" cy="648000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Star: 5 Points 25">
              <a:extLst>
                <a:ext uri="{FF2B5EF4-FFF2-40B4-BE49-F238E27FC236}">
                  <a16:creationId xmlns:a16="http://schemas.microsoft.com/office/drawing/2014/main" id="{D29ABC6F-A428-D3C1-3B32-F3ECCFC37C91}"/>
                </a:ext>
              </a:extLst>
            </p:cNvPr>
            <p:cNvSpPr/>
            <p:nvPr/>
          </p:nvSpPr>
          <p:spPr>
            <a:xfrm>
              <a:off x="2159508" y="2062480"/>
              <a:ext cx="684000" cy="648000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27" name="Star: 5 Points 26">
              <a:extLst>
                <a:ext uri="{FF2B5EF4-FFF2-40B4-BE49-F238E27FC236}">
                  <a16:creationId xmlns:a16="http://schemas.microsoft.com/office/drawing/2014/main" id="{D7411001-10B2-DF4F-EFEB-B3899884D0C3}"/>
                </a:ext>
              </a:extLst>
            </p:cNvPr>
            <p:cNvSpPr/>
            <p:nvPr/>
          </p:nvSpPr>
          <p:spPr>
            <a:xfrm>
              <a:off x="3166872" y="2082800"/>
              <a:ext cx="684000" cy="648000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28" name="Star: 5 Points 27">
              <a:extLst>
                <a:ext uri="{FF2B5EF4-FFF2-40B4-BE49-F238E27FC236}">
                  <a16:creationId xmlns:a16="http://schemas.microsoft.com/office/drawing/2014/main" id="{E4C9BA17-54F6-1DA2-9214-474990BD7D02}"/>
                </a:ext>
              </a:extLst>
            </p:cNvPr>
            <p:cNvSpPr/>
            <p:nvPr/>
          </p:nvSpPr>
          <p:spPr>
            <a:xfrm>
              <a:off x="4174236" y="2103120"/>
              <a:ext cx="684000" cy="648000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9DE224A-7813-F2FA-CECB-64220FA9BBD8}"/>
              </a:ext>
            </a:extLst>
          </p:cNvPr>
          <p:cNvGrpSpPr/>
          <p:nvPr/>
        </p:nvGrpSpPr>
        <p:grpSpPr>
          <a:xfrm>
            <a:off x="2360574" y="3395912"/>
            <a:ext cx="1937537" cy="454191"/>
            <a:chOff x="1152144" y="2062480"/>
            <a:chExt cx="2698728" cy="668320"/>
          </a:xfrm>
        </p:grpSpPr>
        <p:sp>
          <p:nvSpPr>
            <p:cNvPr id="31" name="Star: 5 Points 30">
              <a:extLst>
                <a:ext uri="{FF2B5EF4-FFF2-40B4-BE49-F238E27FC236}">
                  <a16:creationId xmlns:a16="http://schemas.microsoft.com/office/drawing/2014/main" id="{4242BC41-9564-8BC3-11E6-668A54B54CCA}"/>
                </a:ext>
              </a:extLst>
            </p:cNvPr>
            <p:cNvSpPr/>
            <p:nvPr/>
          </p:nvSpPr>
          <p:spPr>
            <a:xfrm>
              <a:off x="1152144" y="2062480"/>
              <a:ext cx="684000" cy="648000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Star: 5 Points 31">
              <a:extLst>
                <a:ext uri="{FF2B5EF4-FFF2-40B4-BE49-F238E27FC236}">
                  <a16:creationId xmlns:a16="http://schemas.microsoft.com/office/drawing/2014/main" id="{3BD9C47D-A3D2-02C6-27CB-FF184F70E6F7}"/>
                </a:ext>
              </a:extLst>
            </p:cNvPr>
            <p:cNvSpPr/>
            <p:nvPr/>
          </p:nvSpPr>
          <p:spPr>
            <a:xfrm>
              <a:off x="2159508" y="2062480"/>
              <a:ext cx="684000" cy="648000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33" name="Star: 5 Points 32">
              <a:extLst>
                <a:ext uri="{FF2B5EF4-FFF2-40B4-BE49-F238E27FC236}">
                  <a16:creationId xmlns:a16="http://schemas.microsoft.com/office/drawing/2014/main" id="{5D8B9151-27F6-AF7C-4089-FF84C60C568E}"/>
                </a:ext>
              </a:extLst>
            </p:cNvPr>
            <p:cNvSpPr/>
            <p:nvPr/>
          </p:nvSpPr>
          <p:spPr>
            <a:xfrm>
              <a:off x="3166872" y="2082800"/>
              <a:ext cx="684000" cy="648000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</p:grpSp>
      <p:sp>
        <p:nvSpPr>
          <p:cNvPr id="40" name="Star: 5 Points 39">
            <a:extLst>
              <a:ext uri="{FF2B5EF4-FFF2-40B4-BE49-F238E27FC236}">
                <a16:creationId xmlns:a16="http://schemas.microsoft.com/office/drawing/2014/main" id="{50B4AA8B-1114-3625-729B-E3A8814D3857}"/>
              </a:ext>
            </a:extLst>
          </p:cNvPr>
          <p:cNvSpPr/>
          <p:nvPr/>
        </p:nvSpPr>
        <p:spPr>
          <a:xfrm>
            <a:off x="2374807" y="4085885"/>
            <a:ext cx="491074" cy="440382"/>
          </a:xfrm>
          <a:prstGeom prst="star5">
            <a:avLst/>
          </a:prstGeom>
          <a:solidFill>
            <a:srgbClr val="FFC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A31E572-B131-A53D-153E-3944C80B0129}"/>
              </a:ext>
            </a:extLst>
          </p:cNvPr>
          <p:cNvSpPr txBox="1"/>
          <p:nvPr/>
        </p:nvSpPr>
        <p:spPr>
          <a:xfrm>
            <a:off x="838200" y="1690688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C00000"/>
                </a:solidFill>
              </a:rPr>
              <a:t>82%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A87C2C7-DDE2-7FAF-FAFE-6D1A9651EE6F}"/>
              </a:ext>
            </a:extLst>
          </p:cNvPr>
          <p:cNvSpPr txBox="1"/>
          <p:nvPr/>
        </p:nvSpPr>
        <p:spPr>
          <a:xfrm>
            <a:off x="782981" y="2508278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C00000"/>
                </a:solidFill>
              </a:rPr>
              <a:t>15%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9D20A15-4E27-C044-BDBB-9D6B9C2C74AA}"/>
              </a:ext>
            </a:extLst>
          </p:cNvPr>
          <p:cNvSpPr txBox="1"/>
          <p:nvPr/>
        </p:nvSpPr>
        <p:spPr>
          <a:xfrm>
            <a:off x="1079190" y="3200604"/>
            <a:ext cx="10310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C00000"/>
                </a:solidFill>
              </a:rPr>
              <a:t>2%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0657746-02F4-30C9-F740-37A8B2B231C0}"/>
              </a:ext>
            </a:extLst>
          </p:cNvPr>
          <p:cNvSpPr txBox="1"/>
          <p:nvPr/>
        </p:nvSpPr>
        <p:spPr>
          <a:xfrm>
            <a:off x="1079191" y="3890577"/>
            <a:ext cx="10310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solidFill>
                  <a:srgbClr val="C00000"/>
                </a:solidFill>
              </a:rPr>
              <a:t>1%</a:t>
            </a:r>
          </a:p>
        </p:txBody>
      </p:sp>
    </p:spTree>
    <p:extLst>
      <p:ext uri="{BB962C8B-B14F-4D97-AF65-F5344CB8AC3E}">
        <p14:creationId xmlns:p14="http://schemas.microsoft.com/office/powerpoint/2010/main" val="2322243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alance Colours">
      <a:dk1>
        <a:srgbClr val="1B97AD"/>
      </a:dk1>
      <a:lt1>
        <a:srgbClr val="FEFEFE"/>
      </a:lt1>
      <a:dk2>
        <a:srgbClr val="000000"/>
      </a:dk2>
      <a:lt2>
        <a:srgbClr val="FEFEFE"/>
      </a:lt2>
      <a:accent1>
        <a:srgbClr val="7C0B65"/>
      </a:accent1>
      <a:accent2>
        <a:srgbClr val="1B97AD"/>
      </a:accent2>
      <a:accent3>
        <a:srgbClr val="B084CC"/>
      </a:accent3>
      <a:accent4>
        <a:srgbClr val="004777"/>
      </a:accent4>
      <a:accent5>
        <a:srgbClr val="D5CFE1"/>
      </a:accent5>
      <a:accent6>
        <a:srgbClr val="0F147B"/>
      </a:accent6>
      <a:hlink>
        <a:srgbClr val="D5CFE1"/>
      </a:hlink>
      <a:folHlink>
        <a:srgbClr val="EDDFEF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5544DAC96BF84CA08E3E8F49AD7E56" ma:contentTypeVersion="6" ma:contentTypeDescription="Create a new document." ma:contentTypeScope="" ma:versionID="1bad73c20661498cc89a440ac74811da">
  <xsd:schema xmlns:xsd="http://www.w3.org/2001/XMLSchema" xmlns:xs="http://www.w3.org/2001/XMLSchema" xmlns:p="http://schemas.microsoft.com/office/2006/metadata/properties" xmlns:ns2="6f4b5b19-f32d-4066-b9c2-17f1df1d5f89" xmlns:ns3="3b680466-46d7-4880-a5e4-be8a37ce6731" targetNamespace="http://schemas.microsoft.com/office/2006/metadata/properties" ma:root="true" ma:fieldsID="d93d8509534418950d658278cb62a59b" ns2:_="" ns3:_="">
    <xsd:import namespace="6f4b5b19-f32d-4066-b9c2-17f1df1d5f89"/>
    <xsd:import namespace="3b680466-46d7-4880-a5e4-be8a37ce67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b5b19-f32d-4066-b9c2-17f1df1d5f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680466-46d7-4880-a5e4-be8a37ce673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7E9C09-6E71-438C-8EB1-CDD0785B1D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264513-164B-4663-B7AD-3783A0091422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8b831917-d456-417f-b45b-9ea4671870f0"/>
    <ds:schemaRef ds:uri="http://schemas.microsoft.com/office/2006/documentManagement/types"/>
    <ds:schemaRef ds:uri="http://purl.org/dc/dcmitype/"/>
    <ds:schemaRef ds:uri="http://purl.org/dc/elements/1.1/"/>
    <ds:schemaRef ds:uri="95fa9e35-e725-4865-8322-54bbecb2420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2EEBD68-4D7C-4887-9DEA-38C3A982EF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4b5b19-f32d-4066-b9c2-17f1df1d5f89"/>
    <ds:schemaRef ds:uri="3b680466-46d7-4880-a5e4-be8a37ce67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</TotalTime>
  <Words>412</Words>
  <Application>Microsoft Office PowerPoint</Application>
  <PresentationFormat>Widescreen</PresentationFormat>
  <Paragraphs>47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Service User Survey Results 2025</vt:lpstr>
      <vt:lpstr>Context</vt:lpstr>
      <vt:lpstr>Number of participants in this year’s survey</vt:lpstr>
      <vt:lpstr>Empowerment and Independence How good would you rate your quality of life</vt:lpstr>
      <vt:lpstr>Empowerment and Partnership Does our work at Balance make you life better</vt:lpstr>
      <vt:lpstr>Professionalism Are you able to tell us how you feel when you need to</vt:lpstr>
      <vt:lpstr>Partnership and Professionalism Defining support and how its delivered</vt:lpstr>
      <vt:lpstr>Sustainability and Empowerment Change in confidence in the last year</vt:lpstr>
      <vt:lpstr>Professionalism and Sustainability How many stars would you give us for our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Lara Moss</dc:creator>
  <cp:lastModifiedBy>Guy Stevenson</cp:lastModifiedBy>
  <cp:revision>9</cp:revision>
  <dcterms:created xsi:type="dcterms:W3CDTF">2024-12-05T13:46:09Z</dcterms:created>
  <dcterms:modified xsi:type="dcterms:W3CDTF">2025-05-16T11:31:02Z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0x0101002F5544DAC96BF84CA08E3E8F49AD7E56</vt:lpwstr>
  </property>
  <property fmtid="{D5CDD505-2E9C-101B-9397-08002B2CF9AE}" pid="3" name="MediaServiceImageTags">
    <vt:lpwstr/>
  </property>
</Properties>
</file>