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9144000"/>
  <p:notesSz cx="7010400" cy="9296400"/>
  <p:embeddedFontLst>
    <p:embeddedFont>
      <p:font typeface="Meddon"/>
      <p:regular r:id="rId29"/>
    </p:embeddedFont>
    <p:embeddedFont>
      <p:font typeface="Permanent Marker"/>
      <p:regular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31" roundtripDataSignature="AMtx7mhMLXKnrz0Z8EhIxEXm0I44H88e1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eddon-regular.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PermanentMarker-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4820"/>
          </a:xfrm>
          <a:prstGeom prst="rect">
            <a:avLst/>
          </a:prstGeom>
          <a:noFill/>
          <a:ln>
            <a:noFill/>
          </a:ln>
        </p:spPr>
        <p:txBody>
          <a:bodyPr anchorCtr="0" anchor="t" bIns="46575" lIns="93175" spcFirstLastPara="1" rIns="93175" wrap="square" tIns="465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0938" y="0"/>
            <a:ext cx="3037840" cy="464820"/>
          </a:xfrm>
          <a:prstGeom prst="rect">
            <a:avLst/>
          </a:prstGeom>
          <a:noFill/>
          <a:ln>
            <a:noFill/>
          </a:ln>
        </p:spPr>
        <p:txBody>
          <a:bodyPr anchorCtr="0" anchor="t" bIns="46575" lIns="93175" spcFirstLastPara="1" rIns="93175" wrap="square" tIns="4657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4820"/>
          </a:xfrm>
          <a:prstGeom prst="rect">
            <a:avLst/>
          </a:prstGeom>
          <a:noFill/>
          <a:ln>
            <a:noFill/>
          </a:ln>
        </p:spPr>
        <p:txBody>
          <a:bodyPr anchorCtr="0" anchor="b" bIns="46575" lIns="93175" spcFirstLastPara="1" rIns="93175" wrap="square" tIns="465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1: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103" name="Google Shape;103;p1: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4b07fd0269e9ec7b_14: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g4b07fd0269e9ec7b_14:notes"/>
          <p:cNvSpPr txBox="1"/>
          <p:nvPr>
            <p:ph idx="1" type="body"/>
          </p:nvPr>
        </p:nvSpPr>
        <p:spPr>
          <a:xfrm>
            <a:off x="701040" y="4415790"/>
            <a:ext cx="5608200" cy="41835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183" name="Google Shape;183;g4b07fd0269e9ec7b_14: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8: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8: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189" name="Google Shape;189;p8: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4b07fd0269e9ec7b_30: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g4b07fd0269e9ec7b_30:notes"/>
          <p:cNvSpPr txBox="1"/>
          <p:nvPr>
            <p:ph idx="1" type="body"/>
          </p:nvPr>
        </p:nvSpPr>
        <p:spPr>
          <a:xfrm>
            <a:off x="701040" y="4415790"/>
            <a:ext cx="5608200" cy="41835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198" name="Google Shape;198;g4b07fd0269e9ec7b_30: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9: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9: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204" name="Google Shape;204;p9: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10: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213" name="Google Shape;213;p10: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4b07fd0269e9ec7b_26: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g4b07fd0269e9ec7b_26:notes"/>
          <p:cNvSpPr txBox="1"/>
          <p:nvPr>
            <p:ph idx="1" type="body"/>
          </p:nvPr>
        </p:nvSpPr>
        <p:spPr>
          <a:xfrm>
            <a:off x="701040" y="4415790"/>
            <a:ext cx="5608200" cy="41835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222" name="Google Shape;222;g4b07fd0269e9ec7b_26: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4b07fd0269e9ec7b_18: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g4b07fd0269e9ec7b_18:notes"/>
          <p:cNvSpPr txBox="1"/>
          <p:nvPr>
            <p:ph idx="1" type="body"/>
          </p:nvPr>
        </p:nvSpPr>
        <p:spPr>
          <a:xfrm>
            <a:off x="701040" y="4415790"/>
            <a:ext cx="5608200" cy="41835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228" name="Google Shape;228;g4b07fd0269e9ec7b_18: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p11: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234" name="Google Shape;234;p11: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2: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12:notes"/>
          <p:cNvSpPr txBox="1"/>
          <p:nvPr>
            <p:ph idx="1" type="body"/>
          </p:nvPr>
        </p:nvSpPr>
        <p:spPr>
          <a:xfrm>
            <a:off x="701040" y="4415790"/>
            <a:ext cx="5608200" cy="41835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249" name="Google Shape;249;p12: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3: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13:notes"/>
          <p:cNvSpPr txBox="1"/>
          <p:nvPr>
            <p:ph idx="1" type="body"/>
          </p:nvPr>
        </p:nvSpPr>
        <p:spPr>
          <a:xfrm>
            <a:off x="701040" y="4415790"/>
            <a:ext cx="5608200" cy="41835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256" name="Google Shape;256;p13: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2: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112" name="Google Shape;112;p2: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4: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14: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264" name="Google Shape;264;p14: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d30ae3d42f0e966_6: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g1d30ae3d42f0e966_6:notes"/>
          <p:cNvSpPr txBox="1"/>
          <p:nvPr>
            <p:ph idx="1" type="body"/>
          </p:nvPr>
        </p:nvSpPr>
        <p:spPr>
          <a:xfrm>
            <a:off x="701040" y="4415790"/>
            <a:ext cx="5608200" cy="41835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274" name="Google Shape;274;g1d30ae3d42f0e966_6: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d30ae3d42f0e966_13: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g1d30ae3d42f0e966_13:notes"/>
          <p:cNvSpPr txBox="1"/>
          <p:nvPr>
            <p:ph idx="1" type="body"/>
          </p:nvPr>
        </p:nvSpPr>
        <p:spPr>
          <a:xfrm>
            <a:off x="701040" y="4415790"/>
            <a:ext cx="5608200" cy="41835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281" name="Google Shape;281;g1d30ae3d42f0e966_13: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5: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15: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288" name="Google Shape;288;p15: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4b07fd0269e9ec7b_0: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g4b07fd0269e9ec7b_0:notes"/>
          <p:cNvSpPr txBox="1"/>
          <p:nvPr>
            <p:ph idx="1" type="body"/>
          </p:nvPr>
        </p:nvSpPr>
        <p:spPr>
          <a:xfrm>
            <a:off x="701040" y="4415790"/>
            <a:ext cx="5608200" cy="41835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119" name="Google Shape;119;g4b07fd0269e9ec7b_0: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4b07fd0269e9ec7b_10:notes"/>
          <p:cNvSpPr/>
          <p:nvPr>
            <p:ph idx="2" type="sldImg"/>
          </p:nvPr>
        </p:nvSpPr>
        <p:spPr>
          <a:xfrm>
            <a:off x="1181100" y="696913"/>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g4b07fd0269e9ec7b_10:notes"/>
          <p:cNvSpPr txBox="1"/>
          <p:nvPr>
            <p:ph idx="1" type="body"/>
          </p:nvPr>
        </p:nvSpPr>
        <p:spPr>
          <a:xfrm>
            <a:off x="701040" y="4415790"/>
            <a:ext cx="5608200" cy="41835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125" name="Google Shape;125;g4b07fd0269e9ec7b_10:notes"/>
          <p:cNvSpPr txBox="1"/>
          <p:nvPr>
            <p:ph idx="12" type="sldNum"/>
          </p:nvPr>
        </p:nvSpPr>
        <p:spPr>
          <a:xfrm>
            <a:off x="3970938" y="8829967"/>
            <a:ext cx="3037800" cy="4647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3: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131" name="Google Shape;131;p3: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4: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4: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143" name="Google Shape;143;p4: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5: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5: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152" name="Google Shape;152;p5: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6: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9" name="Google Shape;159;p6: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160" name="Google Shape;160;p6: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7: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7: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p>
        </p:txBody>
      </p:sp>
      <p:sp>
        <p:nvSpPr>
          <p:cNvPr id="174" name="Google Shape;174;p7: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gradFill>
          <a:gsLst>
            <a:gs pos="0">
              <a:srgbClr val="F3F3F3"/>
            </a:gs>
            <a:gs pos="60000">
              <a:schemeClr val="lt1"/>
            </a:gs>
            <a:gs pos="100000">
              <a:srgbClr val="CCCCCC"/>
            </a:gs>
          </a:gsLst>
          <a:path path="circle">
            <a:fillToRect b="50%" l="50%" r="50%" t="50%"/>
          </a:path>
          <a:tileRect/>
        </a:gradFill>
      </p:bgPr>
    </p:bg>
    <p:spTree>
      <p:nvGrpSpPr>
        <p:cNvPr id="19" name="Shape 19"/>
        <p:cNvGrpSpPr/>
        <p:nvPr/>
      </p:nvGrpSpPr>
      <p:grpSpPr>
        <a:xfrm>
          <a:off x="0" y="0"/>
          <a:ext cx="0" cy="0"/>
          <a:chOff x="0" y="0"/>
          <a:chExt cx="0" cy="0"/>
        </a:xfrm>
      </p:grpSpPr>
      <p:sp>
        <p:nvSpPr>
          <p:cNvPr id="20" name="Google Shape;20;p20"/>
          <p:cNvSpPr/>
          <p:nvPr/>
        </p:nvSpPr>
        <p:spPr>
          <a:xfrm>
            <a:off x="0" y="3866920"/>
            <a:ext cx="9144000" cy="2991080"/>
          </a:xfrm>
          <a:prstGeom prst="rect">
            <a:avLst/>
          </a:prstGeom>
          <a:gradFill>
            <a:gsLst>
              <a:gs pos="0">
                <a:srgbClr val="FFFFFF">
                  <a:alpha val="90196"/>
                </a:srgbClr>
              </a:gs>
              <a:gs pos="37000">
                <a:srgbClr val="FFFFFF">
                  <a:alpha val="74901"/>
                </a:srgbClr>
              </a:gs>
              <a:gs pos="100000">
                <a:srgbClr val="B4DCFA">
                  <a:alpha val="78039"/>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21" name="Google Shape;21;p20"/>
          <p:cNvSpPr/>
          <p:nvPr/>
        </p:nvSpPr>
        <p:spPr>
          <a:xfrm>
            <a:off x="0" y="0"/>
            <a:ext cx="9144000" cy="3866920"/>
          </a:xfrm>
          <a:prstGeom prst="rect">
            <a:avLst/>
          </a:prstGeom>
          <a:gradFill>
            <a:gsLst>
              <a:gs pos="0">
                <a:srgbClr val="FFFFFF">
                  <a:alpha val="87843"/>
                </a:srgbClr>
              </a:gs>
              <a:gs pos="48000">
                <a:srgbClr val="FFFFFF">
                  <a:alpha val="61176"/>
                </a:srgbClr>
              </a:gs>
              <a:gs pos="100000">
                <a:srgbClr val="B4DCFA">
                  <a:alpha val="78039"/>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22" name="Google Shape;22;p20"/>
          <p:cNvSpPr/>
          <p:nvPr/>
        </p:nvSpPr>
        <p:spPr>
          <a:xfrm>
            <a:off x="0" y="2652311"/>
            <a:ext cx="9144000" cy="2286000"/>
          </a:xfrm>
          <a:prstGeom prst="rect">
            <a:avLst/>
          </a:prstGeom>
          <a:gradFill>
            <a:gsLst>
              <a:gs pos="0">
                <a:srgbClr val="FFFFFF">
                  <a:alpha val="0"/>
                </a:srgbClr>
              </a:gs>
              <a:gs pos="29000">
                <a:srgbClr val="FFFFFF">
                  <a:alpha val="29019"/>
                </a:srgbClr>
              </a:gs>
              <a:gs pos="45000">
                <a:srgbClr val="B4DCFA">
                  <a:alpha val="40000"/>
                </a:srgbClr>
              </a:gs>
              <a:gs pos="55000">
                <a:srgbClr val="FFFFFF">
                  <a:alpha val="25098"/>
                </a:srgbClr>
              </a:gs>
              <a:gs pos="65000">
                <a:srgbClr val="B4DCFA">
                  <a:alpha val="60000"/>
                </a:srgbClr>
              </a:gs>
              <a:gs pos="100000">
                <a:srgbClr val="FFFFFF">
                  <a:alpha val="0"/>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23" name="Google Shape;23;p20"/>
          <p:cNvSpPr/>
          <p:nvPr/>
        </p:nvSpPr>
        <p:spPr>
          <a:xfrm>
            <a:off x="0" y="1600200"/>
            <a:ext cx="9144000" cy="5105400"/>
          </a:xfrm>
          <a:prstGeom prst="ellipse">
            <a:avLst/>
          </a:prstGeom>
          <a:gradFill>
            <a:gsLst>
              <a:gs pos="0">
                <a:schemeClr val="lt1"/>
              </a:gs>
              <a:gs pos="54000">
                <a:srgbClr val="FFFFFF">
                  <a:alpha val="0"/>
                </a:srgbClr>
              </a:gs>
              <a:gs pos="100000">
                <a:srgbClr val="FFFFFF">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24" name="Google Shape;24;p20"/>
          <p:cNvSpPr txBox="1"/>
          <p:nvPr>
            <p:ph idx="1" type="subTitle"/>
          </p:nvPr>
        </p:nvSpPr>
        <p:spPr>
          <a:xfrm>
            <a:off x="1473795" y="5052545"/>
            <a:ext cx="5637010" cy="882119"/>
          </a:xfrm>
          <a:prstGeom prst="rect">
            <a:avLst/>
          </a:prstGeom>
          <a:noFill/>
          <a:ln>
            <a:noFill/>
          </a:ln>
        </p:spPr>
        <p:txBody>
          <a:bodyPr anchorCtr="0" anchor="t" bIns="45700" lIns="91425" spcFirstLastPara="1" rIns="91425" wrap="square" tIns="45700">
            <a:noAutofit/>
          </a:bodyPr>
          <a:lstStyle>
            <a:lvl1pPr lvl="0" algn="l">
              <a:lnSpc>
                <a:spcPct val="100000"/>
              </a:lnSpc>
              <a:spcBef>
                <a:spcPts val="440"/>
              </a:spcBef>
              <a:spcAft>
                <a:spcPts val="0"/>
              </a:spcAft>
              <a:buSzPts val="2860"/>
              <a:buNone/>
              <a:defRPr sz="2200">
                <a:solidFill>
                  <a:schemeClr val="dk2"/>
                </a:solidFill>
              </a:defRPr>
            </a:lvl1pPr>
            <a:lvl2pPr lvl="1" algn="ctr">
              <a:lnSpc>
                <a:spcPct val="100000"/>
              </a:lnSpc>
              <a:spcBef>
                <a:spcPts val="400"/>
              </a:spcBef>
              <a:spcAft>
                <a:spcPts val="0"/>
              </a:spcAft>
              <a:buSzPts val="2600"/>
              <a:buNone/>
              <a:defRPr>
                <a:solidFill>
                  <a:srgbClr val="888888"/>
                </a:solidFill>
              </a:defRPr>
            </a:lvl2pPr>
            <a:lvl3pPr lvl="2" algn="ctr">
              <a:lnSpc>
                <a:spcPct val="100000"/>
              </a:lnSpc>
              <a:spcBef>
                <a:spcPts val="360"/>
              </a:spcBef>
              <a:spcAft>
                <a:spcPts val="0"/>
              </a:spcAft>
              <a:buSzPts val="2340"/>
              <a:buNone/>
              <a:defRPr>
                <a:solidFill>
                  <a:srgbClr val="888888"/>
                </a:solidFill>
              </a:defRPr>
            </a:lvl3pPr>
            <a:lvl4pPr lvl="3" algn="ctr">
              <a:lnSpc>
                <a:spcPct val="100000"/>
              </a:lnSpc>
              <a:spcBef>
                <a:spcPts val="320"/>
              </a:spcBef>
              <a:spcAft>
                <a:spcPts val="0"/>
              </a:spcAft>
              <a:buSzPts val="2080"/>
              <a:buNone/>
              <a:defRPr>
                <a:solidFill>
                  <a:srgbClr val="888888"/>
                </a:solidFill>
              </a:defRPr>
            </a:lvl4pPr>
            <a:lvl5pPr lvl="4" algn="ctr">
              <a:lnSpc>
                <a:spcPct val="100000"/>
              </a:lnSpc>
              <a:spcBef>
                <a:spcPts val="300"/>
              </a:spcBef>
              <a:spcAft>
                <a:spcPts val="0"/>
              </a:spcAft>
              <a:buSzPts val="1820"/>
              <a:buNone/>
              <a:defRPr>
                <a:solidFill>
                  <a:srgbClr val="888888"/>
                </a:solidFill>
              </a:defRPr>
            </a:lvl5pPr>
            <a:lvl6pPr lvl="5" algn="ctr">
              <a:lnSpc>
                <a:spcPct val="100000"/>
              </a:lnSpc>
              <a:spcBef>
                <a:spcPts val="300"/>
              </a:spcBef>
              <a:spcAft>
                <a:spcPts val="0"/>
              </a:spcAft>
              <a:buSzPts val="1820"/>
              <a:buNone/>
              <a:defRPr>
                <a:solidFill>
                  <a:srgbClr val="888888"/>
                </a:solidFill>
              </a:defRPr>
            </a:lvl6pPr>
            <a:lvl7pPr lvl="6" algn="ctr">
              <a:lnSpc>
                <a:spcPct val="100000"/>
              </a:lnSpc>
              <a:spcBef>
                <a:spcPts val="300"/>
              </a:spcBef>
              <a:spcAft>
                <a:spcPts val="0"/>
              </a:spcAft>
              <a:buSzPts val="1820"/>
              <a:buNone/>
              <a:defRPr>
                <a:solidFill>
                  <a:srgbClr val="888888"/>
                </a:solidFill>
              </a:defRPr>
            </a:lvl7pPr>
            <a:lvl8pPr lvl="7" algn="ctr">
              <a:lnSpc>
                <a:spcPct val="100000"/>
              </a:lnSpc>
              <a:spcBef>
                <a:spcPts val="300"/>
              </a:spcBef>
              <a:spcAft>
                <a:spcPts val="0"/>
              </a:spcAft>
              <a:buSzPts val="1820"/>
              <a:buNone/>
              <a:defRPr>
                <a:solidFill>
                  <a:srgbClr val="888888"/>
                </a:solidFill>
              </a:defRPr>
            </a:lvl8pPr>
            <a:lvl9pPr lvl="8" algn="ctr">
              <a:lnSpc>
                <a:spcPct val="100000"/>
              </a:lnSpc>
              <a:spcBef>
                <a:spcPts val="300"/>
              </a:spcBef>
              <a:spcAft>
                <a:spcPts val="300"/>
              </a:spcAft>
              <a:buSzPts val="1820"/>
              <a:buNone/>
              <a:defRPr>
                <a:solidFill>
                  <a:srgbClr val="888888"/>
                </a:solidFill>
              </a:defRPr>
            </a:lvl9pPr>
          </a:lstStyle>
          <a:p/>
        </p:txBody>
      </p:sp>
      <p:sp>
        <p:nvSpPr>
          <p:cNvPr id="25" name="Google Shape;25;p20"/>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0"/>
          <p:cNvSpPr txBox="1"/>
          <p:nvPr>
            <p:ph idx="11" type="ftr"/>
          </p:nvPr>
        </p:nvSpPr>
        <p:spPr>
          <a:xfrm>
            <a:off x="457199" y="6172200"/>
            <a:ext cx="335280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0"/>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9pPr>
          </a:lstStyle>
          <a:p>
            <a:pPr indent="0" lvl="0" marL="0" rtl="0" algn="ctr">
              <a:spcBef>
                <a:spcPts val="0"/>
              </a:spcBef>
              <a:spcAft>
                <a:spcPts val="0"/>
              </a:spcAft>
              <a:buNone/>
            </a:pPr>
            <a:fld id="{00000000-1234-1234-1234-123412341234}" type="slidenum">
              <a:rPr lang="en-US"/>
              <a:t>‹#›</a:t>
            </a:fld>
            <a:endParaRPr/>
          </a:p>
        </p:txBody>
      </p:sp>
      <p:sp>
        <p:nvSpPr>
          <p:cNvPr id="28" name="Google Shape;28;p20"/>
          <p:cNvSpPr txBox="1"/>
          <p:nvPr>
            <p:ph type="ctrTitle"/>
          </p:nvPr>
        </p:nvSpPr>
        <p:spPr>
          <a:xfrm>
            <a:off x="817581" y="3132290"/>
            <a:ext cx="7175351" cy="1793167"/>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6912"/>
              <a:buChar char="*"/>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8" name="Shape 88"/>
        <p:cNvGrpSpPr/>
        <p:nvPr/>
      </p:nvGrpSpPr>
      <p:grpSpPr>
        <a:xfrm>
          <a:off x="0" y="0"/>
          <a:ext cx="0" cy="0"/>
          <a:chOff x="0" y="0"/>
          <a:chExt cx="0" cy="0"/>
        </a:xfrm>
      </p:grpSpPr>
      <p:sp>
        <p:nvSpPr>
          <p:cNvPr id="89" name="Google Shape;89;p29"/>
          <p:cNvSpPr txBox="1"/>
          <p:nvPr>
            <p:ph type="title"/>
          </p:nvPr>
        </p:nvSpPr>
        <p:spPr>
          <a:xfrm>
            <a:off x="1793289" y="4372168"/>
            <a:ext cx="6512511" cy="114300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2304"/>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29"/>
          <p:cNvSpPr txBox="1"/>
          <p:nvPr>
            <p:ph idx="1" type="body"/>
          </p:nvPr>
        </p:nvSpPr>
        <p:spPr>
          <a:xfrm rot="5400000">
            <a:off x="3368040" y="-731521"/>
            <a:ext cx="3474720" cy="6400800"/>
          </a:xfrm>
          <a:prstGeom prst="rect">
            <a:avLst/>
          </a:prstGeom>
          <a:noFill/>
          <a:ln>
            <a:noFill/>
          </a:ln>
        </p:spPr>
        <p:txBody>
          <a:bodyPr anchorCtr="0" anchor="t" bIns="45700" lIns="91425" spcFirstLastPara="1" rIns="91425" wrap="square" tIns="45700">
            <a:noAutofit/>
          </a:bodyPr>
          <a:lstStyle>
            <a:lvl1pPr indent="-377190" lvl="0" marL="457200" algn="l">
              <a:lnSpc>
                <a:spcPct val="100000"/>
              </a:lnSpc>
              <a:spcBef>
                <a:spcPts val="360"/>
              </a:spcBef>
              <a:spcAft>
                <a:spcPts val="0"/>
              </a:spcAft>
              <a:buSzPts val="2340"/>
              <a:buChar char="*"/>
              <a:defRPr/>
            </a:lvl1pPr>
            <a:lvl2pPr indent="-377190" lvl="1" marL="914400" algn="l">
              <a:lnSpc>
                <a:spcPct val="100000"/>
              </a:lnSpc>
              <a:spcBef>
                <a:spcPts val="360"/>
              </a:spcBef>
              <a:spcAft>
                <a:spcPts val="0"/>
              </a:spcAft>
              <a:buSzPts val="2340"/>
              <a:buChar char="*"/>
              <a:defRPr/>
            </a:lvl2pPr>
            <a:lvl3pPr indent="-377189" lvl="2" marL="1371600" algn="l">
              <a:lnSpc>
                <a:spcPct val="100000"/>
              </a:lnSpc>
              <a:spcBef>
                <a:spcPts val="360"/>
              </a:spcBef>
              <a:spcAft>
                <a:spcPts val="0"/>
              </a:spcAft>
              <a:buSzPts val="2340"/>
              <a:buChar char="*"/>
              <a:defRPr/>
            </a:lvl3pPr>
            <a:lvl4pPr indent="-377189" lvl="3" marL="1828800" algn="l">
              <a:lnSpc>
                <a:spcPct val="100000"/>
              </a:lnSpc>
              <a:spcBef>
                <a:spcPts val="360"/>
              </a:spcBef>
              <a:spcAft>
                <a:spcPts val="0"/>
              </a:spcAft>
              <a:buSzPts val="2340"/>
              <a:buChar char="*"/>
              <a:defRPr/>
            </a:lvl4pPr>
            <a:lvl5pPr indent="-377189" lvl="4" marL="2286000" algn="l">
              <a:lnSpc>
                <a:spcPct val="100000"/>
              </a:lnSpc>
              <a:spcBef>
                <a:spcPts val="360"/>
              </a:spcBef>
              <a:spcAft>
                <a:spcPts val="0"/>
              </a:spcAft>
              <a:buSzPts val="2340"/>
              <a:buChar char="*"/>
              <a:defRPr/>
            </a:lvl5pPr>
            <a:lvl6pPr indent="-377189" lvl="5" marL="2743200" algn="l">
              <a:lnSpc>
                <a:spcPct val="100000"/>
              </a:lnSpc>
              <a:spcBef>
                <a:spcPts val="360"/>
              </a:spcBef>
              <a:spcAft>
                <a:spcPts val="0"/>
              </a:spcAft>
              <a:buSzPts val="2340"/>
              <a:buChar char="*"/>
              <a:defRPr/>
            </a:lvl6pPr>
            <a:lvl7pPr indent="-377189" lvl="6" marL="3200400" algn="l">
              <a:lnSpc>
                <a:spcPct val="100000"/>
              </a:lnSpc>
              <a:spcBef>
                <a:spcPts val="360"/>
              </a:spcBef>
              <a:spcAft>
                <a:spcPts val="0"/>
              </a:spcAft>
              <a:buSzPts val="2340"/>
              <a:buChar char="*"/>
              <a:defRPr/>
            </a:lvl7pPr>
            <a:lvl8pPr indent="-377190" lvl="7" marL="3657600" algn="l">
              <a:lnSpc>
                <a:spcPct val="100000"/>
              </a:lnSpc>
              <a:spcBef>
                <a:spcPts val="360"/>
              </a:spcBef>
              <a:spcAft>
                <a:spcPts val="0"/>
              </a:spcAft>
              <a:buSzPts val="2340"/>
              <a:buChar char="*"/>
              <a:defRPr/>
            </a:lvl8pPr>
            <a:lvl9pPr indent="-377190" lvl="8" marL="4114800" algn="l">
              <a:lnSpc>
                <a:spcPct val="100000"/>
              </a:lnSpc>
              <a:spcBef>
                <a:spcPts val="360"/>
              </a:spcBef>
              <a:spcAft>
                <a:spcPts val="300"/>
              </a:spcAft>
              <a:buSzPts val="2340"/>
              <a:buChar char="*"/>
              <a:defRPr/>
            </a:lvl9pPr>
          </a:lstStyle>
          <a:p/>
        </p:txBody>
      </p:sp>
      <p:sp>
        <p:nvSpPr>
          <p:cNvPr id="91" name="Google Shape;91;p29"/>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29"/>
          <p:cNvSpPr txBox="1"/>
          <p:nvPr>
            <p:ph idx="11" type="ftr"/>
          </p:nvPr>
        </p:nvSpPr>
        <p:spPr>
          <a:xfrm>
            <a:off x="457199" y="6172200"/>
            <a:ext cx="335280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29"/>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4" name="Shape 94"/>
        <p:cNvGrpSpPr/>
        <p:nvPr/>
      </p:nvGrpSpPr>
      <p:grpSpPr>
        <a:xfrm>
          <a:off x="0" y="0"/>
          <a:ext cx="0" cy="0"/>
          <a:chOff x="0" y="0"/>
          <a:chExt cx="0" cy="0"/>
        </a:xfrm>
      </p:grpSpPr>
      <p:sp>
        <p:nvSpPr>
          <p:cNvPr id="95" name="Google Shape;95;p30"/>
          <p:cNvSpPr txBox="1"/>
          <p:nvPr>
            <p:ph type="title"/>
          </p:nvPr>
        </p:nvSpPr>
        <p:spPr>
          <a:xfrm rot="5400000">
            <a:off x="-436711" y="1966986"/>
            <a:ext cx="5238339" cy="2057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5888"/>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30"/>
          <p:cNvSpPr txBox="1"/>
          <p:nvPr>
            <p:ph idx="1" type="body"/>
          </p:nvPr>
        </p:nvSpPr>
        <p:spPr>
          <a:xfrm rot="5400000">
            <a:off x="3291392" y="764240"/>
            <a:ext cx="4894729" cy="4829287"/>
          </a:xfrm>
          <a:prstGeom prst="rect">
            <a:avLst/>
          </a:prstGeom>
          <a:noFill/>
          <a:ln>
            <a:noFill/>
          </a:ln>
        </p:spPr>
        <p:txBody>
          <a:bodyPr anchorCtr="0" anchor="t" bIns="45700" lIns="91425" spcFirstLastPara="1" rIns="91425" wrap="square" tIns="45700">
            <a:noAutofit/>
          </a:bodyPr>
          <a:lstStyle>
            <a:lvl1pPr indent="-377190" lvl="0" marL="457200" algn="l">
              <a:lnSpc>
                <a:spcPct val="100000"/>
              </a:lnSpc>
              <a:spcBef>
                <a:spcPts val="360"/>
              </a:spcBef>
              <a:spcAft>
                <a:spcPts val="0"/>
              </a:spcAft>
              <a:buSzPts val="2340"/>
              <a:buChar char="*"/>
              <a:defRPr/>
            </a:lvl1pPr>
            <a:lvl2pPr indent="-377190" lvl="1" marL="914400" algn="l">
              <a:lnSpc>
                <a:spcPct val="100000"/>
              </a:lnSpc>
              <a:spcBef>
                <a:spcPts val="360"/>
              </a:spcBef>
              <a:spcAft>
                <a:spcPts val="0"/>
              </a:spcAft>
              <a:buSzPts val="2340"/>
              <a:buChar char="*"/>
              <a:defRPr/>
            </a:lvl2pPr>
            <a:lvl3pPr indent="-377189" lvl="2" marL="1371600" algn="l">
              <a:lnSpc>
                <a:spcPct val="100000"/>
              </a:lnSpc>
              <a:spcBef>
                <a:spcPts val="360"/>
              </a:spcBef>
              <a:spcAft>
                <a:spcPts val="0"/>
              </a:spcAft>
              <a:buSzPts val="2340"/>
              <a:buChar char="*"/>
              <a:defRPr/>
            </a:lvl3pPr>
            <a:lvl4pPr indent="-377189" lvl="3" marL="1828800" algn="l">
              <a:lnSpc>
                <a:spcPct val="100000"/>
              </a:lnSpc>
              <a:spcBef>
                <a:spcPts val="360"/>
              </a:spcBef>
              <a:spcAft>
                <a:spcPts val="0"/>
              </a:spcAft>
              <a:buSzPts val="2340"/>
              <a:buChar char="*"/>
              <a:defRPr/>
            </a:lvl4pPr>
            <a:lvl5pPr indent="-377189" lvl="4" marL="2286000" algn="l">
              <a:lnSpc>
                <a:spcPct val="100000"/>
              </a:lnSpc>
              <a:spcBef>
                <a:spcPts val="360"/>
              </a:spcBef>
              <a:spcAft>
                <a:spcPts val="0"/>
              </a:spcAft>
              <a:buSzPts val="2340"/>
              <a:buChar char="*"/>
              <a:defRPr/>
            </a:lvl5pPr>
            <a:lvl6pPr indent="-377189" lvl="5" marL="2743200" algn="l">
              <a:lnSpc>
                <a:spcPct val="100000"/>
              </a:lnSpc>
              <a:spcBef>
                <a:spcPts val="360"/>
              </a:spcBef>
              <a:spcAft>
                <a:spcPts val="0"/>
              </a:spcAft>
              <a:buSzPts val="2340"/>
              <a:buChar char="*"/>
              <a:defRPr/>
            </a:lvl6pPr>
            <a:lvl7pPr indent="-377189" lvl="6" marL="3200400" algn="l">
              <a:lnSpc>
                <a:spcPct val="100000"/>
              </a:lnSpc>
              <a:spcBef>
                <a:spcPts val="360"/>
              </a:spcBef>
              <a:spcAft>
                <a:spcPts val="0"/>
              </a:spcAft>
              <a:buSzPts val="2340"/>
              <a:buChar char="*"/>
              <a:defRPr/>
            </a:lvl7pPr>
            <a:lvl8pPr indent="-377190" lvl="7" marL="3657600" algn="l">
              <a:lnSpc>
                <a:spcPct val="100000"/>
              </a:lnSpc>
              <a:spcBef>
                <a:spcPts val="360"/>
              </a:spcBef>
              <a:spcAft>
                <a:spcPts val="0"/>
              </a:spcAft>
              <a:buSzPts val="2340"/>
              <a:buChar char="*"/>
              <a:defRPr/>
            </a:lvl8pPr>
            <a:lvl9pPr indent="-377190" lvl="8" marL="4114800" algn="l">
              <a:lnSpc>
                <a:spcPct val="100000"/>
              </a:lnSpc>
              <a:spcBef>
                <a:spcPts val="360"/>
              </a:spcBef>
              <a:spcAft>
                <a:spcPts val="300"/>
              </a:spcAft>
              <a:buSzPts val="2340"/>
              <a:buChar char="*"/>
              <a:defRPr/>
            </a:lvl9pPr>
          </a:lstStyle>
          <a:p/>
        </p:txBody>
      </p:sp>
      <p:sp>
        <p:nvSpPr>
          <p:cNvPr id="97" name="Google Shape;97;p30"/>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30"/>
          <p:cNvSpPr txBox="1"/>
          <p:nvPr>
            <p:ph idx="11" type="ftr"/>
          </p:nvPr>
        </p:nvSpPr>
        <p:spPr>
          <a:xfrm>
            <a:off x="457199" y="6172200"/>
            <a:ext cx="335280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30"/>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9" name="Shape 29"/>
        <p:cNvGrpSpPr/>
        <p:nvPr/>
      </p:nvGrpSpPr>
      <p:grpSpPr>
        <a:xfrm>
          <a:off x="0" y="0"/>
          <a:ext cx="0" cy="0"/>
          <a:chOff x="0" y="0"/>
          <a:chExt cx="0" cy="0"/>
        </a:xfrm>
      </p:grpSpPr>
      <p:sp>
        <p:nvSpPr>
          <p:cNvPr id="30" name="Google Shape;30;p21"/>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1"/>
          <p:cNvSpPr txBox="1"/>
          <p:nvPr>
            <p:ph idx="11" type="ftr"/>
          </p:nvPr>
        </p:nvSpPr>
        <p:spPr>
          <a:xfrm>
            <a:off x="457199" y="6172200"/>
            <a:ext cx="335280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21"/>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3" name="Shape 33"/>
        <p:cNvGrpSpPr/>
        <p:nvPr/>
      </p:nvGrpSpPr>
      <p:grpSpPr>
        <a:xfrm>
          <a:off x="0" y="0"/>
          <a:ext cx="0" cy="0"/>
          <a:chOff x="0" y="0"/>
          <a:chExt cx="0" cy="0"/>
        </a:xfrm>
      </p:grpSpPr>
      <p:sp>
        <p:nvSpPr>
          <p:cNvPr id="34" name="Google Shape;34;p22"/>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2"/>
          <p:cNvSpPr txBox="1"/>
          <p:nvPr>
            <p:ph idx="11" type="ftr"/>
          </p:nvPr>
        </p:nvSpPr>
        <p:spPr>
          <a:xfrm>
            <a:off x="457199" y="6172200"/>
            <a:ext cx="335280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22"/>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9pPr>
          </a:lstStyle>
          <a:p>
            <a:pPr indent="0" lvl="0" marL="0" rtl="0" algn="ctr">
              <a:spcBef>
                <a:spcPts val="0"/>
              </a:spcBef>
              <a:spcAft>
                <a:spcPts val="0"/>
              </a:spcAft>
              <a:buNone/>
            </a:pPr>
            <a:fld id="{00000000-1234-1234-1234-123412341234}" type="slidenum">
              <a:rPr lang="en-US"/>
              <a:t>‹#›</a:t>
            </a:fld>
            <a:endParaRPr/>
          </a:p>
        </p:txBody>
      </p:sp>
      <p:sp>
        <p:nvSpPr>
          <p:cNvPr id="37" name="Google Shape;37;p22"/>
          <p:cNvSpPr txBox="1"/>
          <p:nvPr>
            <p:ph type="title"/>
          </p:nvPr>
        </p:nvSpPr>
        <p:spPr>
          <a:xfrm>
            <a:off x="1793289" y="4372168"/>
            <a:ext cx="6512511" cy="114300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2304"/>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2"/>
          <p:cNvSpPr txBox="1"/>
          <p:nvPr>
            <p:ph idx="1" type="body"/>
          </p:nvPr>
        </p:nvSpPr>
        <p:spPr>
          <a:xfrm>
            <a:off x="1143000" y="731520"/>
            <a:ext cx="6400800" cy="3474720"/>
          </a:xfrm>
          <a:prstGeom prst="rect">
            <a:avLst/>
          </a:prstGeom>
          <a:noFill/>
          <a:ln>
            <a:noFill/>
          </a:ln>
        </p:spPr>
        <p:txBody>
          <a:bodyPr anchorCtr="0" anchor="t" bIns="45700" lIns="91425" spcFirstLastPara="1" rIns="91425" wrap="square" tIns="45700">
            <a:noAutofit/>
          </a:bodyPr>
          <a:lstStyle>
            <a:lvl1pPr indent="-377190" lvl="0" marL="457200" algn="l">
              <a:lnSpc>
                <a:spcPct val="100000"/>
              </a:lnSpc>
              <a:spcBef>
                <a:spcPts val="360"/>
              </a:spcBef>
              <a:spcAft>
                <a:spcPts val="0"/>
              </a:spcAft>
              <a:buSzPts val="2340"/>
              <a:buChar char="*"/>
              <a:defRPr/>
            </a:lvl1pPr>
            <a:lvl2pPr indent="-377190" lvl="1" marL="914400" algn="l">
              <a:lnSpc>
                <a:spcPct val="100000"/>
              </a:lnSpc>
              <a:spcBef>
                <a:spcPts val="360"/>
              </a:spcBef>
              <a:spcAft>
                <a:spcPts val="0"/>
              </a:spcAft>
              <a:buSzPts val="2340"/>
              <a:buChar char="*"/>
              <a:defRPr/>
            </a:lvl2pPr>
            <a:lvl3pPr indent="-377189" lvl="2" marL="1371600" algn="l">
              <a:lnSpc>
                <a:spcPct val="100000"/>
              </a:lnSpc>
              <a:spcBef>
                <a:spcPts val="360"/>
              </a:spcBef>
              <a:spcAft>
                <a:spcPts val="0"/>
              </a:spcAft>
              <a:buSzPts val="2340"/>
              <a:buChar char="*"/>
              <a:defRPr/>
            </a:lvl3pPr>
            <a:lvl4pPr indent="-377189" lvl="3" marL="1828800" algn="l">
              <a:lnSpc>
                <a:spcPct val="100000"/>
              </a:lnSpc>
              <a:spcBef>
                <a:spcPts val="360"/>
              </a:spcBef>
              <a:spcAft>
                <a:spcPts val="0"/>
              </a:spcAft>
              <a:buSzPts val="2340"/>
              <a:buChar char="*"/>
              <a:defRPr/>
            </a:lvl4pPr>
            <a:lvl5pPr indent="-377189" lvl="4" marL="2286000" algn="l">
              <a:lnSpc>
                <a:spcPct val="100000"/>
              </a:lnSpc>
              <a:spcBef>
                <a:spcPts val="360"/>
              </a:spcBef>
              <a:spcAft>
                <a:spcPts val="0"/>
              </a:spcAft>
              <a:buSzPts val="2340"/>
              <a:buChar char="*"/>
              <a:defRPr/>
            </a:lvl5pPr>
            <a:lvl6pPr indent="-377189" lvl="5" marL="2743200" algn="l">
              <a:lnSpc>
                <a:spcPct val="100000"/>
              </a:lnSpc>
              <a:spcBef>
                <a:spcPts val="360"/>
              </a:spcBef>
              <a:spcAft>
                <a:spcPts val="0"/>
              </a:spcAft>
              <a:buSzPts val="2340"/>
              <a:buChar char="*"/>
              <a:defRPr/>
            </a:lvl6pPr>
            <a:lvl7pPr indent="-377189" lvl="6" marL="3200400" algn="l">
              <a:lnSpc>
                <a:spcPct val="100000"/>
              </a:lnSpc>
              <a:spcBef>
                <a:spcPts val="360"/>
              </a:spcBef>
              <a:spcAft>
                <a:spcPts val="0"/>
              </a:spcAft>
              <a:buSzPts val="2340"/>
              <a:buChar char="*"/>
              <a:defRPr/>
            </a:lvl7pPr>
            <a:lvl8pPr indent="-377190" lvl="7" marL="3657600" algn="l">
              <a:lnSpc>
                <a:spcPct val="100000"/>
              </a:lnSpc>
              <a:spcBef>
                <a:spcPts val="360"/>
              </a:spcBef>
              <a:spcAft>
                <a:spcPts val="0"/>
              </a:spcAft>
              <a:buSzPts val="2340"/>
              <a:buChar char="*"/>
              <a:defRPr/>
            </a:lvl8pPr>
            <a:lvl9pPr indent="-377190" lvl="8" marL="4114800" algn="l">
              <a:lnSpc>
                <a:spcPct val="100000"/>
              </a:lnSpc>
              <a:spcBef>
                <a:spcPts val="360"/>
              </a:spcBef>
              <a:spcAft>
                <a:spcPts val="300"/>
              </a:spcAft>
              <a:buSzPts val="234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 name="Shape 39"/>
        <p:cNvGrpSpPr/>
        <p:nvPr/>
      </p:nvGrpSpPr>
      <p:grpSpPr>
        <a:xfrm>
          <a:off x="0" y="0"/>
          <a:ext cx="0" cy="0"/>
          <a:chOff x="0" y="0"/>
          <a:chExt cx="0" cy="0"/>
        </a:xfrm>
      </p:grpSpPr>
      <p:sp>
        <p:nvSpPr>
          <p:cNvPr id="40" name="Google Shape;40;p23"/>
          <p:cNvSpPr/>
          <p:nvPr/>
        </p:nvSpPr>
        <p:spPr>
          <a:xfrm>
            <a:off x="0" y="3866920"/>
            <a:ext cx="9144000" cy="2991080"/>
          </a:xfrm>
          <a:prstGeom prst="rect">
            <a:avLst/>
          </a:prstGeom>
          <a:gradFill>
            <a:gsLst>
              <a:gs pos="0">
                <a:srgbClr val="FFFFFF">
                  <a:alpha val="90980"/>
                </a:srgbClr>
              </a:gs>
              <a:gs pos="37000">
                <a:srgbClr val="FFFFFF">
                  <a:alpha val="76078"/>
                </a:srgbClr>
              </a:gs>
              <a:gs pos="100000">
                <a:srgbClr val="B4DCFA">
                  <a:alpha val="8000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41" name="Google Shape;41;p23"/>
          <p:cNvSpPr/>
          <p:nvPr/>
        </p:nvSpPr>
        <p:spPr>
          <a:xfrm>
            <a:off x="0" y="0"/>
            <a:ext cx="9144000" cy="3866920"/>
          </a:xfrm>
          <a:prstGeom prst="rect">
            <a:avLst/>
          </a:prstGeom>
          <a:gradFill>
            <a:gsLst>
              <a:gs pos="0">
                <a:srgbClr val="FFFFFF">
                  <a:alpha val="89019"/>
                </a:srgbClr>
              </a:gs>
              <a:gs pos="48000">
                <a:srgbClr val="FFFFFF">
                  <a:alpha val="61960"/>
                </a:srgbClr>
              </a:gs>
              <a:gs pos="100000">
                <a:srgbClr val="B4DCFA">
                  <a:alpha val="8000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42" name="Google Shape;42;p23"/>
          <p:cNvSpPr/>
          <p:nvPr/>
        </p:nvSpPr>
        <p:spPr>
          <a:xfrm>
            <a:off x="0" y="2652311"/>
            <a:ext cx="9144000" cy="2286000"/>
          </a:xfrm>
          <a:prstGeom prst="rect">
            <a:avLst/>
          </a:prstGeom>
          <a:gradFill>
            <a:gsLst>
              <a:gs pos="0">
                <a:srgbClr val="FFFFFF">
                  <a:alpha val="0"/>
                </a:srgbClr>
              </a:gs>
              <a:gs pos="29000">
                <a:srgbClr val="FFFFFF">
                  <a:alpha val="29019"/>
                </a:srgbClr>
              </a:gs>
              <a:gs pos="45000">
                <a:srgbClr val="B4DCFA">
                  <a:alpha val="40000"/>
                </a:srgbClr>
              </a:gs>
              <a:gs pos="55000">
                <a:srgbClr val="FFFFFF">
                  <a:alpha val="25098"/>
                </a:srgbClr>
              </a:gs>
              <a:gs pos="65000">
                <a:srgbClr val="B4DCFA">
                  <a:alpha val="60000"/>
                </a:srgbClr>
              </a:gs>
              <a:gs pos="100000">
                <a:srgbClr val="FFFFFF">
                  <a:alpha val="0"/>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43" name="Google Shape;43;p23"/>
          <p:cNvSpPr/>
          <p:nvPr/>
        </p:nvSpPr>
        <p:spPr>
          <a:xfrm>
            <a:off x="0" y="1600200"/>
            <a:ext cx="9144000" cy="5105400"/>
          </a:xfrm>
          <a:prstGeom prst="ellipse">
            <a:avLst/>
          </a:prstGeom>
          <a:gradFill>
            <a:gsLst>
              <a:gs pos="0">
                <a:schemeClr val="lt1"/>
              </a:gs>
              <a:gs pos="54000">
                <a:srgbClr val="FFFFFF">
                  <a:alpha val="0"/>
                </a:srgbClr>
              </a:gs>
              <a:gs pos="100000">
                <a:srgbClr val="FFFFFF">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44" name="Google Shape;44;p23"/>
          <p:cNvSpPr txBox="1"/>
          <p:nvPr>
            <p:ph type="title"/>
          </p:nvPr>
        </p:nvSpPr>
        <p:spPr>
          <a:xfrm>
            <a:off x="2033195" y="2172648"/>
            <a:ext cx="5966666" cy="2423346"/>
          </a:xfrm>
          <a:prstGeom prst="rect">
            <a:avLst/>
          </a:prstGeom>
          <a:noFill/>
          <a:ln>
            <a:noFill/>
          </a:ln>
        </p:spPr>
        <p:txBody>
          <a:bodyPr anchorCtr="0" anchor="b" bIns="45700" lIns="91425" spcFirstLastPara="1" rIns="91425" wrap="square" tIns="45700">
            <a:noAutofit/>
          </a:bodyPr>
          <a:lstStyle>
            <a:lvl1pPr lvl="0" algn="r">
              <a:lnSpc>
                <a:spcPct val="100000"/>
              </a:lnSpc>
              <a:spcBef>
                <a:spcPts val="0"/>
              </a:spcBef>
              <a:spcAft>
                <a:spcPts val="0"/>
              </a:spcAft>
              <a:buSzPts val="5888"/>
              <a:buChar char="*"/>
              <a:defRPr b="1" sz="46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3"/>
          <p:cNvSpPr txBox="1"/>
          <p:nvPr>
            <p:ph idx="1" type="body"/>
          </p:nvPr>
        </p:nvSpPr>
        <p:spPr>
          <a:xfrm>
            <a:off x="2022438" y="4607511"/>
            <a:ext cx="5970494" cy="835460"/>
          </a:xfrm>
          <a:prstGeom prst="rect">
            <a:avLst/>
          </a:prstGeom>
          <a:noFill/>
          <a:ln>
            <a:noFill/>
          </a:ln>
        </p:spPr>
        <p:txBody>
          <a:bodyPr anchorCtr="0" anchor="t" bIns="45700" lIns="91425" spcFirstLastPara="1" rIns="91425" wrap="square" tIns="45700">
            <a:noAutofit/>
          </a:bodyPr>
          <a:lstStyle>
            <a:lvl1pPr indent="-228600" lvl="0" marL="457200" algn="r">
              <a:lnSpc>
                <a:spcPct val="100000"/>
              </a:lnSpc>
              <a:spcBef>
                <a:spcPts val="400"/>
              </a:spcBef>
              <a:spcAft>
                <a:spcPts val="0"/>
              </a:spcAft>
              <a:buSzPts val="2600"/>
              <a:buNone/>
              <a:defRPr sz="2000">
                <a:solidFill>
                  <a:schemeClr val="dk2"/>
                </a:solidFill>
              </a:defRPr>
            </a:lvl1pPr>
            <a:lvl2pPr indent="-228600" lvl="1" marL="914400" algn="l">
              <a:lnSpc>
                <a:spcPct val="100000"/>
              </a:lnSpc>
              <a:spcBef>
                <a:spcPts val="360"/>
              </a:spcBef>
              <a:spcAft>
                <a:spcPts val="0"/>
              </a:spcAft>
              <a:buSzPts val="2340"/>
              <a:buNone/>
              <a:defRPr sz="1800">
                <a:solidFill>
                  <a:srgbClr val="888888"/>
                </a:solidFill>
              </a:defRPr>
            </a:lvl2pPr>
            <a:lvl3pPr indent="-228600" lvl="2" marL="1371600" algn="l">
              <a:lnSpc>
                <a:spcPct val="100000"/>
              </a:lnSpc>
              <a:spcBef>
                <a:spcPts val="320"/>
              </a:spcBef>
              <a:spcAft>
                <a:spcPts val="0"/>
              </a:spcAft>
              <a:buSzPts val="2080"/>
              <a:buNone/>
              <a:defRPr sz="1600">
                <a:solidFill>
                  <a:srgbClr val="888888"/>
                </a:solidFill>
              </a:defRPr>
            </a:lvl3pPr>
            <a:lvl4pPr indent="-228600" lvl="3" marL="1828800" algn="l">
              <a:lnSpc>
                <a:spcPct val="100000"/>
              </a:lnSpc>
              <a:spcBef>
                <a:spcPts val="300"/>
              </a:spcBef>
              <a:spcAft>
                <a:spcPts val="0"/>
              </a:spcAft>
              <a:buSzPts val="1820"/>
              <a:buNone/>
              <a:defRPr sz="1400">
                <a:solidFill>
                  <a:srgbClr val="888888"/>
                </a:solidFill>
              </a:defRPr>
            </a:lvl4pPr>
            <a:lvl5pPr indent="-228600" lvl="4" marL="2286000" algn="l">
              <a:lnSpc>
                <a:spcPct val="100000"/>
              </a:lnSpc>
              <a:spcBef>
                <a:spcPts val="300"/>
              </a:spcBef>
              <a:spcAft>
                <a:spcPts val="0"/>
              </a:spcAft>
              <a:buSzPts val="1820"/>
              <a:buNone/>
              <a:defRPr sz="1400">
                <a:solidFill>
                  <a:srgbClr val="888888"/>
                </a:solidFill>
              </a:defRPr>
            </a:lvl5pPr>
            <a:lvl6pPr indent="-228600" lvl="5" marL="2743200" algn="l">
              <a:lnSpc>
                <a:spcPct val="100000"/>
              </a:lnSpc>
              <a:spcBef>
                <a:spcPts val="300"/>
              </a:spcBef>
              <a:spcAft>
                <a:spcPts val="0"/>
              </a:spcAft>
              <a:buSzPts val="1820"/>
              <a:buNone/>
              <a:defRPr sz="1400">
                <a:solidFill>
                  <a:srgbClr val="888888"/>
                </a:solidFill>
              </a:defRPr>
            </a:lvl6pPr>
            <a:lvl7pPr indent="-228600" lvl="6" marL="3200400" algn="l">
              <a:lnSpc>
                <a:spcPct val="100000"/>
              </a:lnSpc>
              <a:spcBef>
                <a:spcPts val="300"/>
              </a:spcBef>
              <a:spcAft>
                <a:spcPts val="0"/>
              </a:spcAft>
              <a:buSzPts val="1820"/>
              <a:buNone/>
              <a:defRPr sz="1400">
                <a:solidFill>
                  <a:srgbClr val="888888"/>
                </a:solidFill>
              </a:defRPr>
            </a:lvl7pPr>
            <a:lvl8pPr indent="-228600" lvl="7" marL="3657600" algn="l">
              <a:lnSpc>
                <a:spcPct val="100000"/>
              </a:lnSpc>
              <a:spcBef>
                <a:spcPts val="300"/>
              </a:spcBef>
              <a:spcAft>
                <a:spcPts val="0"/>
              </a:spcAft>
              <a:buSzPts val="1820"/>
              <a:buNone/>
              <a:defRPr sz="1400">
                <a:solidFill>
                  <a:srgbClr val="888888"/>
                </a:solidFill>
              </a:defRPr>
            </a:lvl8pPr>
            <a:lvl9pPr indent="-228600" lvl="8" marL="4114800" algn="l">
              <a:lnSpc>
                <a:spcPct val="100000"/>
              </a:lnSpc>
              <a:spcBef>
                <a:spcPts val="300"/>
              </a:spcBef>
              <a:spcAft>
                <a:spcPts val="300"/>
              </a:spcAft>
              <a:buSzPts val="1820"/>
              <a:buNone/>
              <a:defRPr sz="1400">
                <a:solidFill>
                  <a:srgbClr val="888888"/>
                </a:solidFill>
              </a:defRPr>
            </a:lvl9pPr>
          </a:lstStyle>
          <a:p/>
        </p:txBody>
      </p:sp>
      <p:sp>
        <p:nvSpPr>
          <p:cNvPr id="46" name="Google Shape;46;p23"/>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3"/>
          <p:cNvSpPr txBox="1"/>
          <p:nvPr>
            <p:ph idx="11" type="ftr"/>
          </p:nvPr>
        </p:nvSpPr>
        <p:spPr>
          <a:xfrm>
            <a:off x="457199" y="6172200"/>
            <a:ext cx="335280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3"/>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9" name="Shape 49"/>
        <p:cNvGrpSpPr/>
        <p:nvPr/>
      </p:nvGrpSpPr>
      <p:grpSpPr>
        <a:xfrm>
          <a:off x="0" y="0"/>
          <a:ext cx="0" cy="0"/>
          <a:chOff x="0" y="0"/>
          <a:chExt cx="0" cy="0"/>
        </a:xfrm>
      </p:grpSpPr>
      <p:sp>
        <p:nvSpPr>
          <p:cNvPr id="50" name="Google Shape;50;p24"/>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4"/>
          <p:cNvSpPr txBox="1"/>
          <p:nvPr>
            <p:ph idx="11" type="ftr"/>
          </p:nvPr>
        </p:nvSpPr>
        <p:spPr>
          <a:xfrm>
            <a:off x="457199" y="6172200"/>
            <a:ext cx="335280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4"/>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9pPr>
          </a:lstStyle>
          <a:p>
            <a:pPr indent="0" lvl="0" marL="0" rtl="0" algn="ctr">
              <a:spcBef>
                <a:spcPts val="0"/>
              </a:spcBef>
              <a:spcAft>
                <a:spcPts val="0"/>
              </a:spcAft>
              <a:buNone/>
            </a:pPr>
            <a:fld id="{00000000-1234-1234-1234-123412341234}" type="slidenum">
              <a:rPr lang="en-US"/>
              <a:t>‹#›</a:t>
            </a:fld>
            <a:endParaRPr/>
          </a:p>
        </p:txBody>
      </p:sp>
      <p:sp>
        <p:nvSpPr>
          <p:cNvPr id="53" name="Google Shape;53;p24"/>
          <p:cNvSpPr txBox="1"/>
          <p:nvPr>
            <p:ph type="title"/>
          </p:nvPr>
        </p:nvSpPr>
        <p:spPr>
          <a:xfrm>
            <a:off x="1793289" y="4372168"/>
            <a:ext cx="6512511" cy="114300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2304"/>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4"/>
          <p:cNvSpPr txBox="1"/>
          <p:nvPr>
            <p:ph idx="1" type="body"/>
          </p:nvPr>
        </p:nvSpPr>
        <p:spPr>
          <a:xfrm>
            <a:off x="1142999" y="731519"/>
            <a:ext cx="3346704" cy="3474720"/>
          </a:xfrm>
          <a:prstGeom prst="rect">
            <a:avLst/>
          </a:prstGeom>
          <a:noFill/>
          <a:ln>
            <a:noFill/>
          </a:ln>
        </p:spPr>
        <p:txBody>
          <a:bodyPr anchorCtr="0" anchor="t" bIns="45700" lIns="91425" spcFirstLastPara="1" rIns="91425" wrap="square" tIns="45700">
            <a:noAutofit/>
          </a:bodyPr>
          <a:lstStyle>
            <a:lvl1pPr indent="-377190" lvl="0" marL="457200" algn="l">
              <a:lnSpc>
                <a:spcPct val="100000"/>
              </a:lnSpc>
              <a:spcBef>
                <a:spcPts val="360"/>
              </a:spcBef>
              <a:spcAft>
                <a:spcPts val="0"/>
              </a:spcAft>
              <a:buSzPts val="2340"/>
              <a:buChar char="*"/>
              <a:defRPr/>
            </a:lvl1pPr>
            <a:lvl2pPr indent="-377190" lvl="1" marL="914400" algn="l">
              <a:lnSpc>
                <a:spcPct val="100000"/>
              </a:lnSpc>
              <a:spcBef>
                <a:spcPts val="360"/>
              </a:spcBef>
              <a:spcAft>
                <a:spcPts val="0"/>
              </a:spcAft>
              <a:buSzPts val="2340"/>
              <a:buChar char="*"/>
              <a:defRPr/>
            </a:lvl2pPr>
            <a:lvl3pPr indent="-377189" lvl="2" marL="1371600" algn="l">
              <a:lnSpc>
                <a:spcPct val="100000"/>
              </a:lnSpc>
              <a:spcBef>
                <a:spcPts val="360"/>
              </a:spcBef>
              <a:spcAft>
                <a:spcPts val="0"/>
              </a:spcAft>
              <a:buSzPts val="2340"/>
              <a:buChar char="*"/>
              <a:defRPr/>
            </a:lvl3pPr>
            <a:lvl4pPr indent="-377189" lvl="3" marL="1828800" algn="l">
              <a:lnSpc>
                <a:spcPct val="100000"/>
              </a:lnSpc>
              <a:spcBef>
                <a:spcPts val="360"/>
              </a:spcBef>
              <a:spcAft>
                <a:spcPts val="0"/>
              </a:spcAft>
              <a:buSzPts val="2340"/>
              <a:buChar char="*"/>
              <a:defRPr/>
            </a:lvl4pPr>
            <a:lvl5pPr indent="-377189" lvl="4" marL="2286000" algn="l">
              <a:lnSpc>
                <a:spcPct val="100000"/>
              </a:lnSpc>
              <a:spcBef>
                <a:spcPts val="360"/>
              </a:spcBef>
              <a:spcAft>
                <a:spcPts val="0"/>
              </a:spcAft>
              <a:buSzPts val="2340"/>
              <a:buChar char="*"/>
              <a:defRPr/>
            </a:lvl5pPr>
            <a:lvl6pPr indent="-377189" lvl="5" marL="2743200" algn="l">
              <a:lnSpc>
                <a:spcPct val="100000"/>
              </a:lnSpc>
              <a:spcBef>
                <a:spcPts val="360"/>
              </a:spcBef>
              <a:spcAft>
                <a:spcPts val="0"/>
              </a:spcAft>
              <a:buSzPts val="2340"/>
              <a:buChar char="*"/>
              <a:defRPr/>
            </a:lvl6pPr>
            <a:lvl7pPr indent="-377189" lvl="6" marL="3200400" algn="l">
              <a:lnSpc>
                <a:spcPct val="100000"/>
              </a:lnSpc>
              <a:spcBef>
                <a:spcPts val="360"/>
              </a:spcBef>
              <a:spcAft>
                <a:spcPts val="0"/>
              </a:spcAft>
              <a:buSzPts val="2340"/>
              <a:buChar char="*"/>
              <a:defRPr/>
            </a:lvl7pPr>
            <a:lvl8pPr indent="-377190" lvl="7" marL="3657600" algn="l">
              <a:lnSpc>
                <a:spcPct val="100000"/>
              </a:lnSpc>
              <a:spcBef>
                <a:spcPts val="360"/>
              </a:spcBef>
              <a:spcAft>
                <a:spcPts val="0"/>
              </a:spcAft>
              <a:buSzPts val="2340"/>
              <a:buChar char="*"/>
              <a:defRPr/>
            </a:lvl8pPr>
            <a:lvl9pPr indent="-377190" lvl="8" marL="4114800" algn="l">
              <a:lnSpc>
                <a:spcPct val="100000"/>
              </a:lnSpc>
              <a:spcBef>
                <a:spcPts val="360"/>
              </a:spcBef>
              <a:spcAft>
                <a:spcPts val="300"/>
              </a:spcAft>
              <a:buSzPts val="2340"/>
              <a:buChar char="*"/>
              <a:defRPr/>
            </a:lvl9pPr>
          </a:lstStyle>
          <a:p/>
        </p:txBody>
      </p:sp>
      <p:sp>
        <p:nvSpPr>
          <p:cNvPr id="55" name="Google Shape;55;p24"/>
          <p:cNvSpPr txBox="1"/>
          <p:nvPr>
            <p:ph idx="2" type="body"/>
          </p:nvPr>
        </p:nvSpPr>
        <p:spPr>
          <a:xfrm>
            <a:off x="4645152" y="731520"/>
            <a:ext cx="3346704" cy="3474720"/>
          </a:xfrm>
          <a:prstGeom prst="rect">
            <a:avLst/>
          </a:prstGeom>
          <a:noFill/>
          <a:ln>
            <a:noFill/>
          </a:ln>
        </p:spPr>
        <p:txBody>
          <a:bodyPr anchorCtr="0" anchor="t" bIns="45700" lIns="91425" spcFirstLastPara="1" rIns="91425" wrap="square" tIns="45700">
            <a:noAutofit/>
          </a:bodyPr>
          <a:lstStyle>
            <a:lvl1pPr indent="-377190" lvl="0" marL="457200" algn="l">
              <a:lnSpc>
                <a:spcPct val="100000"/>
              </a:lnSpc>
              <a:spcBef>
                <a:spcPts val="360"/>
              </a:spcBef>
              <a:spcAft>
                <a:spcPts val="0"/>
              </a:spcAft>
              <a:buSzPts val="2340"/>
              <a:buChar char="*"/>
              <a:defRPr/>
            </a:lvl1pPr>
            <a:lvl2pPr indent="-377190" lvl="1" marL="914400" algn="l">
              <a:lnSpc>
                <a:spcPct val="100000"/>
              </a:lnSpc>
              <a:spcBef>
                <a:spcPts val="360"/>
              </a:spcBef>
              <a:spcAft>
                <a:spcPts val="0"/>
              </a:spcAft>
              <a:buSzPts val="2340"/>
              <a:buChar char="*"/>
              <a:defRPr/>
            </a:lvl2pPr>
            <a:lvl3pPr indent="-377189" lvl="2" marL="1371600" algn="l">
              <a:lnSpc>
                <a:spcPct val="100000"/>
              </a:lnSpc>
              <a:spcBef>
                <a:spcPts val="360"/>
              </a:spcBef>
              <a:spcAft>
                <a:spcPts val="0"/>
              </a:spcAft>
              <a:buSzPts val="2340"/>
              <a:buChar char="*"/>
              <a:defRPr/>
            </a:lvl3pPr>
            <a:lvl4pPr indent="-377189" lvl="3" marL="1828800" algn="l">
              <a:lnSpc>
                <a:spcPct val="100000"/>
              </a:lnSpc>
              <a:spcBef>
                <a:spcPts val="360"/>
              </a:spcBef>
              <a:spcAft>
                <a:spcPts val="0"/>
              </a:spcAft>
              <a:buSzPts val="2340"/>
              <a:buChar char="*"/>
              <a:defRPr/>
            </a:lvl4pPr>
            <a:lvl5pPr indent="-377189" lvl="4" marL="2286000" algn="l">
              <a:lnSpc>
                <a:spcPct val="100000"/>
              </a:lnSpc>
              <a:spcBef>
                <a:spcPts val="360"/>
              </a:spcBef>
              <a:spcAft>
                <a:spcPts val="0"/>
              </a:spcAft>
              <a:buSzPts val="2340"/>
              <a:buChar char="*"/>
              <a:defRPr/>
            </a:lvl5pPr>
            <a:lvl6pPr indent="-377189" lvl="5" marL="2743200" algn="l">
              <a:lnSpc>
                <a:spcPct val="100000"/>
              </a:lnSpc>
              <a:spcBef>
                <a:spcPts val="360"/>
              </a:spcBef>
              <a:spcAft>
                <a:spcPts val="0"/>
              </a:spcAft>
              <a:buSzPts val="2340"/>
              <a:buChar char="*"/>
              <a:defRPr/>
            </a:lvl6pPr>
            <a:lvl7pPr indent="-377189" lvl="6" marL="3200400" algn="l">
              <a:lnSpc>
                <a:spcPct val="100000"/>
              </a:lnSpc>
              <a:spcBef>
                <a:spcPts val="360"/>
              </a:spcBef>
              <a:spcAft>
                <a:spcPts val="0"/>
              </a:spcAft>
              <a:buSzPts val="2340"/>
              <a:buChar char="*"/>
              <a:defRPr/>
            </a:lvl7pPr>
            <a:lvl8pPr indent="-377190" lvl="7" marL="3657600" algn="l">
              <a:lnSpc>
                <a:spcPct val="100000"/>
              </a:lnSpc>
              <a:spcBef>
                <a:spcPts val="360"/>
              </a:spcBef>
              <a:spcAft>
                <a:spcPts val="0"/>
              </a:spcAft>
              <a:buSzPts val="2340"/>
              <a:buChar char="*"/>
              <a:defRPr/>
            </a:lvl8pPr>
            <a:lvl9pPr indent="-377190" lvl="8" marL="4114800" algn="l">
              <a:lnSpc>
                <a:spcPct val="100000"/>
              </a:lnSpc>
              <a:spcBef>
                <a:spcPts val="360"/>
              </a:spcBef>
              <a:spcAft>
                <a:spcPts val="300"/>
              </a:spcAft>
              <a:buSzPts val="234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6" name="Shape 56"/>
        <p:cNvGrpSpPr/>
        <p:nvPr/>
      </p:nvGrpSpPr>
      <p:grpSpPr>
        <a:xfrm>
          <a:off x="0" y="0"/>
          <a:ext cx="0" cy="0"/>
          <a:chOff x="0" y="0"/>
          <a:chExt cx="0" cy="0"/>
        </a:xfrm>
      </p:grpSpPr>
      <p:sp>
        <p:nvSpPr>
          <p:cNvPr id="57" name="Google Shape;57;p25"/>
          <p:cNvSpPr txBox="1"/>
          <p:nvPr>
            <p:ph idx="1" type="body"/>
          </p:nvPr>
        </p:nvSpPr>
        <p:spPr>
          <a:xfrm>
            <a:off x="1143000" y="731520"/>
            <a:ext cx="3346704" cy="639762"/>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480"/>
              </a:spcBef>
              <a:spcAft>
                <a:spcPts val="0"/>
              </a:spcAft>
              <a:buSzPts val="3120"/>
              <a:buNone/>
              <a:defRPr b="1" i="0" sz="2400">
                <a:solidFill>
                  <a:schemeClr val="dk1"/>
                </a:solidFill>
                <a:latin typeface="Trebuchet MS"/>
                <a:ea typeface="Trebuchet MS"/>
                <a:cs typeface="Trebuchet MS"/>
                <a:sym typeface="Trebuchet MS"/>
              </a:defRPr>
            </a:lvl1pPr>
            <a:lvl2pPr indent="-228600" lvl="1" marL="914400" algn="l">
              <a:lnSpc>
                <a:spcPct val="100000"/>
              </a:lnSpc>
              <a:spcBef>
                <a:spcPts val="400"/>
              </a:spcBef>
              <a:spcAft>
                <a:spcPts val="0"/>
              </a:spcAft>
              <a:buSzPts val="2600"/>
              <a:buNone/>
              <a:defRPr b="1" sz="2000"/>
            </a:lvl2pPr>
            <a:lvl3pPr indent="-228600" lvl="2" marL="1371600" algn="l">
              <a:lnSpc>
                <a:spcPct val="100000"/>
              </a:lnSpc>
              <a:spcBef>
                <a:spcPts val="360"/>
              </a:spcBef>
              <a:spcAft>
                <a:spcPts val="0"/>
              </a:spcAft>
              <a:buSzPts val="2340"/>
              <a:buNone/>
              <a:defRPr b="1" sz="1800"/>
            </a:lvl3pPr>
            <a:lvl4pPr indent="-228600" lvl="3" marL="1828800" algn="l">
              <a:lnSpc>
                <a:spcPct val="100000"/>
              </a:lnSpc>
              <a:spcBef>
                <a:spcPts val="320"/>
              </a:spcBef>
              <a:spcAft>
                <a:spcPts val="0"/>
              </a:spcAft>
              <a:buSzPts val="2080"/>
              <a:buNone/>
              <a:defRPr b="1" sz="1600"/>
            </a:lvl4pPr>
            <a:lvl5pPr indent="-228600" lvl="4" marL="2286000" algn="l">
              <a:lnSpc>
                <a:spcPct val="100000"/>
              </a:lnSpc>
              <a:spcBef>
                <a:spcPts val="320"/>
              </a:spcBef>
              <a:spcAft>
                <a:spcPts val="0"/>
              </a:spcAft>
              <a:buSzPts val="2080"/>
              <a:buNone/>
              <a:defRPr b="1" sz="1600"/>
            </a:lvl5pPr>
            <a:lvl6pPr indent="-228600" lvl="5" marL="2743200" algn="l">
              <a:lnSpc>
                <a:spcPct val="100000"/>
              </a:lnSpc>
              <a:spcBef>
                <a:spcPts val="320"/>
              </a:spcBef>
              <a:spcAft>
                <a:spcPts val="0"/>
              </a:spcAft>
              <a:buSzPts val="2080"/>
              <a:buNone/>
              <a:defRPr b="1" sz="1600"/>
            </a:lvl6pPr>
            <a:lvl7pPr indent="-228600" lvl="6" marL="3200400" algn="l">
              <a:lnSpc>
                <a:spcPct val="100000"/>
              </a:lnSpc>
              <a:spcBef>
                <a:spcPts val="320"/>
              </a:spcBef>
              <a:spcAft>
                <a:spcPts val="0"/>
              </a:spcAft>
              <a:buSzPts val="2080"/>
              <a:buNone/>
              <a:defRPr b="1" sz="1600"/>
            </a:lvl7pPr>
            <a:lvl8pPr indent="-228600" lvl="7" marL="3657600" algn="l">
              <a:lnSpc>
                <a:spcPct val="100000"/>
              </a:lnSpc>
              <a:spcBef>
                <a:spcPts val="320"/>
              </a:spcBef>
              <a:spcAft>
                <a:spcPts val="0"/>
              </a:spcAft>
              <a:buSzPts val="2080"/>
              <a:buNone/>
              <a:defRPr b="1" sz="1600"/>
            </a:lvl8pPr>
            <a:lvl9pPr indent="-228600" lvl="8" marL="4114800" algn="l">
              <a:lnSpc>
                <a:spcPct val="100000"/>
              </a:lnSpc>
              <a:spcBef>
                <a:spcPts val="320"/>
              </a:spcBef>
              <a:spcAft>
                <a:spcPts val="300"/>
              </a:spcAft>
              <a:buSzPts val="2080"/>
              <a:buNone/>
              <a:defRPr b="1" sz="1600"/>
            </a:lvl9pPr>
          </a:lstStyle>
          <a:p/>
        </p:txBody>
      </p:sp>
      <p:sp>
        <p:nvSpPr>
          <p:cNvPr id="58" name="Google Shape;58;p25"/>
          <p:cNvSpPr txBox="1"/>
          <p:nvPr>
            <p:ph idx="2" type="body"/>
          </p:nvPr>
        </p:nvSpPr>
        <p:spPr>
          <a:xfrm>
            <a:off x="1156447" y="1400327"/>
            <a:ext cx="3346704" cy="2743200"/>
          </a:xfrm>
          <a:prstGeom prst="rect">
            <a:avLst/>
          </a:prstGeom>
          <a:noFill/>
          <a:ln>
            <a:noFill/>
          </a:ln>
        </p:spPr>
        <p:txBody>
          <a:bodyPr anchorCtr="0" anchor="t" bIns="45700" lIns="91425" spcFirstLastPara="1" rIns="91425" wrap="square" tIns="45700">
            <a:noAutofit/>
          </a:bodyPr>
          <a:lstStyle>
            <a:lvl1pPr indent="-377190" lvl="0" marL="457200" algn="l">
              <a:lnSpc>
                <a:spcPct val="100000"/>
              </a:lnSpc>
              <a:spcBef>
                <a:spcPts val="360"/>
              </a:spcBef>
              <a:spcAft>
                <a:spcPts val="0"/>
              </a:spcAft>
              <a:buSzPts val="2340"/>
              <a:buChar char="*"/>
              <a:defRPr sz="1800"/>
            </a:lvl1pPr>
            <a:lvl2pPr indent="-377190" lvl="1" marL="914400" algn="l">
              <a:lnSpc>
                <a:spcPct val="100000"/>
              </a:lnSpc>
              <a:spcBef>
                <a:spcPts val="360"/>
              </a:spcBef>
              <a:spcAft>
                <a:spcPts val="0"/>
              </a:spcAft>
              <a:buSzPts val="2340"/>
              <a:buChar char="*"/>
              <a:defRPr sz="1800"/>
            </a:lvl2pPr>
            <a:lvl3pPr indent="-360680" lvl="2" marL="1371600" algn="l">
              <a:lnSpc>
                <a:spcPct val="100000"/>
              </a:lnSpc>
              <a:spcBef>
                <a:spcPts val="320"/>
              </a:spcBef>
              <a:spcAft>
                <a:spcPts val="0"/>
              </a:spcAft>
              <a:buSzPts val="2080"/>
              <a:buChar char="*"/>
              <a:defRPr sz="1600"/>
            </a:lvl3pPr>
            <a:lvl4pPr indent="-360680" lvl="3" marL="1828800" algn="l">
              <a:lnSpc>
                <a:spcPct val="100000"/>
              </a:lnSpc>
              <a:spcBef>
                <a:spcPts val="320"/>
              </a:spcBef>
              <a:spcAft>
                <a:spcPts val="0"/>
              </a:spcAft>
              <a:buSzPts val="2080"/>
              <a:buChar char="*"/>
              <a:defRPr sz="1600"/>
            </a:lvl4pPr>
            <a:lvl5pPr indent="-360679" lvl="4" marL="2286000" algn="l">
              <a:lnSpc>
                <a:spcPct val="100000"/>
              </a:lnSpc>
              <a:spcBef>
                <a:spcPts val="320"/>
              </a:spcBef>
              <a:spcAft>
                <a:spcPts val="0"/>
              </a:spcAft>
              <a:buSzPts val="2080"/>
              <a:buChar char="*"/>
              <a:defRPr sz="1600"/>
            </a:lvl5pPr>
            <a:lvl6pPr indent="-360679" lvl="5" marL="2743200" algn="l">
              <a:lnSpc>
                <a:spcPct val="100000"/>
              </a:lnSpc>
              <a:spcBef>
                <a:spcPts val="320"/>
              </a:spcBef>
              <a:spcAft>
                <a:spcPts val="0"/>
              </a:spcAft>
              <a:buSzPts val="2080"/>
              <a:buChar char="*"/>
              <a:defRPr sz="1600"/>
            </a:lvl6pPr>
            <a:lvl7pPr indent="-360679" lvl="6" marL="3200400" algn="l">
              <a:lnSpc>
                <a:spcPct val="100000"/>
              </a:lnSpc>
              <a:spcBef>
                <a:spcPts val="320"/>
              </a:spcBef>
              <a:spcAft>
                <a:spcPts val="0"/>
              </a:spcAft>
              <a:buSzPts val="2080"/>
              <a:buChar char="*"/>
              <a:defRPr sz="1600"/>
            </a:lvl7pPr>
            <a:lvl8pPr indent="-360679" lvl="7" marL="3657600" algn="l">
              <a:lnSpc>
                <a:spcPct val="100000"/>
              </a:lnSpc>
              <a:spcBef>
                <a:spcPts val="320"/>
              </a:spcBef>
              <a:spcAft>
                <a:spcPts val="0"/>
              </a:spcAft>
              <a:buSzPts val="2080"/>
              <a:buChar char="*"/>
              <a:defRPr sz="1600"/>
            </a:lvl8pPr>
            <a:lvl9pPr indent="-360679" lvl="8" marL="4114800" algn="l">
              <a:lnSpc>
                <a:spcPct val="100000"/>
              </a:lnSpc>
              <a:spcBef>
                <a:spcPts val="320"/>
              </a:spcBef>
              <a:spcAft>
                <a:spcPts val="300"/>
              </a:spcAft>
              <a:buSzPts val="2080"/>
              <a:buChar char="*"/>
              <a:defRPr sz="1600"/>
            </a:lvl9pPr>
          </a:lstStyle>
          <a:p/>
        </p:txBody>
      </p:sp>
      <p:sp>
        <p:nvSpPr>
          <p:cNvPr id="59" name="Google Shape;59;p25"/>
          <p:cNvSpPr txBox="1"/>
          <p:nvPr>
            <p:ph idx="3" type="body"/>
          </p:nvPr>
        </p:nvSpPr>
        <p:spPr>
          <a:xfrm>
            <a:off x="4647302" y="731520"/>
            <a:ext cx="3346704" cy="639762"/>
          </a:xfrm>
          <a:prstGeom prst="rect">
            <a:avLst/>
          </a:prstGeom>
          <a:noFill/>
          <a:ln>
            <a:noFill/>
          </a:ln>
        </p:spPr>
        <p:txBody>
          <a:bodyPr anchorCtr="0" anchor="b" bIns="45700" lIns="91425" spcFirstLastPara="1" rIns="91425" wrap="square" tIns="45700">
            <a:noAutofit/>
          </a:bodyPr>
          <a:lstStyle>
            <a:lvl1pPr indent="-228600" lvl="0" marL="457200" algn="ctr">
              <a:lnSpc>
                <a:spcPct val="100000"/>
              </a:lnSpc>
              <a:spcBef>
                <a:spcPts val="480"/>
              </a:spcBef>
              <a:spcAft>
                <a:spcPts val="0"/>
              </a:spcAft>
              <a:buSzPts val="3120"/>
              <a:buNone/>
              <a:defRPr b="1" i="0" sz="2400">
                <a:solidFill>
                  <a:schemeClr val="dk1"/>
                </a:solidFill>
                <a:latin typeface="Trebuchet MS"/>
                <a:ea typeface="Trebuchet MS"/>
                <a:cs typeface="Trebuchet MS"/>
                <a:sym typeface="Trebuchet MS"/>
              </a:defRPr>
            </a:lvl1pPr>
            <a:lvl2pPr indent="-228600" lvl="1" marL="914400" algn="l">
              <a:lnSpc>
                <a:spcPct val="100000"/>
              </a:lnSpc>
              <a:spcBef>
                <a:spcPts val="400"/>
              </a:spcBef>
              <a:spcAft>
                <a:spcPts val="0"/>
              </a:spcAft>
              <a:buSzPts val="2600"/>
              <a:buNone/>
              <a:defRPr b="1" sz="2000"/>
            </a:lvl2pPr>
            <a:lvl3pPr indent="-228600" lvl="2" marL="1371600" algn="l">
              <a:lnSpc>
                <a:spcPct val="100000"/>
              </a:lnSpc>
              <a:spcBef>
                <a:spcPts val="360"/>
              </a:spcBef>
              <a:spcAft>
                <a:spcPts val="0"/>
              </a:spcAft>
              <a:buSzPts val="2340"/>
              <a:buNone/>
              <a:defRPr b="1" sz="1800"/>
            </a:lvl3pPr>
            <a:lvl4pPr indent="-228600" lvl="3" marL="1828800" algn="l">
              <a:lnSpc>
                <a:spcPct val="100000"/>
              </a:lnSpc>
              <a:spcBef>
                <a:spcPts val="320"/>
              </a:spcBef>
              <a:spcAft>
                <a:spcPts val="0"/>
              </a:spcAft>
              <a:buSzPts val="2080"/>
              <a:buNone/>
              <a:defRPr b="1" sz="1600"/>
            </a:lvl4pPr>
            <a:lvl5pPr indent="-228600" lvl="4" marL="2286000" algn="l">
              <a:lnSpc>
                <a:spcPct val="100000"/>
              </a:lnSpc>
              <a:spcBef>
                <a:spcPts val="320"/>
              </a:spcBef>
              <a:spcAft>
                <a:spcPts val="0"/>
              </a:spcAft>
              <a:buSzPts val="2080"/>
              <a:buNone/>
              <a:defRPr b="1" sz="1600"/>
            </a:lvl5pPr>
            <a:lvl6pPr indent="-228600" lvl="5" marL="2743200" algn="l">
              <a:lnSpc>
                <a:spcPct val="100000"/>
              </a:lnSpc>
              <a:spcBef>
                <a:spcPts val="320"/>
              </a:spcBef>
              <a:spcAft>
                <a:spcPts val="0"/>
              </a:spcAft>
              <a:buSzPts val="2080"/>
              <a:buNone/>
              <a:defRPr b="1" sz="1600"/>
            </a:lvl6pPr>
            <a:lvl7pPr indent="-228600" lvl="6" marL="3200400" algn="l">
              <a:lnSpc>
                <a:spcPct val="100000"/>
              </a:lnSpc>
              <a:spcBef>
                <a:spcPts val="320"/>
              </a:spcBef>
              <a:spcAft>
                <a:spcPts val="0"/>
              </a:spcAft>
              <a:buSzPts val="2080"/>
              <a:buNone/>
              <a:defRPr b="1" sz="1600"/>
            </a:lvl7pPr>
            <a:lvl8pPr indent="-228600" lvl="7" marL="3657600" algn="l">
              <a:lnSpc>
                <a:spcPct val="100000"/>
              </a:lnSpc>
              <a:spcBef>
                <a:spcPts val="320"/>
              </a:spcBef>
              <a:spcAft>
                <a:spcPts val="0"/>
              </a:spcAft>
              <a:buSzPts val="2080"/>
              <a:buNone/>
              <a:defRPr b="1" sz="1600"/>
            </a:lvl8pPr>
            <a:lvl9pPr indent="-228600" lvl="8" marL="4114800" algn="l">
              <a:lnSpc>
                <a:spcPct val="100000"/>
              </a:lnSpc>
              <a:spcBef>
                <a:spcPts val="320"/>
              </a:spcBef>
              <a:spcAft>
                <a:spcPts val="300"/>
              </a:spcAft>
              <a:buSzPts val="2080"/>
              <a:buNone/>
              <a:defRPr b="1" sz="1600"/>
            </a:lvl9pPr>
          </a:lstStyle>
          <a:p/>
        </p:txBody>
      </p:sp>
      <p:sp>
        <p:nvSpPr>
          <p:cNvPr id="60" name="Google Shape;60;p25"/>
          <p:cNvSpPr txBox="1"/>
          <p:nvPr>
            <p:ph idx="4" type="body"/>
          </p:nvPr>
        </p:nvSpPr>
        <p:spPr>
          <a:xfrm>
            <a:off x="4645025" y="1399032"/>
            <a:ext cx="3346704" cy="2743200"/>
          </a:xfrm>
          <a:prstGeom prst="rect">
            <a:avLst/>
          </a:prstGeom>
          <a:noFill/>
          <a:ln>
            <a:noFill/>
          </a:ln>
        </p:spPr>
        <p:txBody>
          <a:bodyPr anchorCtr="0" anchor="t" bIns="45700" lIns="91425" spcFirstLastPara="1" rIns="91425" wrap="square" tIns="45700">
            <a:noAutofit/>
          </a:bodyPr>
          <a:lstStyle>
            <a:lvl1pPr indent="-377190" lvl="0" marL="457200" algn="l">
              <a:lnSpc>
                <a:spcPct val="100000"/>
              </a:lnSpc>
              <a:spcBef>
                <a:spcPts val="360"/>
              </a:spcBef>
              <a:spcAft>
                <a:spcPts val="0"/>
              </a:spcAft>
              <a:buSzPts val="2340"/>
              <a:buChar char="*"/>
              <a:defRPr sz="1800"/>
            </a:lvl1pPr>
            <a:lvl2pPr indent="-377190" lvl="1" marL="914400" algn="l">
              <a:lnSpc>
                <a:spcPct val="100000"/>
              </a:lnSpc>
              <a:spcBef>
                <a:spcPts val="360"/>
              </a:spcBef>
              <a:spcAft>
                <a:spcPts val="0"/>
              </a:spcAft>
              <a:buSzPts val="2340"/>
              <a:buChar char="*"/>
              <a:defRPr sz="1800"/>
            </a:lvl2pPr>
            <a:lvl3pPr indent="-360680" lvl="2" marL="1371600" algn="l">
              <a:lnSpc>
                <a:spcPct val="100000"/>
              </a:lnSpc>
              <a:spcBef>
                <a:spcPts val="320"/>
              </a:spcBef>
              <a:spcAft>
                <a:spcPts val="0"/>
              </a:spcAft>
              <a:buSzPts val="2080"/>
              <a:buChar char="*"/>
              <a:defRPr sz="1600"/>
            </a:lvl3pPr>
            <a:lvl4pPr indent="-360680" lvl="3" marL="1828800" algn="l">
              <a:lnSpc>
                <a:spcPct val="100000"/>
              </a:lnSpc>
              <a:spcBef>
                <a:spcPts val="320"/>
              </a:spcBef>
              <a:spcAft>
                <a:spcPts val="0"/>
              </a:spcAft>
              <a:buSzPts val="2080"/>
              <a:buChar char="*"/>
              <a:defRPr sz="1600"/>
            </a:lvl4pPr>
            <a:lvl5pPr indent="-360679" lvl="4" marL="2286000" algn="l">
              <a:lnSpc>
                <a:spcPct val="100000"/>
              </a:lnSpc>
              <a:spcBef>
                <a:spcPts val="320"/>
              </a:spcBef>
              <a:spcAft>
                <a:spcPts val="0"/>
              </a:spcAft>
              <a:buSzPts val="2080"/>
              <a:buChar char="*"/>
              <a:defRPr sz="1600"/>
            </a:lvl5pPr>
            <a:lvl6pPr indent="-360679" lvl="5" marL="2743200" algn="l">
              <a:lnSpc>
                <a:spcPct val="100000"/>
              </a:lnSpc>
              <a:spcBef>
                <a:spcPts val="320"/>
              </a:spcBef>
              <a:spcAft>
                <a:spcPts val="0"/>
              </a:spcAft>
              <a:buSzPts val="2080"/>
              <a:buChar char="*"/>
              <a:defRPr sz="1600"/>
            </a:lvl6pPr>
            <a:lvl7pPr indent="-360679" lvl="6" marL="3200400" algn="l">
              <a:lnSpc>
                <a:spcPct val="100000"/>
              </a:lnSpc>
              <a:spcBef>
                <a:spcPts val="320"/>
              </a:spcBef>
              <a:spcAft>
                <a:spcPts val="0"/>
              </a:spcAft>
              <a:buSzPts val="2080"/>
              <a:buChar char="*"/>
              <a:defRPr sz="1600"/>
            </a:lvl7pPr>
            <a:lvl8pPr indent="-360679" lvl="7" marL="3657600" algn="l">
              <a:lnSpc>
                <a:spcPct val="100000"/>
              </a:lnSpc>
              <a:spcBef>
                <a:spcPts val="320"/>
              </a:spcBef>
              <a:spcAft>
                <a:spcPts val="0"/>
              </a:spcAft>
              <a:buSzPts val="2080"/>
              <a:buChar char="*"/>
              <a:defRPr sz="1600"/>
            </a:lvl8pPr>
            <a:lvl9pPr indent="-360679" lvl="8" marL="4114800" algn="l">
              <a:lnSpc>
                <a:spcPct val="100000"/>
              </a:lnSpc>
              <a:spcBef>
                <a:spcPts val="320"/>
              </a:spcBef>
              <a:spcAft>
                <a:spcPts val="300"/>
              </a:spcAft>
              <a:buSzPts val="2080"/>
              <a:buChar char="*"/>
              <a:defRPr sz="1600"/>
            </a:lvl9pPr>
          </a:lstStyle>
          <a:p/>
        </p:txBody>
      </p:sp>
      <p:sp>
        <p:nvSpPr>
          <p:cNvPr id="61" name="Google Shape;61;p25"/>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5"/>
          <p:cNvSpPr txBox="1"/>
          <p:nvPr>
            <p:ph idx="11" type="ftr"/>
          </p:nvPr>
        </p:nvSpPr>
        <p:spPr>
          <a:xfrm>
            <a:off x="457199" y="6172200"/>
            <a:ext cx="335280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5"/>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9pPr>
          </a:lstStyle>
          <a:p>
            <a:pPr indent="0" lvl="0" marL="0" rtl="0" algn="ctr">
              <a:spcBef>
                <a:spcPts val="0"/>
              </a:spcBef>
              <a:spcAft>
                <a:spcPts val="0"/>
              </a:spcAft>
              <a:buNone/>
            </a:pPr>
            <a:fld id="{00000000-1234-1234-1234-123412341234}" type="slidenum">
              <a:rPr lang="en-US"/>
              <a:t>‹#›</a:t>
            </a:fld>
            <a:endParaRPr/>
          </a:p>
        </p:txBody>
      </p:sp>
      <p:sp>
        <p:nvSpPr>
          <p:cNvPr id="64" name="Google Shape;64;p25"/>
          <p:cNvSpPr txBox="1"/>
          <p:nvPr>
            <p:ph type="title"/>
          </p:nvPr>
        </p:nvSpPr>
        <p:spPr>
          <a:xfrm>
            <a:off x="1793289" y="4372168"/>
            <a:ext cx="6512511" cy="114300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2304"/>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5" name="Shape 65"/>
        <p:cNvGrpSpPr/>
        <p:nvPr/>
      </p:nvGrpSpPr>
      <p:grpSpPr>
        <a:xfrm>
          <a:off x="0" y="0"/>
          <a:ext cx="0" cy="0"/>
          <a:chOff x="0" y="0"/>
          <a:chExt cx="0" cy="0"/>
        </a:xfrm>
      </p:grpSpPr>
      <p:sp>
        <p:nvSpPr>
          <p:cNvPr id="66" name="Google Shape;66;p26"/>
          <p:cNvSpPr txBox="1"/>
          <p:nvPr>
            <p:ph type="title"/>
          </p:nvPr>
        </p:nvSpPr>
        <p:spPr>
          <a:xfrm>
            <a:off x="1793289" y="4372168"/>
            <a:ext cx="6512511" cy="1143000"/>
          </a:xfrm>
          <a:prstGeom prst="rect">
            <a:avLst/>
          </a:prstGeom>
          <a:noFill/>
          <a:ln>
            <a:noFill/>
          </a:ln>
        </p:spPr>
        <p:txBody>
          <a:bodyPr anchorCtr="0" anchor="t" bIns="45700" lIns="91425" spcFirstLastPara="1" rIns="91425" wrap="square" tIns="45700">
            <a:noAutofit/>
          </a:bodyPr>
          <a:lstStyle>
            <a:lvl1pPr lvl="0" algn="r">
              <a:lnSpc>
                <a:spcPct val="100000"/>
              </a:lnSpc>
              <a:spcBef>
                <a:spcPts val="0"/>
              </a:spcBef>
              <a:spcAft>
                <a:spcPts val="0"/>
              </a:spcAft>
              <a:buSzPts val="2304"/>
              <a:buChar cha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6"/>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26"/>
          <p:cNvSpPr txBox="1"/>
          <p:nvPr>
            <p:ph idx="11" type="ftr"/>
          </p:nvPr>
        </p:nvSpPr>
        <p:spPr>
          <a:xfrm>
            <a:off x="457199" y="6172200"/>
            <a:ext cx="335280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26"/>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0" name="Shape 70"/>
        <p:cNvGrpSpPr/>
        <p:nvPr/>
      </p:nvGrpSpPr>
      <p:grpSpPr>
        <a:xfrm>
          <a:off x="0" y="0"/>
          <a:ext cx="0" cy="0"/>
          <a:chOff x="0" y="0"/>
          <a:chExt cx="0" cy="0"/>
        </a:xfrm>
      </p:grpSpPr>
      <p:sp>
        <p:nvSpPr>
          <p:cNvPr id="71" name="Google Shape;71;p27"/>
          <p:cNvSpPr txBox="1"/>
          <p:nvPr>
            <p:ph type="title"/>
          </p:nvPr>
        </p:nvSpPr>
        <p:spPr>
          <a:xfrm>
            <a:off x="839095" y="2209800"/>
            <a:ext cx="3636085" cy="1258493"/>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3584"/>
              <a:buChar char="*"/>
              <a:defRPr b="1"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7"/>
          <p:cNvSpPr txBox="1"/>
          <p:nvPr>
            <p:ph idx="1" type="body"/>
          </p:nvPr>
        </p:nvSpPr>
        <p:spPr>
          <a:xfrm>
            <a:off x="4593515" y="731520"/>
            <a:ext cx="4017085" cy="4894730"/>
          </a:xfrm>
          <a:prstGeom prst="rect">
            <a:avLst/>
          </a:prstGeom>
          <a:noFill/>
          <a:ln>
            <a:noFill/>
          </a:ln>
        </p:spPr>
        <p:txBody>
          <a:bodyPr anchorCtr="0" anchor="ctr" bIns="45700" lIns="91425" spcFirstLastPara="1" rIns="91425" wrap="square" tIns="45700">
            <a:noAutofit/>
          </a:bodyPr>
          <a:lstStyle>
            <a:lvl1pPr indent="-410210" lvl="0" marL="457200" algn="l">
              <a:lnSpc>
                <a:spcPct val="100000"/>
              </a:lnSpc>
              <a:spcBef>
                <a:spcPts val="440"/>
              </a:spcBef>
              <a:spcAft>
                <a:spcPts val="0"/>
              </a:spcAft>
              <a:buSzPts val="2860"/>
              <a:buChar char="*"/>
              <a:defRPr sz="2200"/>
            </a:lvl1pPr>
            <a:lvl2pPr indent="-393700" lvl="1" marL="914400" algn="l">
              <a:lnSpc>
                <a:spcPct val="100000"/>
              </a:lnSpc>
              <a:spcBef>
                <a:spcPts val="400"/>
              </a:spcBef>
              <a:spcAft>
                <a:spcPts val="0"/>
              </a:spcAft>
              <a:buSzPts val="2600"/>
              <a:buChar char="*"/>
              <a:defRPr sz="2000"/>
            </a:lvl2pPr>
            <a:lvl3pPr indent="-377189" lvl="2" marL="1371600" algn="l">
              <a:lnSpc>
                <a:spcPct val="100000"/>
              </a:lnSpc>
              <a:spcBef>
                <a:spcPts val="360"/>
              </a:spcBef>
              <a:spcAft>
                <a:spcPts val="0"/>
              </a:spcAft>
              <a:buSzPts val="2340"/>
              <a:buChar char="*"/>
              <a:defRPr sz="1800"/>
            </a:lvl3pPr>
            <a:lvl4pPr indent="-360680" lvl="3" marL="1828800" algn="l">
              <a:lnSpc>
                <a:spcPct val="100000"/>
              </a:lnSpc>
              <a:spcBef>
                <a:spcPts val="320"/>
              </a:spcBef>
              <a:spcAft>
                <a:spcPts val="0"/>
              </a:spcAft>
              <a:buSzPts val="2080"/>
              <a:buChar char="*"/>
              <a:defRPr sz="1600"/>
            </a:lvl4pPr>
            <a:lvl5pPr indent="-344170" lvl="4" marL="2286000" algn="l">
              <a:lnSpc>
                <a:spcPct val="100000"/>
              </a:lnSpc>
              <a:spcBef>
                <a:spcPts val="300"/>
              </a:spcBef>
              <a:spcAft>
                <a:spcPts val="0"/>
              </a:spcAft>
              <a:buSzPts val="1820"/>
              <a:buChar char="*"/>
              <a:defRPr sz="1400"/>
            </a:lvl5pPr>
            <a:lvl6pPr indent="-393700" lvl="5" marL="2743200" algn="l">
              <a:lnSpc>
                <a:spcPct val="100000"/>
              </a:lnSpc>
              <a:spcBef>
                <a:spcPts val="400"/>
              </a:spcBef>
              <a:spcAft>
                <a:spcPts val="0"/>
              </a:spcAft>
              <a:buSzPts val="2600"/>
              <a:buChar char="*"/>
              <a:defRPr sz="2000"/>
            </a:lvl6pPr>
            <a:lvl7pPr indent="-393700" lvl="6" marL="3200400" algn="l">
              <a:lnSpc>
                <a:spcPct val="100000"/>
              </a:lnSpc>
              <a:spcBef>
                <a:spcPts val="400"/>
              </a:spcBef>
              <a:spcAft>
                <a:spcPts val="0"/>
              </a:spcAft>
              <a:buSzPts val="2600"/>
              <a:buChar char="*"/>
              <a:defRPr sz="2000"/>
            </a:lvl7pPr>
            <a:lvl8pPr indent="-393700" lvl="7" marL="3657600" algn="l">
              <a:lnSpc>
                <a:spcPct val="100000"/>
              </a:lnSpc>
              <a:spcBef>
                <a:spcPts val="400"/>
              </a:spcBef>
              <a:spcAft>
                <a:spcPts val="0"/>
              </a:spcAft>
              <a:buSzPts val="2600"/>
              <a:buChar char="*"/>
              <a:defRPr sz="2000"/>
            </a:lvl8pPr>
            <a:lvl9pPr indent="-393700" lvl="8" marL="4114800" algn="l">
              <a:lnSpc>
                <a:spcPct val="100000"/>
              </a:lnSpc>
              <a:spcBef>
                <a:spcPts val="400"/>
              </a:spcBef>
              <a:spcAft>
                <a:spcPts val="300"/>
              </a:spcAft>
              <a:buSzPts val="2600"/>
              <a:buChar char="*"/>
              <a:defRPr sz="2000"/>
            </a:lvl9pPr>
          </a:lstStyle>
          <a:p/>
        </p:txBody>
      </p:sp>
      <p:sp>
        <p:nvSpPr>
          <p:cNvPr id="73" name="Google Shape;73;p27"/>
          <p:cNvSpPr txBox="1"/>
          <p:nvPr>
            <p:ph idx="2" type="body"/>
          </p:nvPr>
        </p:nvSpPr>
        <p:spPr>
          <a:xfrm>
            <a:off x="1075765" y="3497802"/>
            <a:ext cx="3388660" cy="213951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SzPts val="1820"/>
              <a:buNone/>
              <a:defRPr sz="1400"/>
            </a:lvl1pPr>
            <a:lvl2pPr indent="-228600" lvl="1" marL="914400" algn="l">
              <a:lnSpc>
                <a:spcPct val="100000"/>
              </a:lnSpc>
              <a:spcBef>
                <a:spcPts val="300"/>
              </a:spcBef>
              <a:spcAft>
                <a:spcPts val="0"/>
              </a:spcAft>
              <a:buSzPts val="1560"/>
              <a:buNone/>
              <a:defRPr sz="1200"/>
            </a:lvl2pPr>
            <a:lvl3pPr indent="-228600" lvl="2" marL="1371600" algn="l">
              <a:lnSpc>
                <a:spcPct val="100000"/>
              </a:lnSpc>
              <a:spcBef>
                <a:spcPts val="300"/>
              </a:spcBef>
              <a:spcAft>
                <a:spcPts val="0"/>
              </a:spcAft>
              <a:buSzPts val="1300"/>
              <a:buNone/>
              <a:defRPr sz="1000"/>
            </a:lvl3pPr>
            <a:lvl4pPr indent="-228600" lvl="3" marL="1828800" algn="l">
              <a:lnSpc>
                <a:spcPct val="100000"/>
              </a:lnSpc>
              <a:spcBef>
                <a:spcPts val="300"/>
              </a:spcBef>
              <a:spcAft>
                <a:spcPts val="0"/>
              </a:spcAft>
              <a:buSzPts val="1170"/>
              <a:buNone/>
              <a:defRPr sz="900"/>
            </a:lvl4pPr>
            <a:lvl5pPr indent="-228600" lvl="4" marL="2286000" algn="l">
              <a:lnSpc>
                <a:spcPct val="100000"/>
              </a:lnSpc>
              <a:spcBef>
                <a:spcPts val="300"/>
              </a:spcBef>
              <a:spcAft>
                <a:spcPts val="0"/>
              </a:spcAft>
              <a:buSzPts val="1170"/>
              <a:buNone/>
              <a:defRPr sz="900"/>
            </a:lvl5pPr>
            <a:lvl6pPr indent="-228600" lvl="5" marL="2743200" algn="l">
              <a:lnSpc>
                <a:spcPct val="100000"/>
              </a:lnSpc>
              <a:spcBef>
                <a:spcPts val="300"/>
              </a:spcBef>
              <a:spcAft>
                <a:spcPts val="0"/>
              </a:spcAft>
              <a:buSzPts val="1170"/>
              <a:buNone/>
              <a:defRPr sz="900"/>
            </a:lvl6pPr>
            <a:lvl7pPr indent="-228600" lvl="6" marL="3200400" algn="l">
              <a:lnSpc>
                <a:spcPct val="100000"/>
              </a:lnSpc>
              <a:spcBef>
                <a:spcPts val="300"/>
              </a:spcBef>
              <a:spcAft>
                <a:spcPts val="0"/>
              </a:spcAft>
              <a:buSzPts val="1170"/>
              <a:buNone/>
              <a:defRPr sz="900"/>
            </a:lvl7pPr>
            <a:lvl8pPr indent="-228600" lvl="7" marL="3657600" algn="l">
              <a:lnSpc>
                <a:spcPct val="100000"/>
              </a:lnSpc>
              <a:spcBef>
                <a:spcPts val="300"/>
              </a:spcBef>
              <a:spcAft>
                <a:spcPts val="0"/>
              </a:spcAft>
              <a:buSzPts val="1170"/>
              <a:buNone/>
              <a:defRPr sz="900"/>
            </a:lvl8pPr>
            <a:lvl9pPr indent="-228600" lvl="8" marL="4114800" algn="l">
              <a:lnSpc>
                <a:spcPct val="100000"/>
              </a:lnSpc>
              <a:spcBef>
                <a:spcPts val="300"/>
              </a:spcBef>
              <a:spcAft>
                <a:spcPts val="300"/>
              </a:spcAft>
              <a:buSzPts val="1170"/>
              <a:buNone/>
              <a:defRPr sz="900"/>
            </a:lvl9pPr>
          </a:lstStyle>
          <a:p/>
        </p:txBody>
      </p:sp>
      <p:sp>
        <p:nvSpPr>
          <p:cNvPr id="74" name="Google Shape;74;p27"/>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27"/>
          <p:cNvSpPr txBox="1"/>
          <p:nvPr>
            <p:ph idx="11" type="ftr"/>
          </p:nvPr>
        </p:nvSpPr>
        <p:spPr>
          <a:xfrm>
            <a:off x="457199" y="6172200"/>
            <a:ext cx="335280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7"/>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77" name="Shape 77"/>
        <p:cNvGrpSpPr/>
        <p:nvPr/>
      </p:nvGrpSpPr>
      <p:grpSpPr>
        <a:xfrm>
          <a:off x="0" y="0"/>
          <a:ext cx="0" cy="0"/>
          <a:chOff x="0" y="0"/>
          <a:chExt cx="0" cy="0"/>
        </a:xfrm>
      </p:grpSpPr>
      <p:sp>
        <p:nvSpPr>
          <p:cNvPr id="78" name="Google Shape;78;p28"/>
          <p:cNvSpPr/>
          <p:nvPr/>
        </p:nvSpPr>
        <p:spPr>
          <a:xfrm>
            <a:off x="0" y="3866920"/>
            <a:ext cx="9144000" cy="2991080"/>
          </a:xfrm>
          <a:prstGeom prst="rect">
            <a:avLst/>
          </a:prstGeom>
          <a:gradFill>
            <a:gsLst>
              <a:gs pos="0">
                <a:srgbClr val="FFFFFF">
                  <a:alpha val="90980"/>
                </a:srgbClr>
              </a:gs>
              <a:gs pos="37000">
                <a:srgbClr val="FFFFFF">
                  <a:alpha val="76078"/>
                </a:srgbClr>
              </a:gs>
              <a:gs pos="100000">
                <a:srgbClr val="B4DCFA">
                  <a:alpha val="8000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79" name="Google Shape;79;p28"/>
          <p:cNvSpPr/>
          <p:nvPr/>
        </p:nvSpPr>
        <p:spPr>
          <a:xfrm>
            <a:off x="0" y="0"/>
            <a:ext cx="9144000" cy="3866920"/>
          </a:xfrm>
          <a:prstGeom prst="rect">
            <a:avLst/>
          </a:prstGeom>
          <a:gradFill>
            <a:gsLst>
              <a:gs pos="0">
                <a:srgbClr val="FFFFFF">
                  <a:alpha val="89019"/>
                </a:srgbClr>
              </a:gs>
              <a:gs pos="48000">
                <a:srgbClr val="FFFFFF">
                  <a:alpha val="61960"/>
                </a:srgbClr>
              </a:gs>
              <a:gs pos="100000">
                <a:srgbClr val="B4DCFA">
                  <a:alpha val="8000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80" name="Google Shape;80;p28"/>
          <p:cNvSpPr/>
          <p:nvPr/>
        </p:nvSpPr>
        <p:spPr>
          <a:xfrm>
            <a:off x="0" y="2652311"/>
            <a:ext cx="9144000" cy="2286000"/>
          </a:xfrm>
          <a:prstGeom prst="rect">
            <a:avLst/>
          </a:prstGeom>
          <a:gradFill>
            <a:gsLst>
              <a:gs pos="0">
                <a:srgbClr val="FFFFFF">
                  <a:alpha val="0"/>
                </a:srgbClr>
              </a:gs>
              <a:gs pos="29000">
                <a:srgbClr val="FFFFFF">
                  <a:alpha val="29019"/>
                </a:srgbClr>
              </a:gs>
              <a:gs pos="45000">
                <a:srgbClr val="B4DCFA">
                  <a:alpha val="40000"/>
                </a:srgbClr>
              </a:gs>
              <a:gs pos="55000">
                <a:srgbClr val="FFFFFF">
                  <a:alpha val="25098"/>
                </a:srgbClr>
              </a:gs>
              <a:gs pos="65000">
                <a:srgbClr val="B4DCFA">
                  <a:alpha val="60000"/>
                </a:srgbClr>
              </a:gs>
              <a:gs pos="100000">
                <a:srgbClr val="FFFFFF">
                  <a:alpha val="0"/>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81" name="Google Shape;81;p28"/>
          <p:cNvSpPr/>
          <p:nvPr/>
        </p:nvSpPr>
        <p:spPr>
          <a:xfrm>
            <a:off x="0" y="1600200"/>
            <a:ext cx="9144000" cy="5105400"/>
          </a:xfrm>
          <a:prstGeom prst="ellipse">
            <a:avLst/>
          </a:prstGeom>
          <a:gradFill>
            <a:gsLst>
              <a:gs pos="0">
                <a:schemeClr val="lt1"/>
              </a:gs>
              <a:gs pos="54000">
                <a:srgbClr val="FFFFFF">
                  <a:alpha val="0"/>
                </a:srgbClr>
              </a:gs>
              <a:gs pos="100000">
                <a:srgbClr val="FFFFFF">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82" name="Google Shape;82;p28"/>
          <p:cNvSpPr/>
          <p:nvPr>
            <p:ph idx="2" type="pic"/>
          </p:nvPr>
        </p:nvSpPr>
        <p:spPr>
          <a:xfrm>
            <a:off x="4475175" y="1143000"/>
            <a:ext cx="4114800" cy="3127806"/>
          </a:xfrm>
          <a:prstGeom prst="roundRect">
            <a:avLst>
              <a:gd fmla="val 4230" name="adj"/>
            </a:avLst>
          </a:prstGeom>
          <a:solidFill>
            <a:srgbClr val="8BC9F7"/>
          </a:solidFill>
          <a:ln>
            <a:noFill/>
          </a:ln>
          <a:effectLst>
            <a:reflection blurRad="0" dir="0" dist="0" endA="300" endPos="28000" kx="0" rotWithShape="0" algn="bl" stA="23000" stPos="0" sy="-100000" ky="0"/>
          </a:effectLst>
        </p:spPr>
      </p:sp>
      <p:sp>
        <p:nvSpPr>
          <p:cNvPr id="83" name="Google Shape;83;p28"/>
          <p:cNvSpPr txBox="1"/>
          <p:nvPr>
            <p:ph idx="1" type="body"/>
          </p:nvPr>
        </p:nvSpPr>
        <p:spPr>
          <a:xfrm>
            <a:off x="877887" y="1010486"/>
            <a:ext cx="3694114" cy="2163020"/>
          </a:xfrm>
          <a:prstGeom prst="rect">
            <a:avLst/>
          </a:prstGeom>
          <a:noFill/>
          <a:ln>
            <a:noFill/>
          </a:ln>
        </p:spPr>
        <p:txBody>
          <a:bodyPr anchorCtr="0" anchor="b" bIns="45700" lIns="91425" spcFirstLastPara="1" rIns="91425" wrap="square" tIns="45700">
            <a:noAutofit/>
          </a:bodyPr>
          <a:lstStyle>
            <a:lvl1pPr indent="-360680" lvl="0" marL="457200" algn="l">
              <a:lnSpc>
                <a:spcPct val="100000"/>
              </a:lnSpc>
              <a:spcBef>
                <a:spcPts val="320"/>
              </a:spcBef>
              <a:spcAft>
                <a:spcPts val="0"/>
              </a:spcAft>
              <a:buSzPts val="2080"/>
              <a:buFont typeface="Georgia"/>
              <a:buChar char="*"/>
              <a:defRPr sz="1600"/>
            </a:lvl1pPr>
            <a:lvl2pPr indent="-228600" lvl="1" marL="914400" algn="l">
              <a:lnSpc>
                <a:spcPct val="100000"/>
              </a:lnSpc>
              <a:spcBef>
                <a:spcPts val="300"/>
              </a:spcBef>
              <a:spcAft>
                <a:spcPts val="0"/>
              </a:spcAft>
              <a:buSzPts val="1560"/>
              <a:buNone/>
              <a:defRPr sz="1200"/>
            </a:lvl2pPr>
            <a:lvl3pPr indent="-228600" lvl="2" marL="1371600" algn="l">
              <a:lnSpc>
                <a:spcPct val="100000"/>
              </a:lnSpc>
              <a:spcBef>
                <a:spcPts val="300"/>
              </a:spcBef>
              <a:spcAft>
                <a:spcPts val="0"/>
              </a:spcAft>
              <a:buSzPts val="1300"/>
              <a:buNone/>
              <a:defRPr sz="1000"/>
            </a:lvl3pPr>
            <a:lvl4pPr indent="-228600" lvl="3" marL="1828800" algn="l">
              <a:lnSpc>
                <a:spcPct val="100000"/>
              </a:lnSpc>
              <a:spcBef>
                <a:spcPts val="300"/>
              </a:spcBef>
              <a:spcAft>
                <a:spcPts val="0"/>
              </a:spcAft>
              <a:buSzPts val="1170"/>
              <a:buNone/>
              <a:defRPr sz="900"/>
            </a:lvl4pPr>
            <a:lvl5pPr indent="-228600" lvl="4" marL="2286000" algn="l">
              <a:lnSpc>
                <a:spcPct val="100000"/>
              </a:lnSpc>
              <a:spcBef>
                <a:spcPts val="300"/>
              </a:spcBef>
              <a:spcAft>
                <a:spcPts val="0"/>
              </a:spcAft>
              <a:buSzPts val="1170"/>
              <a:buNone/>
              <a:defRPr sz="900"/>
            </a:lvl5pPr>
            <a:lvl6pPr indent="-228600" lvl="5" marL="2743200" algn="l">
              <a:lnSpc>
                <a:spcPct val="100000"/>
              </a:lnSpc>
              <a:spcBef>
                <a:spcPts val="300"/>
              </a:spcBef>
              <a:spcAft>
                <a:spcPts val="0"/>
              </a:spcAft>
              <a:buSzPts val="1170"/>
              <a:buNone/>
              <a:defRPr sz="900"/>
            </a:lvl6pPr>
            <a:lvl7pPr indent="-228600" lvl="6" marL="3200400" algn="l">
              <a:lnSpc>
                <a:spcPct val="100000"/>
              </a:lnSpc>
              <a:spcBef>
                <a:spcPts val="300"/>
              </a:spcBef>
              <a:spcAft>
                <a:spcPts val="0"/>
              </a:spcAft>
              <a:buSzPts val="1170"/>
              <a:buNone/>
              <a:defRPr sz="900"/>
            </a:lvl7pPr>
            <a:lvl8pPr indent="-228600" lvl="7" marL="3657600" algn="l">
              <a:lnSpc>
                <a:spcPct val="100000"/>
              </a:lnSpc>
              <a:spcBef>
                <a:spcPts val="300"/>
              </a:spcBef>
              <a:spcAft>
                <a:spcPts val="0"/>
              </a:spcAft>
              <a:buSzPts val="1170"/>
              <a:buNone/>
              <a:defRPr sz="900"/>
            </a:lvl8pPr>
            <a:lvl9pPr indent="-228600" lvl="8" marL="4114800" algn="l">
              <a:lnSpc>
                <a:spcPct val="100000"/>
              </a:lnSpc>
              <a:spcBef>
                <a:spcPts val="300"/>
              </a:spcBef>
              <a:spcAft>
                <a:spcPts val="300"/>
              </a:spcAft>
              <a:buSzPts val="1170"/>
              <a:buNone/>
              <a:defRPr sz="900"/>
            </a:lvl9pPr>
          </a:lstStyle>
          <a:p/>
        </p:txBody>
      </p:sp>
      <p:sp>
        <p:nvSpPr>
          <p:cNvPr id="84" name="Google Shape;84;p28"/>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28"/>
          <p:cNvSpPr txBox="1"/>
          <p:nvPr>
            <p:ph idx="11" type="ftr"/>
          </p:nvPr>
        </p:nvSpPr>
        <p:spPr>
          <a:xfrm>
            <a:off x="457199" y="6172200"/>
            <a:ext cx="3352801"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28"/>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9pPr>
          </a:lstStyle>
          <a:p>
            <a:pPr indent="0" lvl="0" marL="0" rtl="0" algn="ctr">
              <a:spcBef>
                <a:spcPts val="0"/>
              </a:spcBef>
              <a:spcAft>
                <a:spcPts val="0"/>
              </a:spcAft>
              <a:buNone/>
            </a:pPr>
            <a:fld id="{00000000-1234-1234-1234-123412341234}" type="slidenum">
              <a:rPr lang="en-US"/>
              <a:t>‹#›</a:t>
            </a:fld>
            <a:endParaRPr/>
          </a:p>
        </p:txBody>
      </p:sp>
      <p:sp>
        <p:nvSpPr>
          <p:cNvPr id="87" name="Google Shape;87;p28"/>
          <p:cNvSpPr txBox="1"/>
          <p:nvPr>
            <p:ph type="title"/>
          </p:nvPr>
        </p:nvSpPr>
        <p:spPr>
          <a:xfrm>
            <a:off x="727268" y="4464421"/>
            <a:ext cx="6383538" cy="114300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SzPts val="5888"/>
              <a:buChar char="*"/>
              <a:defRPr b="1" sz="4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99D4FE"/>
            </a:gs>
            <a:gs pos="60000">
              <a:srgbClr val="FFFFFF"/>
            </a:gs>
            <a:gs pos="100000">
              <a:srgbClr val="54BDFF"/>
            </a:gs>
          </a:gsLst>
          <a:path path="circle">
            <a:fillToRect b="50%" l="50%" r="50%" t="50%"/>
          </a:path>
          <a:tileRect/>
        </a:gradFill>
      </p:bgPr>
    </p:bg>
    <p:spTree>
      <p:nvGrpSpPr>
        <p:cNvPr id="9" name="Shape 9"/>
        <p:cNvGrpSpPr/>
        <p:nvPr/>
      </p:nvGrpSpPr>
      <p:grpSpPr>
        <a:xfrm>
          <a:off x="0" y="0"/>
          <a:ext cx="0" cy="0"/>
          <a:chOff x="0" y="0"/>
          <a:chExt cx="0" cy="0"/>
        </a:xfrm>
      </p:grpSpPr>
      <p:sp>
        <p:nvSpPr>
          <p:cNvPr id="10" name="Google Shape;10;p19"/>
          <p:cNvSpPr/>
          <p:nvPr/>
        </p:nvSpPr>
        <p:spPr>
          <a:xfrm>
            <a:off x="0" y="5105400"/>
            <a:ext cx="9144000" cy="1752600"/>
          </a:xfrm>
          <a:prstGeom prst="rect">
            <a:avLst/>
          </a:prstGeom>
          <a:gradFill>
            <a:gsLst>
              <a:gs pos="0">
                <a:srgbClr val="FFFFFF">
                  <a:alpha val="90196"/>
                </a:srgbClr>
              </a:gs>
              <a:gs pos="37000">
                <a:srgbClr val="FFFFFF">
                  <a:alpha val="74901"/>
                </a:srgbClr>
              </a:gs>
              <a:gs pos="100000">
                <a:srgbClr val="B4DCFA">
                  <a:alpha val="78039"/>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11" name="Google Shape;11;p19"/>
          <p:cNvSpPr/>
          <p:nvPr/>
        </p:nvSpPr>
        <p:spPr>
          <a:xfrm>
            <a:off x="0" y="0"/>
            <a:ext cx="9144000" cy="5105400"/>
          </a:xfrm>
          <a:prstGeom prst="rect">
            <a:avLst/>
          </a:prstGeom>
          <a:gradFill>
            <a:gsLst>
              <a:gs pos="0">
                <a:srgbClr val="FFFFFF">
                  <a:alpha val="87843"/>
                </a:srgbClr>
              </a:gs>
              <a:gs pos="48000">
                <a:srgbClr val="FFFFFF">
                  <a:alpha val="61176"/>
                </a:srgbClr>
              </a:gs>
              <a:gs pos="100000">
                <a:srgbClr val="B4DCFA">
                  <a:alpha val="78039"/>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12" name="Google Shape;12;p19"/>
          <p:cNvSpPr/>
          <p:nvPr/>
        </p:nvSpPr>
        <p:spPr>
          <a:xfrm>
            <a:off x="0" y="3768304"/>
            <a:ext cx="9144000" cy="2286000"/>
          </a:xfrm>
          <a:prstGeom prst="rect">
            <a:avLst/>
          </a:prstGeom>
          <a:gradFill>
            <a:gsLst>
              <a:gs pos="0">
                <a:srgbClr val="FFFFFF">
                  <a:alpha val="0"/>
                </a:srgbClr>
              </a:gs>
              <a:gs pos="29000">
                <a:srgbClr val="FFFFFF">
                  <a:alpha val="29019"/>
                </a:srgbClr>
              </a:gs>
              <a:gs pos="45000">
                <a:srgbClr val="B4DCFA">
                  <a:alpha val="40000"/>
                </a:srgbClr>
              </a:gs>
              <a:gs pos="55000">
                <a:srgbClr val="FFFFFF">
                  <a:alpha val="25098"/>
                </a:srgbClr>
              </a:gs>
              <a:gs pos="65000">
                <a:srgbClr val="B4DCFA">
                  <a:alpha val="60000"/>
                </a:srgbClr>
              </a:gs>
              <a:gs pos="100000">
                <a:srgbClr val="FFFFFF">
                  <a:alpha val="0"/>
                </a:srgbClr>
              </a:gs>
            </a:gsLst>
            <a:lin ang="5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13" name="Google Shape;13;p19"/>
          <p:cNvSpPr/>
          <p:nvPr/>
        </p:nvSpPr>
        <p:spPr>
          <a:xfrm>
            <a:off x="0" y="1600200"/>
            <a:ext cx="9144000" cy="5105400"/>
          </a:xfrm>
          <a:prstGeom prst="ellipse">
            <a:avLst/>
          </a:prstGeom>
          <a:gradFill>
            <a:gsLst>
              <a:gs pos="0">
                <a:schemeClr val="lt1"/>
              </a:gs>
              <a:gs pos="56000">
                <a:srgbClr val="FFFFFF">
                  <a:alpha val="0"/>
                </a:srgbClr>
              </a:gs>
              <a:gs pos="100000">
                <a:srgbClr val="FFFFFF">
                  <a:alpha val="0"/>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p:txBody>
      </p:sp>
      <p:sp>
        <p:nvSpPr>
          <p:cNvPr id="14" name="Google Shape;14;p19"/>
          <p:cNvSpPr txBox="1"/>
          <p:nvPr>
            <p:ph type="title"/>
          </p:nvPr>
        </p:nvSpPr>
        <p:spPr>
          <a:xfrm>
            <a:off x="1793289" y="4372168"/>
            <a:ext cx="6512511" cy="11430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C3260C"/>
              </a:buClr>
              <a:buSzPts val="5888"/>
              <a:buFont typeface="Georgia"/>
              <a:buChar char="*"/>
              <a:defRPr b="1" i="0" sz="4600" u="none" cap="none" strike="noStrike">
                <a:solidFill>
                  <a:schemeClr val="dk1"/>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2"/>
                </a:solidFill>
                <a:latin typeface="Arial"/>
                <a:ea typeface="Arial"/>
                <a:cs typeface="Arial"/>
                <a:sym typeface="Arial"/>
              </a:defRPr>
            </a:lvl9pPr>
          </a:lstStyle>
          <a:p/>
        </p:txBody>
      </p:sp>
      <p:sp>
        <p:nvSpPr>
          <p:cNvPr id="15" name="Google Shape;15;p19"/>
          <p:cNvSpPr txBox="1"/>
          <p:nvPr>
            <p:ph idx="1" type="body"/>
          </p:nvPr>
        </p:nvSpPr>
        <p:spPr>
          <a:xfrm>
            <a:off x="1143000" y="732260"/>
            <a:ext cx="6400800" cy="3474720"/>
          </a:xfrm>
          <a:prstGeom prst="rect">
            <a:avLst/>
          </a:prstGeom>
          <a:noFill/>
          <a:ln>
            <a:noFill/>
          </a:ln>
        </p:spPr>
        <p:txBody>
          <a:bodyPr anchorCtr="0" anchor="t" bIns="45700" lIns="91425" spcFirstLastPara="1" rIns="91425" wrap="square" tIns="45700">
            <a:noAutofit/>
          </a:bodyPr>
          <a:lstStyle>
            <a:lvl1pPr indent="-410210" lvl="0" marL="457200" marR="0" rtl="0" algn="l">
              <a:lnSpc>
                <a:spcPct val="100000"/>
              </a:lnSpc>
              <a:spcBef>
                <a:spcPts val="440"/>
              </a:spcBef>
              <a:spcAft>
                <a:spcPts val="0"/>
              </a:spcAft>
              <a:buClr>
                <a:srgbClr val="C3260C"/>
              </a:buClr>
              <a:buSzPts val="2860"/>
              <a:buFont typeface="Georgia"/>
              <a:buChar char="*"/>
              <a:defRPr b="0" i="0" sz="2200" u="none" cap="none" strike="noStrike">
                <a:solidFill>
                  <a:srgbClr val="3F3F3F"/>
                </a:solidFill>
                <a:latin typeface="Trebuchet MS"/>
                <a:ea typeface="Trebuchet MS"/>
                <a:cs typeface="Trebuchet MS"/>
                <a:sym typeface="Trebuchet MS"/>
              </a:defRPr>
            </a:lvl1pPr>
            <a:lvl2pPr indent="-393700" lvl="1" marL="914400" marR="0" rtl="0" algn="l">
              <a:lnSpc>
                <a:spcPct val="100000"/>
              </a:lnSpc>
              <a:spcBef>
                <a:spcPts val="400"/>
              </a:spcBef>
              <a:spcAft>
                <a:spcPts val="0"/>
              </a:spcAft>
              <a:buClr>
                <a:srgbClr val="C3260C"/>
              </a:buClr>
              <a:buSzPts val="2600"/>
              <a:buFont typeface="Georgia"/>
              <a:buChar char="*"/>
              <a:defRPr b="0" i="0" sz="2000" u="none" cap="none" strike="noStrike">
                <a:solidFill>
                  <a:srgbClr val="3F3F3F"/>
                </a:solidFill>
                <a:latin typeface="Trebuchet MS"/>
                <a:ea typeface="Trebuchet MS"/>
                <a:cs typeface="Trebuchet MS"/>
                <a:sym typeface="Trebuchet MS"/>
              </a:defRPr>
            </a:lvl2pPr>
            <a:lvl3pPr indent="-377189" lvl="2" marL="1371600" marR="0" rtl="0" algn="l">
              <a:lnSpc>
                <a:spcPct val="100000"/>
              </a:lnSpc>
              <a:spcBef>
                <a:spcPts val="360"/>
              </a:spcBef>
              <a:spcAft>
                <a:spcPts val="0"/>
              </a:spcAft>
              <a:buClr>
                <a:srgbClr val="C3260C"/>
              </a:buClr>
              <a:buSzPts val="2340"/>
              <a:buFont typeface="Georgia"/>
              <a:buChar char="*"/>
              <a:defRPr b="0" i="0" sz="1800" u="none" cap="none" strike="noStrike">
                <a:solidFill>
                  <a:srgbClr val="3F3F3F"/>
                </a:solidFill>
                <a:latin typeface="Trebuchet MS"/>
                <a:ea typeface="Trebuchet MS"/>
                <a:cs typeface="Trebuchet MS"/>
                <a:sym typeface="Trebuchet MS"/>
              </a:defRPr>
            </a:lvl3pPr>
            <a:lvl4pPr indent="-360680" lvl="3" marL="1828800" marR="0" rtl="0" algn="l">
              <a:lnSpc>
                <a:spcPct val="100000"/>
              </a:lnSpc>
              <a:spcBef>
                <a:spcPts val="320"/>
              </a:spcBef>
              <a:spcAft>
                <a:spcPts val="0"/>
              </a:spcAft>
              <a:buClr>
                <a:srgbClr val="C3260C"/>
              </a:buClr>
              <a:buSzPts val="2080"/>
              <a:buFont typeface="Georgia"/>
              <a:buChar char="*"/>
              <a:defRPr b="0" i="0" sz="1600" u="none" cap="none" strike="noStrike">
                <a:solidFill>
                  <a:srgbClr val="3F3F3F"/>
                </a:solidFill>
                <a:latin typeface="Trebuchet MS"/>
                <a:ea typeface="Trebuchet MS"/>
                <a:cs typeface="Trebuchet MS"/>
                <a:sym typeface="Trebuchet MS"/>
              </a:defRPr>
            </a:lvl4pPr>
            <a:lvl5pPr indent="-344170" lvl="4" marL="2286000" marR="0" rtl="0" algn="l">
              <a:lnSpc>
                <a:spcPct val="100000"/>
              </a:lnSpc>
              <a:spcBef>
                <a:spcPts val="300"/>
              </a:spcBef>
              <a:spcAft>
                <a:spcPts val="0"/>
              </a:spcAft>
              <a:buClr>
                <a:srgbClr val="C3260C"/>
              </a:buClr>
              <a:buSzPts val="1820"/>
              <a:buFont typeface="Georgia"/>
              <a:buChar char="*"/>
              <a:defRPr b="0" i="0" sz="1400" u="none" cap="none" strike="noStrike">
                <a:solidFill>
                  <a:srgbClr val="3F3F3F"/>
                </a:solidFill>
                <a:latin typeface="Trebuchet MS"/>
                <a:ea typeface="Trebuchet MS"/>
                <a:cs typeface="Trebuchet MS"/>
                <a:sym typeface="Trebuchet MS"/>
              </a:defRPr>
            </a:lvl5pPr>
            <a:lvl6pPr indent="-344170" lvl="5" marL="2743200" marR="0" rtl="0" algn="l">
              <a:lnSpc>
                <a:spcPct val="100000"/>
              </a:lnSpc>
              <a:spcBef>
                <a:spcPts val="300"/>
              </a:spcBef>
              <a:spcAft>
                <a:spcPts val="0"/>
              </a:spcAft>
              <a:buClr>
                <a:srgbClr val="C3260C"/>
              </a:buClr>
              <a:buSzPts val="1820"/>
              <a:buFont typeface="Georgia"/>
              <a:buChar char="*"/>
              <a:defRPr b="0" i="0" sz="1400" u="none" cap="none" strike="noStrike">
                <a:solidFill>
                  <a:srgbClr val="3F3F3F"/>
                </a:solidFill>
                <a:latin typeface="Trebuchet MS"/>
                <a:ea typeface="Trebuchet MS"/>
                <a:cs typeface="Trebuchet MS"/>
                <a:sym typeface="Trebuchet MS"/>
              </a:defRPr>
            </a:lvl6pPr>
            <a:lvl7pPr indent="-344170" lvl="6" marL="3200400" marR="0" rtl="0" algn="l">
              <a:lnSpc>
                <a:spcPct val="100000"/>
              </a:lnSpc>
              <a:spcBef>
                <a:spcPts val="300"/>
              </a:spcBef>
              <a:spcAft>
                <a:spcPts val="0"/>
              </a:spcAft>
              <a:buClr>
                <a:srgbClr val="C3260C"/>
              </a:buClr>
              <a:buSzPts val="1820"/>
              <a:buFont typeface="Georgia"/>
              <a:buChar char="*"/>
              <a:defRPr b="0" i="0" sz="1400" u="none" cap="none" strike="noStrike">
                <a:solidFill>
                  <a:srgbClr val="3F3F3F"/>
                </a:solidFill>
                <a:latin typeface="Trebuchet MS"/>
                <a:ea typeface="Trebuchet MS"/>
                <a:cs typeface="Trebuchet MS"/>
                <a:sym typeface="Trebuchet MS"/>
              </a:defRPr>
            </a:lvl7pPr>
            <a:lvl8pPr indent="-344170" lvl="7" marL="3657600" marR="0" rtl="0" algn="l">
              <a:lnSpc>
                <a:spcPct val="100000"/>
              </a:lnSpc>
              <a:spcBef>
                <a:spcPts val="300"/>
              </a:spcBef>
              <a:spcAft>
                <a:spcPts val="0"/>
              </a:spcAft>
              <a:buClr>
                <a:srgbClr val="C3260C"/>
              </a:buClr>
              <a:buSzPts val="1820"/>
              <a:buFont typeface="Georgia"/>
              <a:buChar char="*"/>
              <a:defRPr b="0" i="0" sz="1400" u="none" cap="none" strike="noStrike">
                <a:solidFill>
                  <a:srgbClr val="3F3F3F"/>
                </a:solidFill>
                <a:latin typeface="Trebuchet MS"/>
                <a:ea typeface="Trebuchet MS"/>
                <a:cs typeface="Trebuchet MS"/>
                <a:sym typeface="Trebuchet MS"/>
              </a:defRPr>
            </a:lvl8pPr>
            <a:lvl9pPr indent="-344170" lvl="8" marL="4114800" marR="0" rtl="0" algn="l">
              <a:lnSpc>
                <a:spcPct val="100000"/>
              </a:lnSpc>
              <a:spcBef>
                <a:spcPts val="300"/>
              </a:spcBef>
              <a:spcAft>
                <a:spcPts val="300"/>
              </a:spcAft>
              <a:buClr>
                <a:srgbClr val="C3260C"/>
              </a:buClr>
              <a:buSzPts val="1820"/>
              <a:buFont typeface="Georgia"/>
              <a:buChar char="*"/>
              <a:defRPr b="0" i="0" sz="1400" u="none" cap="none" strike="noStrike">
                <a:solidFill>
                  <a:srgbClr val="3F3F3F"/>
                </a:solidFill>
                <a:latin typeface="Trebuchet MS"/>
                <a:ea typeface="Trebuchet MS"/>
                <a:cs typeface="Trebuchet MS"/>
                <a:sym typeface="Trebuchet MS"/>
              </a:defRPr>
            </a:lvl9pPr>
          </a:lstStyle>
          <a:p/>
        </p:txBody>
      </p:sp>
      <p:sp>
        <p:nvSpPr>
          <p:cNvPr id="16" name="Google Shape;16;p19"/>
          <p:cNvSpPr txBox="1"/>
          <p:nvPr>
            <p:ph idx="10" type="dt"/>
          </p:nvPr>
        </p:nvSpPr>
        <p:spPr>
          <a:xfrm>
            <a:off x="6172200" y="6172200"/>
            <a:ext cx="2514600"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1" i="0" sz="1100" u="none" cap="none" strike="noStrike">
                <a:solidFill>
                  <a:srgbClr val="7F7F7F"/>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17" name="Google Shape;17;p19"/>
          <p:cNvSpPr txBox="1"/>
          <p:nvPr>
            <p:ph idx="11" type="ftr"/>
          </p:nvPr>
        </p:nvSpPr>
        <p:spPr>
          <a:xfrm>
            <a:off x="457199" y="6172200"/>
            <a:ext cx="3352801"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1100" u="none" cap="none" strike="noStrike">
                <a:solidFill>
                  <a:srgbClr val="7F7F7F"/>
                </a:solidFill>
                <a:latin typeface="Trebuchet MS"/>
                <a:ea typeface="Trebuchet MS"/>
                <a:cs typeface="Trebuchet MS"/>
                <a:sym typeface="Trebuchet M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rebuchet MS"/>
                <a:ea typeface="Trebuchet MS"/>
                <a:cs typeface="Trebuchet MS"/>
                <a:sym typeface="Trebuchet MS"/>
              </a:defRPr>
            </a:lvl9pPr>
          </a:lstStyle>
          <a:p/>
        </p:txBody>
      </p:sp>
      <p:sp>
        <p:nvSpPr>
          <p:cNvPr id="18" name="Google Shape;18;p19"/>
          <p:cNvSpPr txBox="1"/>
          <p:nvPr>
            <p:ph idx="12" type="sldNum"/>
          </p:nvPr>
        </p:nvSpPr>
        <p:spPr>
          <a:xfrm>
            <a:off x="3810000" y="6172200"/>
            <a:ext cx="1828800" cy="365125"/>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1pPr>
            <a:lvl2pPr indent="0" lvl="1" marL="0" marR="0" rtl="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2pPr>
            <a:lvl3pPr indent="0" lvl="2" marL="0" marR="0" rtl="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3pPr>
            <a:lvl4pPr indent="0" lvl="3" marL="0" marR="0" rtl="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4pPr>
            <a:lvl5pPr indent="0" lvl="4" marL="0" marR="0" rtl="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5pPr>
            <a:lvl6pPr indent="0" lvl="5" marL="0" marR="0" rtl="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6pPr>
            <a:lvl7pPr indent="0" lvl="6" marL="0" marR="0" rtl="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7pPr>
            <a:lvl8pPr indent="0" lvl="7" marL="0" marR="0" rtl="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8pPr>
            <a:lvl9pPr indent="0" lvl="8" marL="0" marR="0" rtl="0" algn="ctr">
              <a:lnSpc>
                <a:spcPct val="100000"/>
              </a:lnSpc>
              <a:spcBef>
                <a:spcPts val="0"/>
              </a:spcBef>
              <a:spcAft>
                <a:spcPts val="0"/>
              </a:spcAft>
              <a:buClr>
                <a:srgbClr val="000000"/>
              </a:buClr>
              <a:buSzPts val="1200"/>
              <a:buFont typeface="Arial"/>
              <a:buNone/>
              <a:defRPr b="1" i="0" sz="1200" u="none" cap="none" strike="noStrike">
                <a:solidFill>
                  <a:srgbClr val="7F7F7F"/>
                </a:solidFill>
                <a:latin typeface="Trebuchet MS"/>
                <a:ea typeface="Trebuchet MS"/>
                <a:cs typeface="Trebuchet MS"/>
                <a:sym typeface="Trebuchet MS"/>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1.png"/><Relationship Id="rId4" Type="http://schemas.openxmlformats.org/officeDocument/2006/relationships/hyperlink" Target="http://www.google.com/imgres?imgurl=http://scoutingmagazine.org/issues/0011/gbar2.gif&amp;imgrefurl=http://scoutingmagazine.org/issues/0011/d-gbar.html&amp;h=80&amp;w=101&amp;tbnid=1MPZlsvuILnnAM:&amp;zoom=1&amp;docid=OufZQpFgiin57M&amp;ei=QU4yU52WHqWa0QGg1oCwDA&amp;tbm=isch&amp;ved=0CKQCEIQcMEM" TargetMode="External"/><Relationship Id="rId5" Type="http://schemas.openxmlformats.org/officeDocument/2006/relationships/image" Target="../media/image15.jpg"/><Relationship Id="rId6" Type="http://schemas.openxmlformats.org/officeDocument/2006/relationships/hyperlink" Target="http://www.google.com/imgres?imgurl=http://www.goldeneagledistrict.org/img/smBadenPowell.png&amp;imgrefurl=http://www.goldeneagledistrict.org/awards.html&amp;h=135&amp;w=116&amp;tbnid=4t_zK4fAUpfFoM:&amp;zoom=1&amp;docid=zJXMvFJzXYgO0M&amp;ei=wLY5U_uCO-i60gGtuoG4AQ&amp;tbm=isch&amp;ved=0CKcBEIQcMBg" TargetMode="External"/><Relationship Id="rId7" Type="http://schemas.openxmlformats.org/officeDocument/2006/relationships/image" Target="../media/image13.jpg"/><Relationship Id="rId8"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mailto:margaret.begley@gmail.com" TargetMode="Externa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www.ppcbsa.org/campin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www.scouting.org/scoutsource/boyscouts/advancementandawards/meritbadges/mb-camp.aspx" TargetMode="External"/><Relationship Id="rId4" Type="http://schemas.openxmlformats.org/officeDocument/2006/relationships/image" Target="../media/image16.gif"/><Relationship Id="rId9" Type="http://schemas.openxmlformats.org/officeDocument/2006/relationships/image" Target="../media/image3.png"/><Relationship Id="rId5" Type="http://schemas.openxmlformats.org/officeDocument/2006/relationships/image" Target="../media/image14.gif"/><Relationship Id="rId6" Type="http://schemas.openxmlformats.org/officeDocument/2006/relationships/image" Target="../media/image12.gif"/><Relationship Id="rId7" Type="http://schemas.openxmlformats.org/officeDocument/2006/relationships/image" Target="../media/image9.gif"/><Relationship Id="rId8" Type="http://schemas.openxmlformats.org/officeDocument/2006/relationships/image" Target="../media/image6.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www.google.com/imgres?imgurl=http://www.trussel.com/prehist/crump/beard1.jpg&amp;imgrefurl=http://www.trussel.com/prehist/crump/beard1.htm&amp;h=410&amp;w=250&amp;tbnid=2xE1mnwPq4w4CM:&amp;zoom=1&amp;docid=p10qM9eeC95QLM&amp;ei=20MyU7quIqmR0QGM14GoDA&amp;tbm=isch&amp;ved=0CIwBEIQcMBM" TargetMode="External"/><Relationship Id="rId4" Type="http://schemas.openxmlformats.org/officeDocument/2006/relationships/image" Target="../media/image7.jpg"/><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
          <p:cNvSpPr txBox="1"/>
          <p:nvPr/>
        </p:nvSpPr>
        <p:spPr>
          <a:xfrm>
            <a:off x="1828800" y="253425"/>
            <a:ext cx="5715000" cy="584775"/>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rgbClr val="0070C0"/>
                </a:solidFill>
                <a:latin typeface="Trebuchet MS"/>
                <a:ea typeface="Trebuchet MS"/>
                <a:cs typeface="Trebuchet MS"/>
                <a:sym typeface="Trebuchet MS"/>
              </a:rPr>
              <a:t>Troop 75 Summer Camp 2023</a:t>
            </a:r>
            <a:endParaRPr b="0" i="0" sz="3200" u="none" cap="none" strike="noStrike">
              <a:solidFill>
                <a:srgbClr val="0070C0"/>
              </a:solidFill>
              <a:latin typeface="Trebuchet MS"/>
              <a:ea typeface="Trebuchet MS"/>
              <a:cs typeface="Trebuchet MS"/>
              <a:sym typeface="Trebuchet MS"/>
            </a:endParaRPr>
          </a:p>
        </p:txBody>
      </p:sp>
      <p:pic>
        <p:nvPicPr>
          <p:cNvPr id="106" name="Google Shape;106;p1"/>
          <p:cNvPicPr preferRelativeResize="0"/>
          <p:nvPr/>
        </p:nvPicPr>
        <p:blipFill rotWithShape="1">
          <a:blip r:embed="rId3">
            <a:alphaModFix/>
          </a:blip>
          <a:srcRect b="0" l="0" r="0" t="0"/>
          <a:stretch/>
        </p:blipFill>
        <p:spPr>
          <a:xfrm>
            <a:off x="2372040" y="976953"/>
            <a:ext cx="4414310" cy="4433248"/>
          </a:xfrm>
          <a:prstGeom prst="rect">
            <a:avLst/>
          </a:prstGeom>
          <a:noFill/>
          <a:ln>
            <a:noFill/>
          </a:ln>
        </p:spPr>
      </p:pic>
      <p:sp>
        <p:nvSpPr>
          <p:cNvPr id="107" name="Google Shape;107;p1"/>
          <p:cNvSpPr txBox="1"/>
          <p:nvPr/>
        </p:nvSpPr>
        <p:spPr>
          <a:xfrm>
            <a:off x="810490" y="5410201"/>
            <a:ext cx="7543800" cy="1015663"/>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0" i="0" lang="en-US" sz="3200" u="none" cap="none" strike="noStrike">
                <a:solidFill>
                  <a:schemeClr val="dk1"/>
                </a:solidFill>
                <a:latin typeface="Trebuchet MS"/>
                <a:ea typeface="Trebuchet MS"/>
                <a:cs typeface="Trebuchet MS"/>
                <a:sym typeface="Trebuchet MS"/>
              </a:rPr>
              <a:t>Scout and Parent Information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rebuchet MS"/>
                <a:ea typeface="Trebuchet MS"/>
                <a:cs typeface="Trebuchet MS"/>
                <a:sym typeface="Trebuchet MS"/>
              </a:rPr>
              <a:t>March 22, 2023</a:t>
            </a:r>
            <a:endParaRPr b="0" i="0" sz="2800" u="none" cap="none" strike="noStrike">
              <a:solidFill>
                <a:schemeClr val="dk1"/>
              </a:solidFill>
              <a:latin typeface="Trebuchet MS"/>
              <a:ea typeface="Trebuchet MS"/>
              <a:cs typeface="Trebuchet MS"/>
              <a:sym typeface="Trebuchet MS"/>
            </a:endParaRPr>
          </a:p>
        </p:txBody>
      </p:sp>
      <p:pic>
        <p:nvPicPr>
          <p:cNvPr id="108" name="Google Shape;108;p1"/>
          <p:cNvPicPr preferRelativeResize="0"/>
          <p:nvPr/>
        </p:nvPicPr>
        <p:blipFill rotWithShape="1">
          <a:blip r:embed="rId4">
            <a:alphaModFix/>
          </a:blip>
          <a:srcRect b="0" l="0" r="0" t="0"/>
          <a:stretch/>
        </p:blipFill>
        <p:spPr>
          <a:xfrm>
            <a:off x="6350" y="6519136"/>
            <a:ext cx="597460" cy="32616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id="185" name="Google Shape;185;g4b07fd0269e9ec7b_14"/>
          <p:cNvPicPr preferRelativeResize="0"/>
          <p:nvPr/>
        </p:nvPicPr>
        <p:blipFill rotWithShape="1">
          <a:blip r:embed="rId3">
            <a:alphaModFix/>
          </a:blip>
          <a:srcRect b="0" l="0" r="0" t="0"/>
          <a:stretch/>
        </p:blipFill>
        <p:spPr>
          <a:xfrm>
            <a:off x="1100339" y="936760"/>
            <a:ext cx="5157251" cy="42761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8"/>
          <p:cNvSpPr txBox="1"/>
          <p:nvPr/>
        </p:nvSpPr>
        <p:spPr>
          <a:xfrm>
            <a:off x="390099" y="685801"/>
            <a:ext cx="8220600" cy="600150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chemeClr val="dk1"/>
              </a:buClr>
              <a:buSzPts val="2800"/>
              <a:buFont typeface="Arial"/>
              <a:buChar char="•"/>
            </a:pPr>
            <a:r>
              <a:rPr b="0" i="0" lang="en-US" sz="2800" u="none" cap="none" strike="noStrike">
                <a:solidFill>
                  <a:schemeClr val="dk1"/>
                </a:solidFill>
                <a:latin typeface="Trebuchet MS"/>
                <a:ea typeface="Trebuchet MS"/>
                <a:cs typeface="Trebuchet MS"/>
                <a:sym typeface="Trebuchet MS"/>
              </a:rPr>
              <a:t>Zip Lining across Durham Pond </a:t>
            </a:r>
            <a:endParaRPr b="0" i="0" sz="2800" u="none" cap="none" strike="noStrike">
              <a:solidFill>
                <a:schemeClr val="dk1"/>
              </a:solidFill>
              <a:latin typeface="Trebuchet MS"/>
              <a:ea typeface="Trebuchet MS"/>
              <a:cs typeface="Trebuchet MS"/>
              <a:sym typeface="Trebuchet MS"/>
            </a:endParaRPr>
          </a:p>
          <a:p>
            <a:pPr indent="0" lvl="0" marL="91440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rebuchet MS"/>
                <a:ea typeface="Trebuchet MS"/>
                <a:cs typeface="Trebuchet MS"/>
                <a:sym typeface="Trebuchet MS"/>
              </a:rPr>
              <a:t>Plus Adventure Course</a:t>
            </a:r>
            <a:endParaRPr b="0" i="0" sz="2800" u="none" cap="none" strike="noStrike">
              <a:solidFill>
                <a:schemeClr val="dk1"/>
              </a:solidFill>
              <a:latin typeface="Trebuchet MS"/>
              <a:ea typeface="Trebuchet MS"/>
              <a:cs typeface="Trebuchet MS"/>
              <a:sym typeface="Trebuchet MS"/>
            </a:endParaRPr>
          </a:p>
          <a:p>
            <a:pPr indent="-285750" lvl="1" marL="74295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rebuchet MS"/>
                <a:ea typeface="Trebuchet MS"/>
                <a:cs typeface="Trebuchet MS"/>
                <a:sym typeface="Trebuchet MS"/>
              </a:rPr>
              <a:t>  2 ziplines,</a:t>
            </a:r>
            <a:r>
              <a:rPr b="0" i="0" lang="en-US" sz="1400" u="none" cap="none" strike="noStrike">
                <a:solidFill>
                  <a:srgbClr val="000000"/>
                </a:solidFill>
                <a:latin typeface="Arial"/>
                <a:ea typeface="Arial"/>
                <a:cs typeface="Arial"/>
                <a:sym typeface="Arial"/>
              </a:rPr>
              <a:t> </a:t>
            </a:r>
            <a:r>
              <a:rPr b="0" i="0" lang="en-US" sz="2000" u="none" cap="none" strike="noStrike">
                <a:solidFill>
                  <a:schemeClr val="dk1"/>
                </a:solidFill>
                <a:latin typeface="Trebuchet MS"/>
                <a:ea typeface="Trebuchet MS"/>
                <a:cs typeface="Trebuchet MS"/>
                <a:sym typeface="Trebuchet MS"/>
              </a:rPr>
              <a:t>Must be ~90 lbs. to ride</a:t>
            </a:r>
            <a:r>
              <a:rPr b="0" i="0" lang="en-US" sz="2800" u="none" cap="none" strike="noStrike">
                <a:solidFill>
                  <a:schemeClr val="dk1"/>
                </a:solidFill>
                <a:latin typeface="Trebuchet MS"/>
                <a:ea typeface="Trebuchet MS"/>
                <a:cs typeface="Trebuchet MS"/>
                <a:sym typeface="Trebuchet MS"/>
              </a:rPr>
              <a:t>	</a:t>
            </a:r>
            <a:endParaRPr b="0" i="0" sz="2400" u="none" cap="none" strike="noStrike">
              <a:solidFill>
                <a:schemeClr val="dk1"/>
              </a:solidFill>
              <a:latin typeface="Trebuchet MS"/>
              <a:ea typeface="Trebuchet MS"/>
              <a:cs typeface="Trebuchet MS"/>
              <a:sym typeface="Trebuchet MS"/>
            </a:endParaRPr>
          </a:p>
          <a:p>
            <a:pPr indent="0" lvl="0" marL="45720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rebuchet MS"/>
              <a:ea typeface="Trebuchet MS"/>
              <a:cs typeface="Trebuchet MS"/>
              <a:sym typeface="Trebuchet MS"/>
            </a:endParaRPr>
          </a:p>
          <a:p>
            <a:pPr indent="0" lvl="0" marL="45720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rebuchet MS"/>
              <a:ea typeface="Trebuchet MS"/>
              <a:cs typeface="Trebuchet MS"/>
              <a:sym typeface="Trebuchet MS"/>
            </a:endParaRPr>
          </a:p>
          <a:p>
            <a:pPr indent="-381000" lvl="0" marL="45720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Trebuchet MS"/>
                <a:ea typeface="Trebuchet MS"/>
                <a:cs typeface="Trebuchet MS"/>
                <a:sym typeface="Trebuchet MS"/>
              </a:rPr>
              <a:t>In-site Cooking</a:t>
            </a:r>
            <a:endParaRPr b="0" i="0" sz="2400" u="none" cap="none" strike="noStrike">
              <a:solidFill>
                <a:schemeClr val="dk1"/>
              </a:solidFill>
              <a:latin typeface="Trebuchet MS"/>
              <a:ea typeface="Trebuchet MS"/>
              <a:cs typeface="Trebuchet MS"/>
              <a:sym typeface="Trebuchet MS"/>
            </a:endParaRPr>
          </a:p>
          <a:p>
            <a:pPr indent="-381000" lvl="1" marL="91440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Trebuchet MS"/>
                <a:ea typeface="Trebuchet MS"/>
                <a:cs typeface="Trebuchet MS"/>
                <a:sym typeface="Trebuchet MS"/>
              </a:rPr>
              <a:t>Dutch Oven Dessert Competition</a:t>
            </a:r>
            <a:endParaRPr b="0" i="0" sz="24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rebuchet MS"/>
              <a:ea typeface="Trebuchet MS"/>
              <a:cs typeface="Trebuchet MS"/>
              <a:sym typeface="Trebuchet MS"/>
            </a:endParaRPr>
          </a:p>
          <a:p>
            <a:pPr indent="-285750" lvl="0" marL="28575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Trebuchet MS"/>
                <a:ea typeface="Trebuchet MS"/>
                <a:cs typeface="Trebuchet MS"/>
                <a:sym typeface="Trebuchet MS"/>
              </a:rPr>
              <a:t>Night Watch</a:t>
            </a:r>
            <a:endParaRPr b="0" i="0" sz="1400" u="none" cap="none" strike="noStrike">
              <a:solidFill>
                <a:schemeClr val="dk1"/>
              </a:solidFill>
              <a:latin typeface="Arial"/>
              <a:ea typeface="Arial"/>
              <a:cs typeface="Arial"/>
              <a:sym typeface="Arial"/>
            </a:endParaRPr>
          </a:p>
          <a:p>
            <a:pPr indent="-342900" lvl="1" marL="800100" marR="0" rtl="0" algn="l">
              <a:lnSpc>
                <a:spcPct val="100000"/>
              </a:lnSpc>
              <a:spcBef>
                <a:spcPts val="0"/>
              </a:spcBef>
              <a:spcAft>
                <a:spcPts val="0"/>
              </a:spcAft>
              <a:buClr>
                <a:schemeClr val="dk1"/>
              </a:buClr>
              <a:buSzPts val="2000"/>
              <a:buFont typeface="Arial"/>
              <a:buNone/>
            </a:pPr>
            <a:r>
              <a:rPr b="0" i="0" lang="en-US" sz="2000" u="none" cap="none" strike="noStrike">
                <a:solidFill>
                  <a:schemeClr val="dk1"/>
                </a:solidFill>
                <a:latin typeface="Trebuchet MS"/>
                <a:ea typeface="Trebuchet MS"/>
                <a:cs typeface="Trebuchet MS"/>
                <a:sym typeface="Trebuchet MS"/>
              </a:rPr>
              <a:t>  Campfire on site after 8pm</a:t>
            </a:r>
            <a:endParaRPr b="0" i="0" sz="24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Trebuchet MS"/>
              <a:ea typeface="Trebuchet MS"/>
              <a:cs typeface="Trebuchet MS"/>
              <a:sym typeface="Trebuchet MS"/>
            </a:endParaRPr>
          </a:p>
        </p:txBody>
      </p:sp>
      <p:sp>
        <p:nvSpPr>
          <p:cNvPr id="192" name="Google Shape;192;p8"/>
          <p:cNvSpPr txBox="1"/>
          <p:nvPr/>
        </p:nvSpPr>
        <p:spPr>
          <a:xfrm>
            <a:off x="304800" y="152400"/>
            <a:ext cx="6400800"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FF"/>
                </a:solidFill>
                <a:latin typeface="Trebuchet MS"/>
                <a:ea typeface="Trebuchet MS"/>
                <a:cs typeface="Trebuchet MS"/>
                <a:sym typeface="Trebuchet MS"/>
              </a:rPr>
              <a:t>Other Activities</a:t>
            </a:r>
            <a:endParaRPr b="1" i="0" sz="3200" u="none" cap="none" strike="noStrike">
              <a:solidFill>
                <a:srgbClr val="6666FF"/>
              </a:solidFill>
              <a:latin typeface="Trebuchet MS"/>
              <a:ea typeface="Trebuchet MS"/>
              <a:cs typeface="Trebuchet MS"/>
              <a:sym typeface="Trebuchet MS"/>
            </a:endParaRPr>
          </a:p>
        </p:txBody>
      </p:sp>
      <p:pic>
        <p:nvPicPr>
          <p:cNvPr id="193" name="Google Shape;193;p8"/>
          <p:cNvPicPr preferRelativeResize="0"/>
          <p:nvPr/>
        </p:nvPicPr>
        <p:blipFill rotWithShape="1">
          <a:blip r:embed="rId3">
            <a:alphaModFix/>
          </a:blip>
          <a:srcRect b="0" l="0" r="0" t="0"/>
          <a:stretch/>
        </p:blipFill>
        <p:spPr>
          <a:xfrm>
            <a:off x="6350" y="6519136"/>
            <a:ext cx="597460" cy="326164"/>
          </a:xfrm>
          <a:prstGeom prst="rect">
            <a:avLst/>
          </a:prstGeom>
          <a:noFill/>
          <a:ln>
            <a:noFill/>
          </a:ln>
        </p:spPr>
      </p:pic>
      <p:sp>
        <p:nvSpPr>
          <p:cNvPr id="194" name="Google Shape;194;p8"/>
          <p:cNvSpPr/>
          <p:nvPr/>
        </p:nvSpPr>
        <p:spPr>
          <a:xfrm>
            <a:off x="7010400" y="609600"/>
            <a:ext cx="1905000" cy="5715000"/>
          </a:xfrm>
          <a:prstGeom prst="diamond">
            <a:avLst/>
          </a:prstGeom>
          <a:solidFill>
            <a:srgbClr val="34AC8B"/>
          </a:solidFill>
          <a:ln cap="flat" cmpd="sng" w="15875">
            <a:solidFill>
              <a:srgbClr val="1D2C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Trebuchet MS"/>
                <a:ea typeface="Trebuchet MS"/>
                <a:cs typeface="Trebuchet MS"/>
                <a:sym typeface="Trebuchet MS"/>
              </a:rPr>
              <a:t>THERE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Trebuchet MS"/>
                <a:ea typeface="Trebuchet MS"/>
                <a:cs typeface="Trebuchet MS"/>
                <a:sym typeface="Trebuchet MS"/>
              </a:rPr>
              <a:t>ARE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Trebuchet MS"/>
                <a:ea typeface="Trebuchet MS"/>
                <a:cs typeface="Trebuchet MS"/>
                <a:sym typeface="Trebuchet MS"/>
              </a:rPr>
              <a:t>SO MANY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Trebuchet MS"/>
                <a:ea typeface="Trebuchet MS"/>
                <a:cs typeface="Trebuchet MS"/>
                <a:sym typeface="Trebuchet MS"/>
              </a:rPr>
              <a:t>FUN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Trebuchet MS"/>
                <a:ea typeface="Trebuchet MS"/>
                <a:cs typeface="Trebuchet MS"/>
                <a:sym typeface="Trebuchet MS"/>
              </a:rPr>
              <a:t>THINGS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Trebuchet MS"/>
                <a:ea typeface="Trebuchet MS"/>
                <a:cs typeface="Trebuchet MS"/>
                <a:sym typeface="Trebuchet MS"/>
              </a:rPr>
              <a:t>TO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Trebuchet MS"/>
                <a:ea typeface="Trebuchet MS"/>
                <a:cs typeface="Trebuchet MS"/>
                <a:sym typeface="Trebuchet MS"/>
              </a:rPr>
              <a:t>DO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Trebuchet MS"/>
                <a:ea typeface="Trebuchet MS"/>
                <a:cs typeface="Trebuchet MS"/>
                <a:sym typeface="Trebuchet MS"/>
              </a:rPr>
              <a:t>AT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chemeClr val="lt1"/>
                </a:solidFill>
                <a:latin typeface="Trebuchet MS"/>
                <a:ea typeface="Trebuchet MS"/>
                <a:cs typeface="Trebuchet MS"/>
                <a:sym typeface="Trebuchet MS"/>
              </a:rPr>
              <a:t>CAMP</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00"/>
              </a:solidFill>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id="200" name="Google Shape;200;g4b07fd0269e9ec7b_30"/>
          <p:cNvPicPr preferRelativeResize="0"/>
          <p:nvPr/>
        </p:nvPicPr>
        <p:blipFill rotWithShape="1">
          <a:blip r:embed="rId3">
            <a:alphaModFix/>
          </a:blip>
          <a:srcRect b="0" l="0" r="0" t="0"/>
          <a:stretch/>
        </p:blipFill>
        <p:spPr>
          <a:xfrm>
            <a:off x="2254053" y="789706"/>
            <a:ext cx="4203375" cy="54815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9"/>
          <p:cNvSpPr txBox="1"/>
          <p:nvPr/>
        </p:nvSpPr>
        <p:spPr>
          <a:xfrm>
            <a:off x="304799" y="889575"/>
            <a:ext cx="8220600" cy="538620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Trebuchet MS"/>
                <a:ea typeface="Trebuchet MS"/>
                <a:cs typeface="Trebuchet MS"/>
                <a:sym typeface="Trebuchet MS"/>
              </a:rPr>
              <a:t>Troop Plaque</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rebuchet MS"/>
                <a:ea typeface="Trebuchet MS"/>
                <a:cs typeface="Trebuchet MS"/>
                <a:sym typeface="Trebuchet MS"/>
              </a:rPr>
              <a:t>  Leave a legacy you will be proud to see years from now</a:t>
            </a:r>
            <a:endParaRPr b="0" i="0" sz="2000" u="none" cap="none" strike="noStrike">
              <a:solidFill>
                <a:schemeClr val="dk1"/>
              </a:solidFill>
              <a:latin typeface="Trebuchet MS"/>
              <a:ea typeface="Trebuchet MS"/>
              <a:cs typeface="Trebuchet MS"/>
              <a:sym typeface="Trebuchet MS"/>
            </a:endParaRPr>
          </a:p>
          <a:p>
            <a:pPr indent="-342900" lvl="1" marL="80010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Trebuchet MS"/>
              <a:ea typeface="Trebuchet MS"/>
              <a:cs typeface="Trebuchet MS"/>
              <a:sym typeface="Trebuchet MS"/>
            </a:endParaRPr>
          </a:p>
          <a:p>
            <a:pPr indent="-381000" lvl="0" marL="45720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Trebuchet MS"/>
                <a:ea typeface="Trebuchet MS"/>
                <a:cs typeface="Trebuchet MS"/>
                <a:sym typeface="Trebuchet MS"/>
              </a:rPr>
              <a:t>Polar Bear Swim </a:t>
            </a:r>
            <a:r>
              <a:rPr b="0" i="1" lang="en-US" sz="2000" u="none" cap="none" strike="noStrike">
                <a:solidFill>
                  <a:schemeClr val="dk1"/>
                </a:solidFill>
                <a:latin typeface="Trebuchet MS"/>
                <a:ea typeface="Trebuchet MS"/>
                <a:cs typeface="Trebuchet MS"/>
                <a:sym typeface="Trebuchet MS"/>
              </a:rPr>
              <a:t>(meet at waterfront 6:45 am)</a:t>
            </a:r>
            <a:endParaRPr b="0" i="0" sz="14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rebuchet MS"/>
              <a:ea typeface="Trebuchet MS"/>
              <a:cs typeface="Trebuchet MS"/>
              <a:sym typeface="Trebuchet MS"/>
            </a:endParaRPr>
          </a:p>
          <a:p>
            <a:pPr indent="-381000" lvl="0" marL="45720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Trebuchet MS"/>
                <a:ea typeface="Trebuchet MS"/>
                <a:cs typeface="Trebuchet MS"/>
                <a:sym typeface="Trebuchet MS"/>
              </a:rPr>
              <a:t>Mountain Biking</a:t>
            </a:r>
            <a:endParaRPr b="0" i="0" sz="14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rebuchet MS"/>
              <a:ea typeface="Trebuchet MS"/>
              <a:cs typeface="Trebuchet MS"/>
              <a:sym typeface="Trebuchet MS"/>
            </a:endParaRPr>
          </a:p>
          <a:p>
            <a:pPr indent="-381000" lvl="0" marL="45720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Trebuchet MS"/>
                <a:ea typeface="Trebuchet MS"/>
                <a:cs typeface="Trebuchet MS"/>
                <a:sym typeface="Trebuchet MS"/>
              </a:rPr>
              <a:t>Basketball, Tetherball</a:t>
            </a:r>
            <a:endParaRPr b="0" i="0" sz="2400" u="none" cap="none" strike="noStrike">
              <a:solidFill>
                <a:schemeClr val="dk1"/>
              </a:solidFill>
              <a:latin typeface="Trebuchet MS"/>
              <a:ea typeface="Trebuchet MS"/>
              <a:cs typeface="Trebuchet MS"/>
              <a:sym typeface="Trebuchet MS"/>
            </a:endParaRPr>
          </a:p>
          <a:p>
            <a:pPr indent="0" lvl="0" marL="45720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rebuchet MS"/>
              <a:ea typeface="Trebuchet MS"/>
              <a:cs typeface="Trebuchet MS"/>
              <a:sym typeface="Trebuchet MS"/>
            </a:endParaRPr>
          </a:p>
          <a:p>
            <a:pPr indent="-342900" lvl="1" marL="80010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Trebuchet MS"/>
              <a:ea typeface="Trebuchet MS"/>
              <a:cs typeface="Trebuchet MS"/>
              <a:sym typeface="Trebuchet MS"/>
            </a:endParaRPr>
          </a:p>
          <a:p>
            <a:pPr indent="-342900" lvl="1" marL="80010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Trebuchet MS"/>
              <a:ea typeface="Trebuchet MS"/>
              <a:cs typeface="Trebuchet MS"/>
              <a:sym typeface="Trebuchet MS"/>
            </a:endParaRPr>
          </a:p>
          <a:p>
            <a:pPr indent="-342900" lvl="0" marL="34290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Trebuchet MS"/>
                <a:ea typeface="Trebuchet MS"/>
                <a:cs typeface="Trebuchet MS"/>
                <a:sym typeface="Trebuchet MS"/>
              </a:rPr>
              <a:t>Paul Bunyan Woodsman Award</a:t>
            </a:r>
            <a:endParaRPr b="0" i="0" sz="2400" u="none" cap="none" strike="noStrike">
              <a:solidFill>
                <a:schemeClr val="dk1"/>
              </a:solidFill>
              <a:latin typeface="Trebuchet MS"/>
              <a:ea typeface="Trebuchet MS"/>
              <a:cs typeface="Trebuchet MS"/>
              <a:sym typeface="Trebuchet MS"/>
            </a:endParaRPr>
          </a:p>
          <a:p>
            <a:pPr indent="-342900" lvl="1" marL="80010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rebuchet MS"/>
                <a:ea typeface="Trebuchet MS"/>
                <a:cs typeface="Trebuchet MS"/>
                <a:sym typeface="Trebuchet MS"/>
              </a:rPr>
              <a:t>  Teach Totin’ Chip to other Scouts</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rebuchet MS"/>
                <a:ea typeface="Trebuchet MS"/>
                <a:cs typeface="Trebuchet MS"/>
                <a:sym typeface="Trebuchet MS"/>
              </a:rPr>
              <a:t>  Complete a Woodsman Project</a:t>
            </a:r>
            <a:endParaRPr b="0" i="0" sz="14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9"/>
          <p:cNvSpPr txBox="1"/>
          <p:nvPr/>
        </p:nvSpPr>
        <p:spPr>
          <a:xfrm>
            <a:off x="304800" y="304800"/>
            <a:ext cx="6400800"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FF"/>
                </a:solidFill>
                <a:latin typeface="Trebuchet MS"/>
                <a:ea typeface="Trebuchet MS"/>
                <a:cs typeface="Trebuchet MS"/>
                <a:sym typeface="Trebuchet MS"/>
              </a:rPr>
              <a:t>(Other Activities)</a:t>
            </a:r>
            <a:r>
              <a:rPr b="1" baseline="30000" i="0" lang="en-US" sz="3200" u="none" cap="none" strike="noStrike">
                <a:solidFill>
                  <a:srgbClr val="6666FF"/>
                </a:solidFill>
                <a:latin typeface="Trebuchet MS"/>
                <a:ea typeface="Trebuchet MS"/>
                <a:cs typeface="Trebuchet MS"/>
                <a:sym typeface="Trebuchet MS"/>
              </a:rPr>
              <a:t>2</a:t>
            </a:r>
            <a:endParaRPr b="1" baseline="30000" i="0" sz="3200" u="none" cap="none" strike="noStrike">
              <a:solidFill>
                <a:srgbClr val="6666FF"/>
              </a:solidFill>
              <a:latin typeface="Trebuchet MS"/>
              <a:ea typeface="Trebuchet MS"/>
              <a:cs typeface="Trebuchet MS"/>
              <a:sym typeface="Trebuchet MS"/>
            </a:endParaRPr>
          </a:p>
        </p:txBody>
      </p:sp>
      <p:pic>
        <p:nvPicPr>
          <p:cNvPr id="208" name="Google Shape;208;p9"/>
          <p:cNvPicPr preferRelativeResize="0"/>
          <p:nvPr/>
        </p:nvPicPr>
        <p:blipFill rotWithShape="1">
          <a:blip r:embed="rId3">
            <a:alphaModFix/>
          </a:blip>
          <a:srcRect b="0" l="0" r="0" t="0"/>
          <a:stretch/>
        </p:blipFill>
        <p:spPr>
          <a:xfrm>
            <a:off x="6350" y="6519136"/>
            <a:ext cx="597460" cy="326164"/>
          </a:xfrm>
          <a:prstGeom prst="rect">
            <a:avLst/>
          </a:prstGeom>
          <a:noFill/>
          <a:ln>
            <a:noFill/>
          </a:ln>
        </p:spPr>
      </p:pic>
      <p:sp>
        <p:nvSpPr>
          <p:cNvPr id="209" name="Google Shape;209;p9"/>
          <p:cNvSpPr/>
          <p:nvPr/>
        </p:nvSpPr>
        <p:spPr>
          <a:xfrm>
            <a:off x="7315200" y="304800"/>
            <a:ext cx="1676400" cy="5486400"/>
          </a:xfrm>
          <a:prstGeom prst="flowChartDecision">
            <a:avLst/>
          </a:prstGeom>
          <a:solidFill>
            <a:srgbClr val="34AC8B"/>
          </a:solidFill>
          <a:ln cap="flat" cmpd="sng" w="15875">
            <a:solidFill>
              <a:srgbClr val="1D2C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Trebuchet MS"/>
                <a:ea typeface="Trebuchet MS"/>
                <a:cs typeface="Trebuchet MS"/>
                <a:sym typeface="Trebuchet MS"/>
              </a:rPr>
              <a:t>THERE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Trebuchet MS"/>
                <a:ea typeface="Trebuchet MS"/>
                <a:cs typeface="Trebuchet MS"/>
                <a:sym typeface="Trebuchet MS"/>
              </a:rPr>
              <a:t>ARE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Trebuchet MS"/>
                <a:ea typeface="Trebuchet MS"/>
                <a:cs typeface="Trebuchet MS"/>
                <a:sym typeface="Trebuchet MS"/>
              </a:rPr>
              <a:t>SO MANY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Trebuchet MS"/>
                <a:ea typeface="Trebuchet MS"/>
                <a:cs typeface="Trebuchet MS"/>
                <a:sym typeface="Trebuchet MS"/>
              </a:rPr>
              <a:t>FUN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Trebuchet MS"/>
                <a:ea typeface="Trebuchet MS"/>
                <a:cs typeface="Trebuchet MS"/>
                <a:sym typeface="Trebuchet MS"/>
              </a:rPr>
              <a:t>THINGS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Trebuchet MS"/>
                <a:ea typeface="Trebuchet MS"/>
                <a:cs typeface="Trebuchet MS"/>
                <a:sym typeface="Trebuchet MS"/>
              </a:rPr>
              <a:t>TO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Trebuchet MS"/>
                <a:ea typeface="Trebuchet MS"/>
                <a:cs typeface="Trebuchet MS"/>
                <a:sym typeface="Trebuchet MS"/>
              </a:rPr>
              <a:t>DO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Trebuchet MS"/>
                <a:ea typeface="Trebuchet MS"/>
                <a:cs typeface="Trebuchet MS"/>
                <a:sym typeface="Trebuchet MS"/>
              </a:rPr>
              <a:t>AT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Trebuchet MS"/>
                <a:ea typeface="Trebuchet MS"/>
                <a:cs typeface="Trebuchet MS"/>
                <a:sym typeface="Trebuchet MS"/>
              </a:rPr>
              <a:t>CAMP</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FFFF00"/>
              </a:solidFill>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0"/>
          <p:cNvSpPr txBox="1"/>
          <p:nvPr/>
        </p:nvSpPr>
        <p:spPr>
          <a:xfrm>
            <a:off x="390099" y="1219200"/>
            <a:ext cx="8220501" cy="3170099"/>
          </a:xfrm>
          <a:prstGeom prst="rect">
            <a:avLst/>
          </a:prstGeom>
          <a:noFill/>
          <a:ln>
            <a:noFill/>
          </a:ln>
        </p:spPr>
        <p:txBody>
          <a:bodyPr anchorCtr="0" anchor="t" bIns="45700" lIns="91425" spcFirstLastPara="1" rIns="91425" wrap="square" tIns="45700">
            <a:noAutofit/>
          </a:bodyPr>
          <a:lstStyle/>
          <a:p>
            <a:pPr indent="-406400" lvl="0" marL="457200" marR="0" rtl="0" algn="l">
              <a:lnSpc>
                <a:spcPct val="100000"/>
              </a:lnSpc>
              <a:spcBef>
                <a:spcPts val="0"/>
              </a:spcBef>
              <a:spcAft>
                <a:spcPts val="0"/>
              </a:spcAft>
              <a:buClr>
                <a:schemeClr val="dk1"/>
              </a:buClr>
              <a:buSzPts val="2800"/>
              <a:buFont typeface="Arial"/>
              <a:buChar char="•"/>
            </a:pPr>
            <a:r>
              <a:rPr b="0" i="0" lang="en-US" sz="2800" u="none" cap="none" strike="noStrike">
                <a:solidFill>
                  <a:schemeClr val="dk1"/>
                </a:solidFill>
                <a:latin typeface="Trebuchet MS"/>
                <a:ea typeface="Trebuchet MS"/>
                <a:cs typeface="Trebuchet MS"/>
                <a:sym typeface="Trebuchet MS"/>
              </a:rPr>
              <a:t>Fishing</a:t>
            </a:r>
            <a:endParaRPr b="0" i="0" sz="2000" u="none" cap="none" strike="noStrike">
              <a:solidFill>
                <a:schemeClr val="dk1"/>
              </a:solidFill>
              <a:latin typeface="Trebuchet MS"/>
              <a:ea typeface="Trebuchet MS"/>
              <a:cs typeface="Trebuchet MS"/>
              <a:sym typeface="Trebuchet MS"/>
            </a:endParaRPr>
          </a:p>
          <a:p>
            <a:pPr indent="-355600" lvl="1" marL="914400" marR="0" rtl="0" algn="l">
              <a:lnSpc>
                <a:spcPct val="100000"/>
              </a:lnSpc>
              <a:spcBef>
                <a:spcPts val="0"/>
              </a:spcBef>
              <a:spcAft>
                <a:spcPts val="0"/>
              </a:spcAft>
              <a:buClr>
                <a:schemeClr val="dk1"/>
              </a:buClr>
              <a:buSzPts val="2000"/>
              <a:buFont typeface="Trebuchet MS"/>
              <a:buChar char="o"/>
            </a:pPr>
            <a:r>
              <a:rPr b="0" i="0" lang="en-US" sz="2000" u="none" cap="none" strike="noStrike">
                <a:solidFill>
                  <a:schemeClr val="dk1"/>
                </a:solidFill>
                <a:latin typeface="Trebuchet MS"/>
                <a:ea typeface="Trebuchet MS"/>
                <a:cs typeface="Trebuchet MS"/>
                <a:sym typeface="Trebuchet MS"/>
              </a:rPr>
              <a:t>Bring your own fishing rod. Catch a largemouth bass,</a:t>
            </a:r>
            <a:endParaRPr b="0" i="0" sz="2000" u="none" cap="none" strike="noStrike">
              <a:solidFill>
                <a:schemeClr val="dk1"/>
              </a:solidFill>
              <a:latin typeface="Trebuchet MS"/>
              <a:ea typeface="Trebuchet MS"/>
              <a:cs typeface="Trebuchet MS"/>
              <a:sym typeface="Trebuchet MS"/>
            </a:endParaRPr>
          </a:p>
          <a:p>
            <a:pPr indent="0" lvl="0" marL="91440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rebuchet MS"/>
                <a:ea typeface="Trebuchet MS"/>
                <a:cs typeface="Trebuchet MS"/>
                <a:sym typeface="Trebuchet MS"/>
              </a:rPr>
              <a:t>smallmouth bass, perch. License required if over 16.</a:t>
            </a:r>
            <a:endParaRPr b="0" i="0" sz="2000" u="none" cap="none" strike="noStrike">
              <a:solidFill>
                <a:schemeClr val="dk1"/>
              </a:solidFill>
              <a:latin typeface="Trebuchet MS"/>
              <a:ea typeface="Trebuchet MS"/>
              <a:cs typeface="Trebuchet MS"/>
              <a:sym typeface="Trebuchet MS"/>
            </a:endParaRPr>
          </a:p>
          <a:p>
            <a:pPr indent="-355600" lvl="0" marL="914400" marR="0" rtl="0" algn="l">
              <a:lnSpc>
                <a:spcPct val="100000"/>
              </a:lnSpc>
              <a:spcBef>
                <a:spcPts val="0"/>
              </a:spcBef>
              <a:spcAft>
                <a:spcPts val="0"/>
              </a:spcAft>
              <a:buClr>
                <a:schemeClr val="dk1"/>
              </a:buClr>
              <a:buSzPts val="2000"/>
              <a:buFont typeface="Trebuchet MS"/>
              <a:buChar char="●"/>
            </a:pPr>
            <a:r>
              <a:rPr b="0" i="0" lang="en-US" sz="2000" u="none" cap="none" strike="noStrike">
                <a:solidFill>
                  <a:schemeClr val="dk1"/>
                </a:solidFill>
                <a:latin typeface="Trebuchet MS"/>
                <a:ea typeface="Trebuchet MS"/>
                <a:cs typeface="Trebuchet MS"/>
                <a:sym typeface="Trebuchet MS"/>
              </a:rPr>
              <a:t>Fishing Contest: Catch a 12” fish for the</a:t>
            </a:r>
            <a:endParaRPr b="0" i="0" sz="2000" u="none" cap="none" strike="noStrike">
              <a:solidFill>
                <a:schemeClr val="dk1"/>
              </a:solidFill>
              <a:latin typeface="Trebuchet MS"/>
              <a:ea typeface="Trebuchet MS"/>
              <a:cs typeface="Trebuchet MS"/>
              <a:sym typeface="Trebuchet MS"/>
            </a:endParaRPr>
          </a:p>
          <a:p>
            <a:pPr indent="-342900" lvl="0" marL="80010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rebuchet MS"/>
                <a:ea typeface="Trebuchet MS"/>
                <a:cs typeface="Trebuchet MS"/>
                <a:sym typeface="Trebuchet MS"/>
              </a:rPr>
              <a:t> 	Ecology aquarium</a:t>
            </a:r>
            <a:endParaRPr b="0" i="0" sz="1400" u="none" cap="none" strike="noStrike">
              <a:solidFill>
                <a:schemeClr val="dk1"/>
              </a:solidFill>
              <a:latin typeface="Arial"/>
              <a:ea typeface="Arial"/>
              <a:cs typeface="Arial"/>
              <a:sym typeface="Arial"/>
            </a:endParaRPr>
          </a:p>
          <a:p>
            <a:pPr indent="-355600" lvl="0" marL="914400" marR="0" rtl="0" algn="l">
              <a:lnSpc>
                <a:spcPct val="100000"/>
              </a:lnSpc>
              <a:spcBef>
                <a:spcPts val="0"/>
              </a:spcBef>
              <a:spcAft>
                <a:spcPts val="0"/>
              </a:spcAft>
              <a:buClr>
                <a:schemeClr val="dk1"/>
              </a:buClr>
              <a:buSzPts val="2000"/>
              <a:buFont typeface="Trebuchet MS"/>
              <a:buChar char="●"/>
            </a:pPr>
            <a:r>
              <a:rPr b="0" i="0" lang="en-US" sz="2000" u="none" cap="none" strike="noStrike">
                <a:solidFill>
                  <a:schemeClr val="dk1"/>
                </a:solidFill>
                <a:latin typeface="Trebuchet MS"/>
                <a:ea typeface="Trebuchet MS"/>
                <a:cs typeface="Trebuchet MS"/>
                <a:sym typeface="Trebuchet MS"/>
              </a:rPr>
              <a:t>Fish fry every Friday for Fishing Merit Badge</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Trebuchet MS"/>
              <a:ea typeface="Trebuchet MS"/>
              <a:cs typeface="Trebuchet MS"/>
              <a:sym typeface="Trebuchet MS"/>
            </a:endParaRPr>
          </a:p>
          <a:p>
            <a:pPr indent="-368300" lvl="0" marL="457200" marR="0" rtl="0" algn="l">
              <a:lnSpc>
                <a:spcPct val="100000"/>
              </a:lnSpc>
              <a:spcBef>
                <a:spcPts val="0"/>
              </a:spcBef>
              <a:spcAft>
                <a:spcPts val="0"/>
              </a:spcAft>
              <a:buClr>
                <a:schemeClr val="dk1"/>
              </a:buClr>
              <a:buSzPts val="2200"/>
              <a:buFont typeface="Arial"/>
              <a:buChar char="•"/>
            </a:pPr>
            <a:r>
              <a:rPr b="0" i="0" lang="en-US" sz="2800" u="none" cap="none" strike="noStrike">
                <a:solidFill>
                  <a:schemeClr val="dk1"/>
                </a:solidFill>
                <a:latin typeface="Trebuchet MS"/>
                <a:ea typeface="Trebuchet MS"/>
                <a:cs typeface="Trebuchet MS"/>
                <a:sym typeface="Trebuchet MS"/>
              </a:rPr>
              <a:t>Hikes, outpost camping, mile swim, etc.</a:t>
            </a:r>
            <a:endParaRPr b="0" i="0" sz="2800" u="none" cap="none" strike="noStrike">
              <a:solidFill>
                <a:schemeClr val="dk1"/>
              </a:solidFill>
              <a:latin typeface="Trebuchet MS"/>
              <a:ea typeface="Trebuchet MS"/>
              <a:cs typeface="Trebuchet MS"/>
              <a:sym typeface="Trebuchet MS"/>
            </a:endParaRPr>
          </a:p>
          <a:p>
            <a:pPr indent="45720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rebuchet MS"/>
                <a:ea typeface="Trebuchet MS"/>
                <a:cs typeface="Trebuchet MS"/>
                <a:sym typeface="Trebuchet MS"/>
              </a:rPr>
              <a:t>Talk to an ASM to sign up</a:t>
            </a:r>
            <a:endParaRPr b="0" i="0" sz="24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10"/>
          <p:cNvSpPr txBox="1"/>
          <p:nvPr/>
        </p:nvSpPr>
        <p:spPr>
          <a:xfrm>
            <a:off x="304800" y="304800"/>
            <a:ext cx="6400800"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FF"/>
                </a:solidFill>
                <a:latin typeface="Trebuchet MS"/>
                <a:ea typeface="Trebuchet MS"/>
                <a:cs typeface="Trebuchet MS"/>
                <a:sym typeface="Trebuchet MS"/>
              </a:rPr>
              <a:t>(Other Activities)</a:t>
            </a:r>
            <a:r>
              <a:rPr b="1" baseline="30000" i="0" lang="en-US" sz="3200" u="none" cap="none" strike="noStrike">
                <a:solidFill>
                  <a:srgbClr val="6666FF"/>
                </a:solidFill>
                <a:latin typeface="Trebuchet MS"/>
                <a:ea typeface="Trebuchet MS"/>
                <a:cs typeface="Trebuchet MS"/>
                <a:sym typeface="Trebuchet MS"/>
              </a:rPr>
              <a:t>3</a:t>
            </a:r>
            <a:endParaRPr b="1" baseline="30000" i="0" sz="3200" u="none" cap="none" strike="noStrike">
              <a:solidFill>
                <a:srgbClr val="6666FF"/>
              </a:solidFill>
              <a:latin typeface="Trebuchet MS"/>
              <a:ea typeface="Trebuchet MS"/>
              <a:cs typeface="Trebuchet MS"/>
              <a:sym typeface="Trebuchet MS"/>
            </a:endParaRPr>
          </a:p>
        </p:txBody>
      </p:sp>
      <p:pic>
        <p:nvPicPr>
          <p:cNvPr id="217" name="Google Shape;217;p10"/>
          <p:cNvPicPr preferRelativeResize="0"/>
          <p:nvPr/>
        </p:nvPicPr>
        <p:blipFill rotWithShape="1">
          <a:blip r:embed="rId3">
            <a:alphaModFix/>
          </a:blip>
          <a:srcRect b="0" l="0" r="0" t="0"/>
          <a:stretch/>
        </p:blipFill>
        <p:spPr>
          <a:xfrm>
            <a:off x="6350" y="6519136"/>
            <a:ext cx="597460" cy="326164"/>
          </a:xfrm>
          <a:prstGeom prst="rect">
            <a:avLst/>
          </a:prstGeom>
          <a:noFill/>
          <a:ln>
            <a:noFill/>
          </a:ln>
        </p:spPr>
      </p:pic>
      <p:sp>
        <p:nvSpPr>
          <p:cNvPr id="218" name="Google Shape;218;p10"/>
          <p:cNvSpPr/>
          <p:nvPr/>
        </p:nvSpPr>
        <p:spPr>
          <a:xfrm>
            <a:off x="7162800" y="457200"/>
            <a:ext cx="1752600" cy="5791200"/>
          </a:xfrm>
          <a:prstGeom prst="flowChartDecision">
            <a:avLst/>
          </a:prstGeom>
          <a:solidFill>
            <a:srgbClr val="34AC8B"/>
          </a:solidFill>
          <a:ln cap="flat" cmpd="sng" w="15875">
            <a:solidFill>
              <a:srgbClr val="1D2C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Trebuchet MS"/>
                <a:ea typeface="Trebuchet MS"/>
                <a:cs typeface="Trebuchet MS"/>
                <a:sym typeface="Trebuchet MS"/>
              </a:rPr>
              <a:t>THERE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Trebuchet MS"/>
                <a:ea typeface="Trebuchet MS"/>
                <a:cs typeface="Trebuchet MS"/>
                <a:sym typeface="Trebuchet MS"/>
              </a:rPr>
              <a:t>ARE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Trebuchet MS"/>
                <a:ea typeface="Trebuchet MS"/>
                <a:cs typeface="Trebuchet MS"/>
                <a:sym typeface="Trebuchet MS"/>
              </a:rPr>
              <a:t>SO MANY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Trebuchet MS"/>
                <a:ea typeface="Trebuchet MS"/>
                <a:cs typeface="Trebuchet MS"/>
                <a:sym typeface="Trebuchet MS"/>
              </a:rPr>
              <a:t>FUN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Trebuchet MS"/>
                <a:ea typeface="Trebuchet MS"/>
                <a:cs typeface="Trebuchet MS"/>
                <a:sym typeface="Trebuchet MS"/>
              </a:rPr>
              <a:t>THINGS</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Trebuchet MS"/>
                <a:ea typeface="Trebuchet MS"/>
                <a:cs typeface="Trebuchet MS"/>
                <a:sym typeface="Trebuchet MS"/>
              </a:rPr>
              <a:t>TO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Trebuchet MS"/>
                <a:ea typeface="Trebuchet MS"/>
                <a:cs typeface="Trebuchet MS"/>
                <a:sym typeface="Trebuchet MS"/>
              </a:rPr>
              <a:t>DO</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Trebuchet MS"/>
                <a:ea typeface="Trebuchet MS"/>
                <a:cs typeface="Trebuchet MS"/>
                <a:sym typeface="Trebuchet MS"/>
              </a:rPr>
              <a:t>AT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chemeClr val="lt1"/>
                </a:solidFill>
                <a:latin typeface="Trebuchet MS"/>
                <a:ea typeface="Trebuchet MS"/>
                <a:cs typeface="Trebuchet MS"/>
                <a:sym typeface="Trebuchet MS"/>
              </a:rPr>
              <a:t>CAMP</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00"/>
              </a:solidFill>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g4b07fd0269e9ec7b_26"/>
          <p:cNvPicPr preferRelativeResize="0"/>
          <p:nvPr/>
        </p:nvPicPr>
        <p:blipFill rotWithShape="1">
          <a:blip r:embed="rId3">
            <a:alphaModFix/>
          </a:blip>
          <a:srcRect b="0" l="0" r="0" t="0"/>
          <a:stretch/>
        </p:blipFill>
        <p:spPr>
          <a:xfrm>
            <a:off x="1265913" y="830728"/>
            <a:ext cx="5545099" cy="38160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pic>
        <p:nvPicPr>
          <p:cNvPr id="230" name="Google Shape;230;g4b07fd0269e9ec7b_18"/>
          <p:cNvPicPr preferRelativeResize="0"/>
          <p:nvPr/>
        </p:nvPicPr>
        <p:blipFill rotWithShape="1">
          <a:blip r:embed="rId3">
            <a:alphaModFix/>
          </a:blip>
          <a:srcRect b="0" l="0" r="0" t="0"/>
          <a:stretch/>
        </p:blipFill>
        <p:spPr>
          <a:xfrm>
            <a:off x="152400" y="152400"/>
            <a:ext cx="6200775" cy="55721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1"/>
          <p:cNvSpPr txBox="1"/>
          <p:nvPr/>
        </p:nvSpPr>
        <p:spPr>
          <a:xfrm>
            <a:off x="228600" y="282714"/>
            <a:ext cx="6400800"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6666FF"/>
                </a:solidFill>
                <a:latin typeface="Trebuchet MS"/>
                <a:ea typeface="Trebuchet MS"/>
                <a:cs typeface="Trebuchet MS"/>
                <a:sym typeface="Trebuchet MS"/>
              </a:rPr>
              <a:t>Winnebago Acorn Award </a:t>
            </a:r>
            <a:endParaRPr b="0" i="0" sz="3600" u="none" cap="none" strike="noStrike">
              <a:solidFill>
                <a:srgbClr val="6666FF"/>
              </a:solidFill>
              <a:latin typeface="Trebuchet MS"/>
              <a:ea typeface="Trebuchet MS"/>
              <a:cs typeface="Trebuchet MS"/>
              <a:sym typeface="Trebuchet MS"/>
            </a:endParaRPr>
          </a:p>
        </p:txBody>
      </p:sp>
      <p:sp>
        <p:nvSpPr>
          <p:cNvPr id="237" name="Google Shape;237;p11"/>
          <p:cNvSpPr txBox="1"/>
          <p:nvPr/>
        </p:nvSpPr>
        <p:spPr>
          <a:xfrm>
            <a:off x="228600" y="914400"/>
            <a:ext cx="8534400" cy="1477328"/>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Trebuchet MS"/>
                <a:ea typeface="Trebuchet MS"/>
                <a:cs typeface="Trebuchet MS"/>
                <a:sym typeface="Trebuchet MS"/>
              </a:rPr>
              <a:t>Special form used to record completion of requirements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Trebuchet MS"/>
                <a:ea typeface="Trebuchet MS"/>
                <a:cs typeface="Trebuchet MS"/>
                <a:sym typeface="Trebuchet MS"/>
              </a:rPr>
              <a:t>Accomplish five (5) of the seven (7) items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Trebuchet MS"/>
                <a:ea typeface="Trebuchet MS"/>
                <a:cs typeface="Trebuchet MS"/>
                <a:sym typeface="Trebuchet MS"/>
              </a:rPr>
              <a:t>SM or SPL can initial any of the completed requirements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Trebuchet MS"/>
                <a:ea typeface="Trebuchet MS"/>
                <a:cs typeface="Trebuchet MS"/>
                <a:sym typeface="Trebuchet MS"/>
              </a:rPr>
              <a:t>Turn in the completed form to the SPL</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pic>
        <p:nvPicPr>
          <p:cNvPr id="238" name="Google Shape;238;p11"/>
          <p:cNvPicPr preferRelativeResize="0"/>
          <p:nvPr/>
        </p:nvPicPr>
        <p:blipFill rotWithShape="1">
          <a:blip r:embed="rId3">
            <a:alphaModFix/>
          </a:blip>
          <a:srcRect b="0" l="0" r="0" t="0"/>
          <a:stretch/>
        </p:blipFill>
        <p:spPr>
          <a:xfrm>
            <a:off x="7162800" y="444347"/>
            <a:ext cx="1371600" cy="1536853"/>
          </a:xfrm>
          <a:prstGeom prst="rect">
            <a:avLst/>
          </a:prstGeom>
          <a:noFill/>
          <a:ln>
            <a:noFill/>
          </a:ln>
        </p:spPr>
      </p:pic>
      <p:sp>
        <p:nvSpPr>
          <p:cNvPr id="239" name="Google Shape;239;p11"/>
          <p:cNvSpPr txBox="1"/>
          <p:nvPr/>
        </p:nvSpPr>
        <p:spPr>
          <a:xfrm>
            <a:off x="228600" y="2096869"/>
            <a:ext cx="6400800"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6666FF"/>
                </a:solidFill>
                <a:latin typeface="Trebuchet MS"/>
                <a:ea typeface="Trebuchet MS"/>
                <a:cs typeface="Trebuchet MS"/>
                <a:sym typeface="Trebuchet MS"/>
              </a:rPr>
              <a:t>Green Bar Bill Award </a:t>
            </a:r>
            <a:endParaRPr b="0" i="0" sz="3600" u="none" cap="none" strike="noStrike">
              <a:solidFill>
                <a:srgbClr val="6666FF"/>
              </a:solidFill>
              <a:latin typeface="Trebuchet MS"/>
              <a:ea typeface="Trebuchet MS"/>
              <a:cs typeface="Trebuchet MS"/>
              <a:sym typeface="Trebuchet MS"/>
            </a:endParaRPr>
          </a:p>
        </p:txBody>
      </p:sp>
      <p:sp>
        <p:nvSpPr>
          <p:cNvPr id="240" name="Google Shape;240;p11"/>
          <p:cNvSpPr txBox="1"/>
          <p:nvPr/>
        </p:nvSpPr>
        <p:spPr>
          <a:xfrm>
            <a:off x="228600" y="2745671"/>
            <a:ext cx="6934200" cy="1200329"/>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Trebuchet MS"/>
                <a:ea typeface="Trebuchet MS"/>
                <a:cs typeface="Trebuchet MS"/>
                <a:sym typeface="Trebuchet MS"/>
              </a:rPr>
              <a:t>Special form used to record completion of requirements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Trebuchet MS"/>
                <a:ea typeface="Trebuchet MS"/>
                <a:cs typeface="Trebuchet MS"/>
                <a:sym typeface="Trebuchet MS"/>
              </a:rPr>
              <a:t>SPL can initial any of the completed requirements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Trebuchet MS"/>
                <a:ea typeface="Trebuchet MS"/>
                <a:cs typeface="Trebuchet MS"/>
                <a:sym typeface="Trebuchet MS"/>
              </a:rPr>
              <a:t>Requires at least 50% of the patrol to participate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Trebuchet MS"/>
                <a:ea typeface="Trebuchet MS"/>
                <a:cs typeface="Trebuchet MS"/>
                <a:sym typeface="Trebuchet MS"/>
              </a:rPr>
              <a:t>Turn in the completed form to the SPL</a:t>
            </a:r>
            <a:endParaRPr b="0" i="0" sz="1800" u="none" cap="none" strike="noStrike">
              <a:solidFill>
                <a:schemeClr val="dk1"/>
              </a:solidFill>
              <a:latin typeface="Trebuchet MS"/>
              <a:ea typeface="Trebuchet MS"/>
              <a:cs typeface="Trebuchet MS"/>
              <a:sym typeface="Trebuchet MS"/>
            </a:endParaRPr>
          </a:p>
        </p:txBody>
      </p:sp>
      <p:pic>
        <p:nvPicPr>
          <p:cNvPr descr="https://encrypted-tbn1.gstatic.com/images?q=tbn:ANd9GcQTvQK6EQ-TX3B0oFuHFgLeSreJE_Icti3aXnP8sCbs_dTRRz96" id="241" name="Google Shape;241;p11">
            <a:hlinkClick r:id="rId4"/>
          </p:cNvPr>
          <p:cNvPicPr preferRelativeResize="0"/>
          <p:nvPr/>
        </p:nvPicPr>
        <p:blipFill rotWithShape="1">
          <a:blip r:embed="rId5">
            <a:alphaModFix/>
          </a:blip>
          <a:srcRect b="0" l="0" r="0" t="0"/>
          <a:stretch/>
        </p:blipFill>
        <p:spPr>
          <a:xfrm>
            <a:off x="6734464" y="2290281"/>
            <a:ext cx="2015836" cy="1143000"/>
          </a:xfrm>
          <a:prstGeom prst="rect">
            <a:avLst/>
          </a:prstGeom>
          <a:noFill/>
          <a:ln>
            <a:noFill/>
          </a:ln>
        </p:spPr>
      </p:pic>
      <p:sp>
        <p:nvSpPr>
          <p:cNvPr id="242" name="Google Shape;242;p11"/>
          <p:cNvSpPr txBox="1"/>
          <p:nvPr/>
        </p:nvSpPr>
        <p:spPr>
          <a:xfrm>
            <a:off x="228600" y="4222999"/>
            <a:ext cx="6400800" cy="64633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US" sz="3600" u="none" cap="none" strike="noStrike">
                <a:solidFill>
                  <a:srgbClr val="6666FF"/>
                </a:solidFill>
                <a:latin typeface="Trebuchet MS"/>
                <a:ea typeface="Trebuchet MS"/>
                <a:cs typeface="Trebuchet MS"/>
                <a:sym typeface="Trebuchet MS"/>
              </a:rPr>
              <a:t>Baden Powell Award </a:t>
            </a:r>
            <a:endParaRPr b="0" i="0" sz="3600" u="none" cap="none" strike="noStrike">
              <a:solidFill>
                <a:srgbClr val="6666FF"/>
              </a:solidFill>
              <a:latin typeface="Trebuchet MS"/>
              <a:ea typeface="Trebuchet MS"/>
              <a:cs typeface="Trebuchet MS"/>
              <a:sym typeface="Trebuchet MS"/>
            </a:endParaRPr>
          </a:p>
        </p:txBody>
      </p:sp>
      <p:sp>
        <p:nvSpPr>
          <p:cNvPr id="243" name="Google Shape;243;p11"/>
          <p:cNvSpPr txBox="1"/>
          <p:nvPr/>
        </p:nvSpPr>
        <p:spPr>
          <a:xfrm>
            <a:off x="254000" y="4876800"/>
            <a:ext cx="6604000" cy="1200329"/>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Trebuchet MS"/>
                <a:ea typeface="Trebuchet MS"/>
                <a:cs typeface="Trebuchet MS"/>
                <a:sym typeface="Trebuchet MS"/>
              </a:rPr>
              <a:t>Special form used to record completion of requirements </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Trebuchet MS"/>
                <a:ea typeface="Trebuchet MS"/>
                <a:cs typeface="Trebuchet MS"/>
                <a:sym typeface="Trebuchet MS"/>
              </a:rPr>
              <a:t>SM initials requirements as they are completed</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Trebuchet MS"/>
                <a:ea typeface="Trebuchet MS"/>
                <a:cs typeface="Trebuchet MS"/>
                <a:sym typeface="Trebuchet MS"/>
              </a:rPr>
              <a:t>Requires at least 50% of the patrol to participate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Trebuchet MS"/>
                <a:ea typeface="Trebuchet MS"/>
                <a:cs typeface="Trebuchet MS"/>
                <a:sym typeface="Trebuchet MS"/>
              </a:rPr>
              <a:t>Turn in the completed form to Commissioner by 5pm Friday</a:t>
            </a:r>
            <a:endParaRPr b="0" i="0" sz="1800" u="none" cap="none" strike="noStrike">
              <a:solidFill>
                <a:schemeClr val="dk1"/>
              </a:solidFill>
              <a:latin typeface="Trebuchet MS"/>
              <a:ea typeface="Trebuchet MS"/>
              <a:cs typeface="Trebuchet MS"/>
              <a:sym typeface="Trebuchet MS"/>
            </a:endParaRPr>
          </a:p>
        </p:txBody>
      </p:sp>
      <p:pic>
        <p:nvPicPr>
          <p:cNvPr descr="https://encrypted-tbn3.gstatic.com/images?q=tbn:ANd9GcTpd_FXmOC_D1wEk7Z93p_jvKoYw7gjFaarxY0Veti2qN681OHo" id="244" name="Google Shape;244;p11">
            <a:hlinkClick r:id="rId6"/>
          </p:cNvPr>
          <p:cNvPicPr preferRelativeResize="0"/>
          <p:nvPr/>
        </p:nvPicPr>
        <p:blipFill rotWithShape="1">
          <a:blip r:embed="rId7">
            <a:alphaModFix/>
          </a:blip>
          <a:srcRect b="0" l="0" r="0" t="0"/>
          <a:stretch/>
        </p:blipFill>
        <p:spPr>
          <a:xfrm>
            <a:off x="6870700" y="3886200"/>
            <a:ext cx="2015490" cy="2362200"/>
          </a:xfrm>
          <a:prstGeom prst="rect">
            <a:avLst/>
          </a:prstGeom>
          <a:noFill/>
          <a:ln>
            <a:noFill/>
          </a:ln>
        </p:spPr>
      </p:pic>
      <p:pic>
        <p:nvPicPr>
          <p:cNvPr id="245" name="Google Shape;245;p11"/>
          <p:cNvPicPr preferRelativeResize="0"/>
          <p:nvPr/>
        </p:nvPicPr>
        <p:blipFill rotWithShape="1">
          <a:blip r:embed="rId8">
            <a:alphaModFix/>
          </a:blip>
          <a:srcRect b="0" l="0" r="0" t="0"/>
          <a:stretch/>
        </p:blipFill>
        <p:spPr>
          <a:xfrm>
            <a:off x="6350" y="6519136"/>
            <a:ext cx="597460" cy="32616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2"/>
          <p:cNvSpPr txBox="1"/>
          <p:nvPr>
            <p:ph type="ctrTitle"/>
          </p:nvPr>
        </p:nvSpPr>
        <p:spPr>
          <a:xfrm>
            <a:off x="619954" y="611290"/>
            <a:ext cx="7449900" cy="882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6912"/>
              <a:buNone/>
            </a:pPr>
            <a:r>
              <a:rPr b="0" lang="en-US" sz="3200">
                <a:solidFill>
                  <a:srgbClr val="6666FF"/>
                </a:solidFill>
                <a:latin typeface="Arial"/>
                <a:ea typeface="Arial"/>
                <a:cs typeface="Arial"/>
                <a:sym typeface="Arial"/>
              </a:rPr>
              <a:t>Duty Roster Items in Camp</a:t>
            </a:r>
            <a:endParaRPr/>
          </a:p>
        </p:txBody>
      </p:sp>
      <p:pic>
        <p:nvPicPr>
          <p:cNvPr id="252" name="Google Shape;252;p12"/>
          <p:cNvPicPr preferRelativeResize="0"/>
          <p:nvPr/>
        </p:nvPicPr>
        <p:blipFill rotWithShape="1">
          <a:blip r:embed="rId3">
            <a:alphaModFix/>
          </a:blip>
          <a:srcRect b="0" l="0" r="0" t="0"/>
          <a:stretch/>
        </p:blipFill>
        <p:spPr>
          <a:xfrm>
            <a:off x="838200" y="1417090"/>
            <a:ext cx="6202596" cy="505991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3"/>
          <p:cNvSpPr txBox="1"/>
          <p:nvPr>
            <p:ph type="ctrTitle"/>
          </p:nvPr>
        </p:nvSpPr>
        <p:spPr>
          <a:xfrm>
            <a:off x="776571" y="577378"/>
            <a:ext cx="7175400" cy="711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6912"/>
              <a:buNone/>
            </a:pPr>
            <a:r>
              <a:rPr lang="en-US" sz="3200">
                <a:solidFill>
                  <a:srgbClr val="6666FF"/>
                </a:solidFill>
              </a:rPr>
              <a:t>Three Strikes Form</a:t>
            </a:r>
            <a:endParaRPr/>
          </a:p>
        </p:txBody>
      </p:sp>
      <p:sp>
        <p:nvSpPr>
          <p:cNvPr id="259" name="Google Shape;259;p13"/>
          <p:cNvSpPr txBox="1"/>
          <p:nvPr/>
        </p:nvSpPr>
        <p:spPr>
          <a:xfrm>
            <a:off x="341832" y="2935480"/>
            <a:ext cx="8460300" cy="397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Trebuchet MS"/>
              <a:ea typeface="Trebuchet MS"/>
              <a:cs typeface="Trebuchet MS"/>
              <a:sym typeface="Trebuchet MS"/>
            </a:endParaRPr>
          </a:p>
        </p:txBody>
      </p:sp>
      <p:sp>
        <p:nvSpPr>
          <p:cNvPr id="260" name="Google Shape;260;p13"/>
          <p:cNvSpPr txBox="1"/>
          <p:nvPr/>
        </p:nvSpPr>
        <p:spPr>
          <a:xfrm>
            <a:off x="512550" y="1289950"/>
            <a:ext cx="8113500" cy="47736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15000"/>
              </a:lnSpc>
              <a:spcBef>
                <a:spcPts val="0"/>
              </a:spcBef>
              <a:spcAft>
                <a:spcPts val="0"/>
              </a:spcAft>
              <a:buClr>
                <a:srgbClr val="000000"/>
              </a:buClr>
              <a:buSzPts val="1600"/>
              <a:buFont typeface="Trebuchet MS"/>
              <a:buChar char="●"/>
            </a:pPr>
            <a:r>
              <a:rPr b="0" i="0" lang="en-US" sz="1600" u="none" cap="none" strike="noStrike">
                <a:solidFill>
                  <a:srgbClr val="000000"/>
                </a:solidFill>
                <a:latin typeface="Trebuchet MS"/>
                <a:ea typeface="Trebuchet MS"/>
                <a:cs typeface="Trebuchet MS"/>
                <a:sym typeface="Trebuchet MS"/>
              </a:rPr>
              <a:t>A signed agreement outlining acceptable behavior in camp. We want to establish rules and standards up front, to ensure a safe and enjoyable week for all.</a:t>
            </a:r>
            <a:endParaRPr b="0" i="0" sz="1600" u="none" cap="none" strike="noStrike">
              <a:solidFill>
                <a:srgbClr val="000000"/>
              </a:solidFill>
              <a:latin typeface="Trebuchet MS"/>
              <a:ea typeface="Trebuchet MS"/>
              <a:cs typeface="Trebuchet MS"/>
              <a:sym typeface="Trebuchet MS"/>
            </a:endParaRPr>
          </a:p>
          <a:p>
            <a:pPr indent="0" lvl="0" marL="91440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Trebuchet MS"/>
              <a:ea typeface="Trebuchet MS"/>
              <a:cs typeface="Trebuchet MS"/>
              <a:sym typeface="Trebuchet MS"/>
            </a:endParaRPr>
          </a:p>
          <a:p>
            <a:pPr indent="-330200" lvl="0" marL="457200" marR="0" rtl="0" algn="l">
              <a:lnSpc>
                <a:spcPct val="100000"/>
              </a:lnSpc>
              <a:spcBef>
                <a:spcPts val="0"/>
              </a:spcBef>
              <a:spcAft>
                <a:spcPts val="0"/>
              </a:spcAft>
              <a:buClr>
                <a:srgbClr val="000000"/>
              </a:buClr>
              <a:buSzPts val="1600"/>
              <a:buFont typeface="Trebuchet MS"/>
              <a:buChar char="●"/>
            </a:pPr>
            <a:r>
              <a:rPr b="0" i="0" lang="en-US" sz="1600" u="none" cap="none" strike="noStrike">
                <a:solidFill>
                  <a:srgbClr val="000000"/>
                </a:solidFill>
                <a:latin typeface="Trebuchet MS"/>
                <a:ea typeface="Trebuchet MS"/>
                <a:cs typeface="Trebuchet MS"/>
                <a:sym typeface="Trebuchet MS"/>
              </a:rPr>
              <a:t>Typical inappropriate behavior includes, but is not limited to: physical or verbal bullying (meanness intended to intimidate, demean, create fear or segregate), harassing (ridiculing, name calling), hazing or initiation activities, not following Troop Leader instructions, general mischief, excessive shouting or cursing, etc.</a:t>
            </a:r>
            <a:endParaRPr b="0" i="0" sz="1600" u="none" cap="none" strike="noStrike">
              <a:solidFill>
                <a:srgbClr val="0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Trebuchet MS"/>
              <a:ea typeface="Trebuchet MS"/>
              <a:cs typeface="Trebuchet MS"/>
              <a:sym typeface="Trebuchet MS"/>
            </a:endParaRPr>
          </a:p>
          <a:p>
            <a:pPr indent="-330200" lvl="0" marL="457200" marR="0" rtl="0" algn="l">
              <a:lnSpc>
                <a:spcPct val="100000"/>
              </a:lnSpc>
              <a:spcBef>
                <a:spcPts val="0"/>
              </a:spcBef>
              <a:spcAft>
                <a:spcPts val="0"/>
              </a:spcAft>
              <a:buClr>
                <a:srgbClr val="000000"/>
              </a:buClr>
              <a:buSzPts val="1600"/>
              <a:buFont typeface="Trebuchet MS"/>
              <a:buChar char="●"/>
            </a:pPr>
            <a:r>
              <a:rPr b="0" i="0" lang="en-US" sz="1600" u="none" cap="none" strike="noStrike">
                <a:solidFill>
                  <a:srgbClr val="000000"/>
                </a:solidFill>
                <a:latin typeface="Trebuchet MS"/>
                <a:ea typeface="Trebuchet MS"/>
                <a:cs typeface="Trebuchet MS"/>
                <a:sym typeface="Trebuchet MS"/>
              </a:rPr>
              <a:t>Should your son have to be disciplined, the “three-strikes” rule is applied.</a:t>
            </a:r>
            <a:endParaRPr b="0" i="0" sz="1600" u="none" cap="none" strike="noStrike">
              <a:solidFill>
                <a:srgbClr val="000000"/>
              </a:solidFill>
              <a:latin typeface="Trebuchet MS"/>
              <a:ea typeface="Trebuchet MS"/>
              <a:cs typeface="Trebuchet MS"/>
              <a:sym typeface="Trebuchet MS"/>
            </a:endParaRPr>
          </a:p>
          <a:p>
            <a:pPr indent="-330200" lvl="1" marL="1371600" marR="0" rtl="0" algn="l">
              <a:lnSpc>
                <a:spcPct val="100000"/>
              </a:lnSpc>
              <a:spcBef>
                <a:spcPts val="0"/>
              </a:spcBef>
              <a:spcAft>
                <a:spcPts val="0"/>
              </a:spcAft>
              <a:buClr>
                <a:srgbClr val="000000"/>
              </a:buClr>
              <a:buSzPts val="1600"/>
              <a:buFont typeface="Trebuchet MS"/>
              <a:buChar char="○"/>
            </a:pPr>
            <a:r>
              <a:rPr b="0" i="0" lang="en-US" sz="1600" u="none" cap="none" strike="noStrike">
                <a:solidFill>
                  <a:srgbClr val="000000"/>
                </a:solidFill>
                <a:latin typeface="Trebuchet MS"/>
                <a:ea typeface="Trebuchet MS"/>
                <a:cs typeface="Trebuchet MS"/>
                <a:sym typeface="Trebuchet MS"/>
              </a:rPr>
              <a:t>The first strike involves the Troop Leader explaining the infraction and why it is important that the rules and Troop Leader instructions be followed.</a:t>
            </a:r>
            <a:endParaRPr b="0" i="0" sz="1600" u="none" cap="none" strike="noStrike">
              <a:solidFill>
                <a:srgbClr val="000000"/>
              </a:solidFill>
              <a:latin typeface="Trebuchet MS"/>
              <a:ea typeface="Trebuchet MS"/>
              <a:cs typeface="Trebuchet MS"/>
              <a:sym typeface="Trebuchet MS"/>
            </a:endParaRPr>
          </a:p>
          <a:p>
            <a:pPr indent="-330200" lvl="1" marL="1371600" marR="0" rtl="0" algn="l">
              <a:lnSpc>
                <a:spcPct val="100000"/>
              </a:lnSpc>
              <a:spcBef>
                <a:spcPts val="0"/>
              </a:spcBef>
              <a:spcAft>
                <a:spcPts val="0"/>
              </a:spcAft>
              <a:buClr>
                <a:srgbClr val="000000"/>
              </a:buClr>
              <a:buSzPts val="1600"/>
              <a:buFont typeface="Trebuchet MS"/>
              <a:buChar char="○"/>
            </a:pPr>
            <a:r>
              <a:rPr b="0" i="0" lang="en-US" sz="1600" u="none" cap="none" strike="noStrike">
                <a:solidFill>
                  <a:srgbClr val="000000"/>
                </a:solidFill>
                <a:latin typeface="Trebuchet MS"/>
                <a:ea typeface="Trebuchet MS"/>
                <a:cs typeface="Trebuchet MS"/>
                <a:sym typeface="Trebuchet MS"/>
              </a:rPr>
              <a:t>The second strike involves Troop Leader notification of the Scout’s parents, then discussing the infraction with the Scout and the parents.</a:t>
            </a:r>
            <a:endParaRPr b="0" i="0" sz="1600" u="none" cap="none" strike="noStrike">
              <a:solidFill>
                <a:srgbClr val="000000"/>
              </a:solidFill>
              <a:latin typeface="Trebuchet MS"/>
              <a:ea typeface="Trebuchet MS"/>
              <a:cs typeface="Trebuchet MS"/>
              <a:sym typeface="Trebuchet MS"/>
            </a:endParaRPr>
          </a:p>
          <a:p>
            <a:pPr indent="-330200" lvl="1" marL="1371600" marR="0" rtl="0" algn="l">
              <a:lnSpc>
                <a:spcPct val="100000"/>
              </a:lnSpc>
              <a:spcBef>
                <a:spcPts val="0"/>
              </a:spcBef>
              <a:spcAft>
                <a:spcPts val="0"/>
              </a:spcAft>
              <a:buClr>
                <a:srgbClr val="000000"/>
              </a:buClr>
              <a:buSzPts val="1600"/>
              <a:buFont typeface="Trebuchet MS"/>
              <a:buChar char="○"/>
            </a:pPr>
            <a:r>
              <a:rPr b="0" i="0" lang="en-US" sz="1600" u="none" cap="none" strike="noStrike">
                <a:solidFill>
                  <a:srgbClr val="000000"/>
                </a:solidFill>
                <a:latin typeface="Trebuchet MS"/>
                <a:ea typeface="Trebuchet MS"/>
                <a:cs typeface="Trebuchet MS"/>
                <a:sym typeface="Trebuchet MS"/>
              </a:rPr>
              <a:t>Should the inappropriate behavior continue, the third strike again involves notification of the Scout’s parents. However, the Troop Leader will then work together with the parents to decide on whether the Scout should be given another chance or be removed from camp.</a:t>
            </a:r>
            <a:endParaRPr b="0" i="0" sz="1600" u="none" cap="none" strike="noStrike">
              <a:solidFill>
                <a:srgbClr val="000000"/>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
          <p:cNvSpPr txBox="1"/>
          <p:nvPr/>
        </p:nvSpPr>
        <p:spPr>
          <a:xfrm>
            <a:off x="214001" y="573636"/>
            <a:ext cx="8382000" cy="5832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0"/>
              <a:buFont typeface="Arial"/>
              <a:buNone/>
            </a:pPr>
            <a:r>
              <a:rPr b="0" i="0" lang="en-US" sz="10500" u="none" cap="none" strike="noStrike">
                <a:solidFill>
                  <a:schemeClr val="dk1"/>
                </a:solidFill>
                <a:latin typeface="Meddon"/>
                <a:ea typeface="Meddon"/>
                <a:cs typeface="Meddon"/>
                <a:sym typeface="Meddon"/>
              </a:rPr>
              <a:t> </a:t>
            </a:r>
            <a:r>
              <a:rPr b="1" i="0" lang="en-US" sz="6000" u="none" cap="none" strike="noStrike">
                <a:solidFill>
                  <a:srgbClr val="C00000"/>
                </a:solidFill>
                <a:latin typeface="Permanent Marker"/>
                <a:ea typeface="Permanent Marker"/>
                <a:cs typeface="Permanent Marker"/>
                <a:sym typeface="Permanent Marker"/>
              </a:rPr>
              <a:t>Summer Camp</a:t>
            </a:r>
            <a:endParaRPr b="1" i="0" sz="6000" u="none" cap="none" strike="noStrike">
              <a:solidFill>
                <a:srgbClr val="C00000"/>
              </a:solidFill>
              <a:latin typeface="Permanent Marker"/>
              <a:ea typeface="Permanent Marker"/>
              <a:cs typeface="Permanent Marker"/>
              <a:sym typeface="Permanent Marker"/>
            </a:endParaRPr>
          </a:p>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chemeClr val="dk1"/>
                </a:solidFill>
                <a:latin typeface="Permanent Marker"/>
                <a:ea typeface="Permanent Marker"/>
                <a:cs typeface="Permanent Marker"/>
                <a:sym typeface="Permanent Marker"/>
              </a:rPr>
              <a:t>July 23 – July 29,  2023</a:t>
            </a:r>
            <a:endParaRPr b="1" i="0" sz="4400" u="none" cap="none" strike="noStrike">
              <a:solidFill>
                <a:schemeClr val="dk1"/>
              </a:solidFill>
              <a:latin typeface="Permanent Marker"/>
              <a:ea typeface="Permanent Marker"/>
              <a:cs typeface="Permanent Marker"/>
              <a:sym typeface="Permanent Marker"/>
            </a:endParaRPr>
          </a:p>
          <a:p>
            <a:pPr indent="0" lvl="0" marL="0" marR="0" rtl="0" algn="ctr">
              <a:lnSpc>
                <a:spcPct val="100000"/>
              </a:lnSpc>
              <a:spcBef>
                <a:spcPts val="0"/>
              </a:spcBef>
              <a:spcAft>
                <a:spcPts val="0"/>
              </a:spcAft>
              <a:buClr>
                <a:srgbClr val="000000"/>
              </a:buClr>
              <a:buSzPts val="4400"/>
              <a:buFont typeface="Arial"/>
              <a:buNone/>
            </a:pPr>
            <a:r>
              <a:t/>
            </a:r>
            <a:endParaRPr b="1" i="0" sz="4400" u="none" cap="none" strike="noStrike">
              <a:solidFill>
                <a:schemeClr val="dk1"/>
              </a:solidFill>
              <a:latin typeface="Permanent Marker"/>
              <a:ea typeface="Permanent Marker"/>
              <a:cs typeface="Permanent Marker"/>
              <a:sym typeface="Permanent Marker"/>
            </a:endParaRPr>
          </a:p>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Permanent Marker"/>
                <a:ea typeface="Permanent Marker"/>
                <a:cs typeface="Permanent Marker"/>
                <a:sym typeface="Permanent Marker"/>
              </a:rPr>
              <a:t>      </a:t>
            </a:r>
            <a:r>
              <a:rPr b="1" i="0" lang="en-US" sz="4400" u="none" cap="none" strike="noStrike">
                <a:solidFill>
                  <a:schemeClr val="dk1"/>
                </a:solidFill>
                <a:latin typeface="Permanent Marker"/>
                <a:ea typeface="Permanent Marker"/>
                <a:cs typeface="Permanent Marker"/>
                <a:sym typeface="Permanent Marker"/>
              </a:rPr>
              <a:t>WHERE:       Winnebago Scout Reservation, Rockaway, NJ</a:t>
            </a:r>
            <a:endParaRPr b="0" i="0" sz="1400" u="none" cap="none" strike="noStrike">
              <a:solidFill>
                <a:srgbClr val="000000"/>
              </a:solidFill>
              <a:latin typeface="Permanent Marker"/>
              <a:ea typeface="Permanent Marker"/>
              <a:cs typeface="Permanent Marker"/>
              <a:sym typeface="Permanent Marker"/>
            </a:endParaRPr>
          </a:p>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Permanent Marker"/>
                <a:ea typeface="Permanent Marker"/>
                <a:cs typeface="Permanent Marker"/>
                <a:sym typeface="Permanent Marker"/>
              </a:rPr>
              <a:t> </a:t>
            </a:r>
            <a:endParaRPr b="1" i="0" sz="3200" u="none" cap="none" strike="noStrike">
              <a:solidFill>
                <a:schemeClr val="dk1"/>
              </a:solidFill>
              <a:latin typeface="Permanent Marker"/>
              <a:ea typeface="Permanent Marker"/>
              <a:cs typeface="Permanent Marker"/>
              <a:sym typeface="Permanent Marker"/>
            </a:endParaRPr>
          </a:p>
        </p:txBody>
      </p:sp>
      <p:pic>
        <p:nvPicPr>
          <p:cNvPr id="115" name="Google Shape;115;p2"/>
          <p:cNvPicPr preferRelativeResize="0"/>
          <p:nvPr/>
        </p:nvPicPr>
        <p:blipFill rotWithShape="1">
          <a:blip r:embed="rId3">
            <a:alphaModFix/>
          </a:blip>
          <a:srcRect b="0" l="0" r="0" t="0"/>
          <a:stretch/>
        </p:blipFill>
        <p:spPr>
          <a:xfrm>
            <a:off x="6350" y="6519136"/>
            <a:ext cx="597460" cy="32616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4"/>
          <p:cNvSpPr txBox="1"/>
          <p:nvPr/>
        </p:nvSpPr>
        <p:spPr>
          <a:xfrm>
            <a:off x="152400" y="1279172"/>
            <a:ext cx="8839200" cy="23214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Trebuchet MS"/>
                <a:ea typeface="Trebuchet MS"/>
                <a:cs typeface="Trebuchet MS"/>
                <a:sym typeface="Trebuchet MS"/>
              </a:rPr>
              <a:t>ASM Ron Scorese</a:t>
            </a:r>
            <a:endParaRPr b="0" i="0" sz="2400" u="none" cap="none" strike="noStrike">
              <a:solidFill>
                <a:schemeClr val="dk1"/>
              </a:solidFill>
              <a:latin typeface="Trebuchet MS"/>
              <a:ea typeface="Trebuchet MS"/>
              <a:cs typeface="Trebuchet MS"/>
              <a:sym typeface="Trebuchet M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Trebuchet MS"/>
                <a:ea typeface="Trebuchet MS"/>
                <a:cs typeface="Trebuchet MS"/>
                <a:sym typeface="Trebuchet MS"/>
              </a:rPr>
              <a:t>ASM Anthony Hidalgo</a:t>
            </a:r>
            <a:endParaRPr b="0" i="0" sz="2400" u="none" cap="none" strike="noStrike">
              <a:solidFill>
                <a:schemeClr val="dk1"/>
              </a:solidFill>
              <a:latin typeface="Trebuchet MS"/>
              <a:ea typeface="Trebuchet MS"/>
              <a:cs typeface="Trebuchet MS"/>
              <a:sym typeface="Trebuchet M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Trebuchet MS"/>
                <a:ea typeface="Trebuchet MS"/>
                <a:cs typeface="Trebuchet MS"/>
                <a:sym typeface="Trebuchet MS"/>
              </a:rPr>
              <a:t>Declan Mulcahy</a:t>
            </a:r>
            <a:endParaRPr b="0" i="0" sz="2400" u="none" cap="none" strike="noStrike">
              <a:solidFill>
                <a:schemeClr val="dk1"/>
              </a:solidFill>
              <a:latin typeface="Trebuchet MS"/>
              <a:ea typeface="Trebuchet MS"/>
              <a:cs typeface="Trebuchet MS"/>
              <a:sym typeface="Trebuchet MS"/>
            </a:endParaRPr>
          </a:p>
          <a:p>
            <a:pPr indent="0" lvl="0" marL="0" marR="0" rtl="0" algn="l">
              <a:lnSpc>
                <a:spcPct val="150000"/>
              </a:lnSpc>
              <a:spcBef>
                <a:spcPts val="0"/>
              </a:spcBef>
              <a:spcAft>
                <a:spcPts val="0"/>
              </a:spcAft>
              <a:buClr>
                <a:srgbClr val="000000"/>
              </a:buClr>
              <a:buSzPts val="2400"/>
              <a:buFont typeface="Arial"/>
              <a:buNone/>
            </a:pPr>
            <a:r>
              <a:rPr b="0" i="0" lang="en-US" sz="2400" u="none" cap="none" strike="noStrike">
                <a:solidFill>
                  <a:schemeClr val="dk1"/>
                </a:solidFill>
                <a:latin typeface="Trebuchet MS"/>
                <a:ea typeface="Trebuchet MS"/>
                <a:cs typeface="Trebuchet MS"/>
                <a:sym typeface="Trebuchet MS"/>
              </a:rPr>
              <a:t>Rolling Leaders: Margaret Begley, Beth Rees</a:t>
            </a:r>
            <a:endParaRPr b="0" i="0" sz="2400" u="none" cap="none" strike="noStrike">
              <a:solidFill>
                <a:schemeClr val="dk1"/>
              </a:solidFill>
              <a:latin typeface="Trebuchet MS"/>
              <a:ea typeface="Trebuchet MS"/>
              <a:cs typeface="Trebuchet MS"/>
              <a:sym typeface="Trebuchet MS"/>
            </a:endParaRPr>
          </a:p>
        </p:txBody>
      </p:sp>
      <p:sp>
        <p:nvSpPr>
          <p:cNvPr id="267" name="Google Shape;267;p14"/>
          <p:cNvSpPr txBox="1"/>
          <p:nvPr/>
        </p:nvSpPr>
        <p:spPr>
          <a:xfrm>
            <a:off x="381000" y="198074"/>
            <a:ext cx="6400800" cy="76944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rgbClr val="6666FF"/>
                </a:solidFill>
                <a:latin typeface="Trebuchet MS"/>
                <a:ea typeface="Trebuchet MS"/>
                <a:cs typeface="Trebuchet MS"/>
                <a:sym typeface="Trebuchet MS"/>
              </a:rPr>
              <a:t>On-Site Leaders</a:t>
            </a:r>
            <a:endParaRPr b="0" i="0" sz="4400" u="none" cap="none" strike="noStrike">
              <a:solidFill>
                <a:srgbClr val="6666FF"/>
              </a:solidFill>
              <a:latin typeface="Trebuchet MS"/>
              <a:ea typeface="Trebuchet MS"/>
              <a:cs typeface="Trebuchet MS"/>
              <a:sym typeface="Trebuchet MS"/>
            </a:endParaRPr>
          </a:p>
        </p:txBody>
      </p:sp>
      <p:sp>
        <p:nvSpPr>
          <p:cNvPr id="268" name="Google Shape;268;p14"/>
          <p:cNvSpPr/>
          <p:nvPr/>
        </p:nvSpPr>
        <p:spPr>
          <a:xfrm>
            <a:off x="228600" y="3886200"/>
            <a:ext cx="8305800" cy="98488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6666FF"/>
                </a:solidFill>
                <a:latin typeface="Trebuchet MS"/>
                <a:ea typeface="Trebuchet MS"/>
                <a:cs typeface="Trebuchet MS"/>
                <a:sym typeface="Trebuchet MS"/>
              </a:rPr>
              <a:t> Registration, Payment &amp; Forms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6666FF"/>
              </a:solidFill>
              <a:latin typeface="Trebuchet MS"/>
              <a:ea typeface="Trebuchet MS"/>
              <a:cs typeface="Trebuchet MS"/>
              <a:sym typeface="Trebuchet MS"/>
            </a:endParaRPr>
          </a:p>
        </p:txBody>
      </p:sp>
      <p:sp>
        <p:nvSpPr>
          <p:cNvPr id="269" name="Google Shape;269;p14"/>
          <p:cNvSpPr/>
          <p:nvPr/>
        </p:nvSpPr>
        <p:spPr>
          <a:xfrm>
            <a:off x="304800" y="4648200"/>
            <a:ext cx="8077200" cy="1107996"/>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000"/>
              <a:buFont typeface="Arial"/>
              <a:buNone/>
            </a:pPr>
            <a:r>
              <a:rPr b="1" i="0" lang="en-US" sz="2000" u="none" cap="none" strike="noStrike">
                <a:solidFill>
                  <a:schemeClr val="dk1"/>
                </a:solidFill>
                <a:latin typeface="Trebuchet MS"/>
                <a:ea typeface="Trebuchet MS"/>
                <a:cs typeface="Trebuchet MS"/>
                <a:sym typeface="Trebuchet MS"/>
              </a:rPr>
              <a:t>Margaret Begley	917-359-7495	(</a:t>
            </a:r>
            <a:r>
              <a:rPr b="1" i="0" lang="en-US" sz="2000" u="sng" cap="none" strike="noStrike">
                <a:solidFill>
                  <a:schemeClr val="hlink"/>
                </a:solidFill>
                <a:latin typeface="Trebuchet MS"/>
                <a:ea typeface="Trebuchet MS"/>
                <a:cs typeface="Trebuchet MS"/>
                <a:sym typeface="Trebuchet MS"/>
                <a:hlinkClick r:id="rId3"/>
              </a:rPr>
              <a:t>margaret.begley@gmail.com</a:t>
            </a:r>
            <a:r>
              <a:rPr b="1" i="0" lang="en-US" sz="2000" u="none" cap="none" strike="noStrike">
                <a:solidFill>
                  <a:schemeClr val="dk1"/>
                </a:solidFill>
                <a:latin typeface="Trebuchet MS"/>
                <a:ea typeface="Trebuchet MS"/>
                <a:cs typeface="Trebuchet MS"/>
                <a:sym typeface="Trebuchet MS"/>
              </a:rPr>
              <a:t>)</a:t>
            </a:r>
            <a:endParaRPr b="1" i="0" sz="2000" u="none" cap="none" strike="noStrike">
              <a:solidFill>
                <a:schemeClr val="dk1"/>
              </a:solidFill>
              <a:latin typeface="Trebuchet MS"/>
              <a:ea typeface="Trebuchet MS"/>
              <a:cs typeface="Trebuchet MS"/>
              <a:sym typeface="Trebuchet MS"/>
            </a:endParaRPr>
          </a:p>
          <a:p>
            <a:pPr indent="0" lvl="0" marL="0" marR="0" rtl="0" algn="l">
              <a:lnSpc>
                <a:spcPct val="150000"/>
              </a:lnSpc>
              <a:spcBef>
                <a:spcPts val="0"/>
              </a:spcBef>
              <a:spcAft>
                <a:spcPts val="0"/>
              </a:spcAft>
              <a:buClr>
                <a:srgbClr val="000000"/>
              </a:buClr>
              <a:buSzPts val="2000"/>
              <a:buFont typeface="Arial"/>
              <a:buNone/>
            </a:pPr>
            <a:r>
              <a:rPr b="0" i="0" lang="en-US" sz="2000" u="none" cap="none" strike="noStrike">
                <a:solidFill>
                  <a:schemeClr val="dk1"/>
                </a:solidFill>
                <a:latin typeface="Trebuchet MS"/>
                <a:ea typeface="Trebuchet MS"/>
                <a:cs typeface="Trebuchet MS"/>
                <a:sym typeface="Trebuchet MS"/>
              </a:rPr>
              <a:t>Forms drop-off Address:   224 Stoughton Ave., Cranford</a:t>
            </a:r>
            <a:endParaRPr b="0" i="0" sz="1400" u="none" cap="none" strike="noStrike">
              <a:solidFill>
                <a:srgbClr val="000000"/>
              </a:solidFill>
              <a:latin typeface="Arial"/>
              <a:ea typeface="Arial"/>
              <a:cs typeface="Arial"/>
              <a:sym typeface="Arial"/>
            </a:endParaRPr>
          </a:p>
        </p:txBody>
      </p:sp>
      <p:pic>
        <p:nvPicPr>
          <p:cNvPr id="270" name="Google Shape;270;p14"/>
          <p:cNvPicPr preferRelativeResize="0"/>
          <p:nvPr/>
        </p:nvPicPr>
        <p:blipFill rotWithShape="1">
          <a:blip r:embed="rId4">
            <a:alphaModFix/>
          </a:blip>
          <a:srcRect b="0" l="0" r="0" t="0"/>
          <a:stretch/>
        </p:blipFill>
        <p:spPr>
          <a:xfrm>
            <a:off x="6350" y="6519136"/>
            <a:ext cx="597460" cy="32616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g1d30ae3d42f0e966_6"/>
          <p:cNvSpPr txBox="1"/>
          <p:nvPr/>
        </p:nvSpPr>
        <p:spPr>
          <a:xfrm>
            <a:off x="381000" y="198074"/>
            <a:ext cx="6400800" cy="769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rgbClr val="6666FF"/>
                </a:solidFill>
                <a:latin typeface="Trebuchet MS"/>
                <a:ea typeface="Trebuchet MS"/>
                <a:cs typeface="Trebuchet MS"/>
                <a:sym typeface="Trebuchet MS"/>
              </a:rPr>
              <a:t>Help with Camp Fees</a:t>
            </a:r>
            <a:endParaRPr b="0" i="0" sz="4400" u="none" cap="none" strike="noStrike">
              <a:solidFill>
                <a:srgbClr val="6666FF"/>
              </a:solidFill>
              <a:latin typeface="Trebuchet MS"/>
              <a:ea typeface="Trebuchet MS"/>
              <a:cs typeface="Trebuchet MS"/>
              <a:sym typeface="Trebuchet MS"/>
            </a:endParaRPr>
          </a:p>
        </p:txBody>
      </p:sp>
      <p:sp>
        <p:nvSpPr>
          <p:cNvPr id="277" name="Google Shape;277;g1d30ae3d42f0e966_6"/>
          <p:cNvSpPr txBox="1"/>
          <p:nvPr/>
        </p:nvSpPr>
        <p:spPr>
          <a:xfrm>
            <a:off x="603350" y="1156427"/>
            <a:ext cx="8113500" cy="5082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000"/>
              <a:buFont typeface="Arial"/>
              <a:buNone/>
            </a:pPr>
            <a:r>
              <a:rPr b="0" i="0" lang="en-US" sz="2000" u="none" cap="none" strike="noStrike">
                <a:solidFill>
                  <a:srgbClr val="000000"/>
                </a:solidFill>
                <a:latin typeface="Trebuchet MS"/>
                <a:ea typeface="Trebuchet MS"/>
                <a:cs typeface="Trebuchet MS"/>
                <a:sym typeface="Trebuchet MS"/>
              </a:rPr>
              <a:t>We would like every scout who wants to go to camp to have that opportunity!</a:t>
            </a:r>
            <a:endParaRPr b="0" i="0" sz="2000" u="none" cap="none" strike="noStrike">
              <a:solidFill>
                <a:srgbClr val="000000"/>
              </a:solidFill>
              <a:latin typeface="Trebuchet MS"/>
              <a:ea typeface="Trebuchet MS"/>
              <a:cs typeface="Trebuchet MS"/>
              <a:sym typeface="Trebuchet MS"/>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Trebuchet MS"/>
              <a:ea typeface="Trebuchet MS"/>
              <a:cs typeface="Trebuchet MS"/>
              <a:sym typeface="Trebuchet MS"/>
            </a:endParaRPr>
          </a:p>
          <a:p>
            <a:pPr indent="-342900" lvl="0" marL="457200" marR="0" rtl="0" algn="l">
              <a:lnSpc>
                <a:spcPct val="115000"/>
              </a:lnSpc>
              <a:spcBef>
                <a:spcPts val="0"/>
              </a:spcBef>
              <a:spcAft>
                <a:spcPts val="0"/>
              </a:spcAft>
              <a:buClr>
                <a:srgbClr val="000000"/>
              </a:buClr>
              <a:buSzPts val="1800"/>
              <a:buFont typeface="Trebuchet MS"/>
              <a:buChar char="●"/>
            </a:pPr>
            <a:r>
              <a:rPr b="0" i="0" lang="en-US" sz="1800" u="none" cap="none" strike="noStrike">
                <a:solidFill>
                  <a:srgbClr val="000000"/>
                </a:solidFill>
                <a:latin typeface="Trebuchet MS"/>
                <a:ea typeface="Trebuchet MS"/>
                <a:cs typeface="Trebuchet MS"/>
                <a:sym typeface="Trebuchet MS"/>
              </a:rPr>
              <a:t>Thomas A. Pepe Camping Scholarships are open to all Patriots’ Path Council youth. The application deadline for Scouts BSA summer camp programs is April 1.</a:t>
            </a:r>
            <a:endParaRPr b="0" i="0" sz="1800" u="none" cap="none" strike="noStrike">
              <a:solidFill>
                <a:srgbClr val="000000"/>
              </a:solidFill>
              <a:latin typeface="Trebuchet MS"/>
              <a:ea typeface="Trebuchet MS"/>
              <a:cs typeface="Trebuchet MS"/>
              <a:sym typeface="Trebuchet MS"/>
            </a:endParaRPr>
          </a:p>
          <a:p>
            <a:pPr indent="-342900" lvl="1" marL="914400" marR="0" rtl="0" algn="l">
              <a:lnSpc>
                <a:spcPct val="115000"/>
              </a:lnSpc>
              <a:spcBef>
                <a:spcPts val="0"/>
              </a:spcBef>
              <a:spcAft>
                <a:spcPts val="0"/>
              </a:spcAft>
              <a:buClr>
                <a:srgbClr val="000000"/>
              </a:buClr>
              <a:buSzPts val="1800"/>
              <a:buFont typeface="Trebuchet MS"/>
              <a:buChar char="○"/>
            </a:pPr>
            <a:r>
              <a:rPr b="0" i="0" lang="en-US" sz="1800" u="none" cap="none" strike="noStrike">
                <a:solidFill>
                  <a:srgbClr val="000000"/>
                </a:solidFill>
                <a:latin typeface="Trebuchet MS"/>
                <a:ea typeface="Trebuchet MS"/>
                <a:cs typeface="Trebuchet MS"/>
                <a:sym typeface="Trebuchet MS"/>
              </a:rPr>
              <a:t>You are not required to request money from the troop.</a:t>
            </a:r>
            <a:endParaRPr b="0" i="0" sz="1800" u="none" cap="none" strike="noStrike">
              <a:solidFill>
                <a:srgbClr val="000000"/>
              </a:solidFill>
              <a:latin typeface="Trebuchet MS"/>
              <a:ea typeface="Trebuchet MS"/>
              <a:cs typeface="Trebuchet MS"/>
              <a:sym typeface="Trebuchet MS"/>
            </a:endParaRPr>
          </a:p>
          <a:p>
            <a:pPr indent="-342900" lvl="1" marL="914400" marR="0" rtl="0" algn="l">
              <a:lnSpc>
                <a:spcPct val="115000"/>
              </a:lnSpc>
              <a:spcBef>
                <a:spcPts val="0"/>
              </a:spcBef>
              <a:spcAft>
                <a:spcPts val="0"/>
              </a:spcAft>
              <a:buClr>
                <a:srgbClr val="000000"/>
              </a:buClr>
              <a:buSzPts val="1800"/>
              <a:buFont typeface="Trebuchet MS"/>
              <a:buChar char="○"/>
            </a:pPr>
            <a:r>
              <a:rPr b="0" i="0" lang="en-US" sz="1800" u="none" cap="none" strike="noStrike">
                <a:solidFill>
                  <a:srgbClr val="000000"/>
                </a:solidFill>
                <a:latin typeface="Trebuchet MS"/>
                <a:ea typeface="Trebuchet MS"/>
                <a:cs typeface="Trebuchet MS"/>
                <a:sym typeface="Trebuchet MS"/>
              </a:rPr>
              <a:t>For more information, please visit the Patriots Path website at </a:t>
            </a:r>
            <a:r>
              <a:rPr b="0" i="0" lang="en-US" sz="1800" u="sng" cap="none" strike="noStrike">
                <a:solidFill>
                  <a:schemeClr val="hlink"/>
                </a:solidFill>
                <a:latin typeface="Trebuchet MS"/>
                <a:ea typeface="Trebuchet MS"/>
                <a:cs typeface="Trebuchet MS"/>
                <a:sym typeface="Trebuchet MS"/>
                <a:hlinkClick r:id="rId3"/>
              </a:rPr>
              <a:t>www.ppcbsa.org/camping</a:t>
            </a:r>
            <a:r>
              <a:rPr b="0" i="0" lang="en-US" sz="1800" u="none" cap="none" strike="noStrike">
                <a:solidFill>
                  <a:srgbClr val="000000"/>
                </a:solidFill>
                <a:latin typeface="Trebuchet MS"/>
                <a:ea typeface="Trebuchet MS"/>
                <a:cs typeface="Trebuchet MS"/>
                <a:sym typeface="Trebuchet MS"/>
              </a:rPr>
              <a:t>.</a:t>
            </a:r>
            <a:endParaRPr b="0" i="0" sz="1800" u="none" cap="none" strike="noStrike">
              <a:solidFill>
                <a:srgbClr val="000000"/>
              </a:solidFill>
              <a:latin typeface="Trebuchet MS"/>
              <a:ea typeface="Trebuchet MS"/>
              <a:cs typeface="Trebuchet MS"/>
              <a:sym typeface="Trebuchet MS"/>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Trebuchet MS"/>
              <a:ea typeface="Trebuchet MS"/>
              <a:cs typeface="Trebuchet MS"/>
              <a:sym typeface="Trebuchet MS"/>
            </a:endParaRPr>
          </a:p>
          <a:p>
            <a:pPr indent="0" lvl="0" marL="45720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Trebuchet MS"/>
              <a:ea typeface="Trebuchet MS"/>
              <a:cs typeface="Trebuchet MS"/>
              <a:sym typeface="Trebuchet MS"/>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Trebuchet MS"/>
              <a:ea typeface="Trebuchet MS"/>
              <a:cs typeface="Trebuchet MS"/>
              <a:sym typeface="Trebuchet MS"/>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Trebuchet MS"/>
              <a:ea typeface="Trebuchet MS"/>
              <a:cs typeface="Trebuchet MS"/>
              <a:sym typeface="Trebuchet M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g1d30ae3d42f0e966_13"/>
          <p:cNvSpPr txBox="1"/>
          <p:nvPr/>
        </p:nvSpPr>
        <p:spPr>
          <a:xfrm>
            <a:off x="381000" y="198074"/>
            <a:ext cx="6400800" cy="769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400"/>
              <a:buFont typeface="Arial"/>
              <a:buNone/>
            </a:pPr>
            <a:r>
              <a:rPr b="0" i="0" lang="en-US" sz="4400" u="none" cap="none" strike="noStrike">
                <a:solidFill>
                  <a:srgbClr val="6666FF"/>
                </a:solidFill>
                <a:latin typeface="Trebuchet MS"/>
                <a:ea typeface="Trebuchet MS"/>
                <a:cs typeface="Trebuchet MS"/>
                <a:sym typeface="Trebuchet MS"/>
              </a:rPr>
              <a:t>Help with Camp Fees</a:t>
            </a:r>
            <a:endParaRPr b="0" i="0" sz="4400" u="none" cap="none" strike="noStrike">
              <a:solidFill>
                <a:srgbClr val="6666FF"/>
              </a:solidFill>
              <a:latin typeface="Trebuchet MS"/>
              <a:ea typeface="Trebuchet MS"/>
              <a:cs typeface="Trebuchet MS"/>
              <a:sym typeface="Trebuchet MS"/>
            </a:endParaRPr>
          </a:p>
        </p:txBody>
      </p:sp>
      <p:sp>
        <p:nvSpPr>
          <p:cNvPr id="284" name="Google Shape;284;g1d30ae3d42f0e966_13"/>
          <p:cNvSpPr txBox="1"/>
          <p:nvPr/>
        </p:nvSpPr>
        <p:spPr>
          <a:xfrm>
            <a:off x="603350" y="1156427"/>
            <a:ext cx="8113500" cy="5082000"/>
          </a:xfrm>
          <a:prstGeom prst="rect">
            <a:avLst/>
          </a:prstGeom>
          <a:noFill/>
          <a:ln>
            <a:noFill/>
          </a:ln>
        </p:spPr>
        <p:txBody>
          <a:bodyPr anchorCtr="0" anchor="t" bIns="91425" lIns="91425" spcFirstLastPara="1" rIns="91425" wrap="square" tIns="91425">
            <a:noAutofit/>
          </a:bodyPr>
          <a:lstStyle/>
          <a:p>
            <a:pPr indent="0" lvl="0" marL="457200" marR="0" rtl="0" algn="l">
              <a:lnSpc>
                <a:spcPct val="115000"/>
              </a:lnSpc>
              <a:spcBef>
                <a:spcPts val="0"/>
              </a:spcBef>
              <a:spcAft>
                <a:spcPts val="0"/>
              </a:spcAft>
              <a:buClr>
                <a:srgbClr val="000000"/>
              </a:buClr>
              <a:buSzPts val="2000"/>
              <a:buFont typeface="Arial"/>
              <a:buNone/>
            </a:pPr>
            <a:r>
              <a:rPr b="1" i="0" lang="en-US" sz="2000" u="none" cap="none" strike="noStrike">
                <a:solidFill>
                  <a:srgbClr val="000000"/>
                </a:solidFill>
                <a:latin typeface="Trebuchet MS"/>
                <a:ea typeface="Trebuchet MS"/>
                <a:cs typeface="Trebuchet MS"/>
                <a:sym typeface="Trebuchet MS"/>
              </a:rPr>
              <a:t>Troop 75 Subsidy</a:t>
            </a:r>
            <a:endParaRPr b="1" i="0" sz="2000" u="none" cap="none" strike="noStrike">
              <a:solidFill>
                <a:srgbClr val="000000"/>
              </a:solidFill>
              <a:latin typeface="Trebuchet MS"/>
              <a:ea typeface="Trebuchet MS"/>
              <a:cs typeface="Trebuchet MS"/>
              <a:sym typeface="Trebuchet MS"/>
            </a:endParaRPr>
          </a:p>
          <a:p>
            <a:pPr indent="-342900" lvl="0" marL="457200" marR="0" rtl="0" algn="l">
              <a:lnSpc>
                <a:spcPct val="115000"/>
              </a:lnSpc>
              <a:spcBef>
                <a:spcPts val="0"/>
              </a:spcBef>
              <a:spcAft>
                <a:spcPts val="0"/>
              </a:spcAft>
              <a:buClr>
                <a:srgbClr val="000000"/>
              </a:buClr>
              <a:buSzPts val="1800"/>
              <a:buFont typeface="Trebuchet MS"/>
              <a:buChar char="●"/>
            </a:pPr>
            <a:r>
              <a:rPr b="0" i="0" lang="en-US" sz="1800" u="none" cap="none" strike="noStrike">
                <a:solidFill>
                  <a:srgbClr val="000000"/>
                </a:solidFill>
                <a:latin typeface="Trebuchet MS"/>
                <a:ea typeface="Trebuchet MS"/>
                <a:cs typeface="Trebuchet MS"/>
                <a:sym typeface="Trebuchet MS"/>
              </a:rPr>
              <a:t>Incentive is based on Troop participation and signing up for Troop summer camp.  </a:t>
            </a:r>
            <a:r>
              <a:rPr b="0" i="0" lang="en-US" sz="1800" u="none" cap="none" strike="noStrike">
                <a:solidFill>
                  <a:schemeClr val="dk1"/>
                </a:solidFill>
                <a:latin typeface="Trebuchet MS"/>
                <a:ea typeface="Trebuchet MS"/>
                <a:cs typeface="Trebuchet MS"/>
                <a:sym typeface="Trebuchet MS"/>
              </a:rPr>
              <a:t>There are 5 criteria, each worth 1 point. Achieving 4 points entitles the scout to $ 200 subsidy for summer camp fees.</a:t>
            </a:r>
            <a:endParaRPr b="0" i="0" sz="1800" u="none" cap="none" strike="noStrike">
              <a:solidFill>
                <a:schemeClr val="dk1"/>
              </a:solidFill>
              <a:latin typeface="Trebuchet MS"/>
              <a:ea typeface="Trebuchet MS"/>
              <a:cs typeface="Trebuchet MS"/>
              <a:sym typeface="Trebuchet MS"/>
            </a:endParaRPr>
          </a:p>
          <a:p>
            <a:pPr indent="-317500" lvl="0" marL="914400" marR="0" rtl="0" algn="l">
              <a:lnSpc>
                <a:spcPct val="115000"/>
              </a:lnSpc>
              <a:spcBef>
                <a:spcPts val="0"/>
              </a:spcBef>
              <a:spcAft>
                <a:spcPts val="0"/>
              </a:spcAft>
              <a:buClr>
                <a:schemeClr val="dk1"/>
              </a:buClr>
              <a:buSzPts val="1400"/>
              <a:buFont typeface="Arial"/>
              <a:buAutoNum type="arabicPeriod"/>
            </a:pPr>
            <a:r>
              <a:rPr b="0" i="0" lang="en-US" sz="1400" u="none" cap="none" strike="noStrike">
                <a:solidFill>
                  <a:schemeClr val="dk1"/>
                </a:solidFill>
                <a:latin typeface="Arial"/>
                <a:ea typeface="Arial"/>
                <a:cs typeface="Arial"/>
                <a:sym typeface="Arial"/>
              </a:rPr>
              <a:t>60% Attendance in Troop Meetings - (attending 20 meetings out of 33 meetings for the year)</a:t>
            </a:r>
            <a:endParaRPr b="0" i="0" sz="1400" u="none" cap="none" strike="noStrike">
              <a:solidFill>
                <a:schemeClr val="dk1"/>
              </a:solidFill>
              <a:latin typeface="Arial"/>
              <a:ea typeface="Arial"/>
              <a:cs typeface="Arial"/>
              <a:sym typeface="Arial"/>
            </a:endParaRPr>
          </a:p>
          <a:p>
            <a:pPr indent="-317500" lvl="0" marL="914400" marR="0" rtl="0" algn="l">
              <a:lnSpc>
                <a:spcPct val="115000"/>
              </a:lnSpc>
              <a:spcBef>
                <a:spcPts val="0"/>
              </a:spcBef>
              <a:spcAft>
                <a:spcPts val="0"/>
              </a:spcAft>
              <a:buClr>
                <a:schemeClr val="dk1"/>
              </a:buClr>
              <a:buSzPts val="1400"/>
              <a:buFont typeface="Arial"/>
              <a:buAutoNum type="arabicPeriod"/>
            </a:pPr>
            <a:r>
              <a:rPr b="0" i="0" lang="en-US" sz="1400" u="none" cap="none" strike="noStrike">
                <a:solidFill>
                  <a:schemeClr val="dk1"/>
                </a:solidFill>
                <a:latin typeface="Arial"/>
                <a:ea typeface="Arial"/>
                <a:cs typeface="Arial"/>
                <a:sym typeface="Arial"/>
              </a:rPr>
              <a:t> Attending 60% of Camping Trips - (attending 7 trips out of 12 trips)</a:t>
            </a:r>
            <a:endParaRPr b="0" i="0" sz="1400" u="none" cap="none" strike="noStrike">
              <a:solidFill>
                <a:schemeClr val="dk1"/>
              </a:solidFill>
              <a:latin typeface="Arial"/>
              <a:ea typeface="Arial"/>
              <a:cs typeface="Arial"/>
              <a:sym typeface="Arial"/>
            </a:endParaRPr>
          </a:p>
          <a:p>
            <a:pPr indent="-317500" lvl="0" marL="914400" marR="0" rtl="0" algn="l">
              <a:lnSpc>
                <a:spcPct val="115000"/>
              </a:lnSpc>
              <a:spcBef>
                <a:spcPts val="0"/>
              </a:spcBef>
              <a:spcAft>
                <a:spcPts val="0"/>
              </a:spcAft>
              <a:buClr>
                <a:schemeClr val="dk1"/>
              </a:buClr>
              <a:buSzPts val="1400"/>
              <a:buFont typeface="Arial"/>
              <a:buAutoNum type="arabicPeriod"/>
            </a:pPr>
            <a:r>
              <a:rPr b="0" i="0" lang="en-US" sz="1400" u="none" cap="none" strike="noStrike">
                <a:solidFill>
                  <a:schemeClr val="dk1"/>
                </a:solidFill>
                <a:latin typeface="Arial"/>
                <a:ea typeface="Arial"/>
                <a:cs typeface="Arial"/>
                <a:sym typeface="Arial"/>
              </a:rPr>
              <a:t>Service to the Troop by participating in 4 of the following events (if held):</a:t>
            </a:r>
            <a:endParaRPr b="0" i="0" sz="1400" u="none" cap="none" strike="noStrike">
              <a:solidFill>
                <a:schemeClr val="dk1"/>
              </a:solidFill>
              <a:latin typeface="Arial"/>
              <a:ea typeface="Arial"/>
              <a:cs typeface="Arial"/>
              <a:sym typeface="Arial"/>
            </a:endParaRPr>
          </a:p>
          <a:p>
            <a:pPr indent="-317500" lvl="1" marL="1828800" marR="0" rtl="0" algn="l">
              <a:lnSpc>
                <a:spcPct val="115000"/>
              </a:lnSpc>
              <a:spcBef>
                <a:spcPts val="0"/>
              </a:spcBef>
              <a:spcAft>
                <a:spcPts val="0"/>
              </a:spcAft>
              <a:buClr>
                <a:schemeClr val="dk1"/>
              </a:buClr>
              <a:buSzPts val="1400"/>
              <a:buFont typeface="Arial"/>
              <a:buAutoNum type="alphaLcPeriod"/>
            </a:pPr>
            <a:r>
              <a:rPr b="0" i="0" lang="en-US" sz="1400" u="none" cap="none" strike="noStrike">
                <a:solidFill>
                  <a:schemeClr val="dk1"/>
                </a:solidFill>
                <a:latin typeface="Arial"/>
                <a:ea typeface="Arial"/>
                <a:cs typeface="Arial"/>
                <a:sym typeface="Arial"/>
              </a:rPr>
              <a:t>Food Drive</a:t>
            </a:r>
            <a:endParaRPr b="0" i="0" sz="1400" u="none" cap="none" strike="noStrike">
              <a:solidFill>
                <a:schemeClr val="dk1"/>
              </a:solidFill>
              <a:latin typeface="Arial"/>
              <a:ea typeface="Arial"/>
              <a:cs typeface="Arial"/>
              <a:sym typeface="Arial"/>
            </a:endParaRPr>
          </a:p>
          <a:p>
            <a:pPr indent="-317500" lvl="1" marL="1828800" marR="0" rtl="0" algn="l">
              <a:lnSpc>
                <a:spcPct val="115000"/>
              </a:lnSpc>
              <a:spcBef>
                <a:spcPts val="0"/>
              </a:spcBef>
              <a:spcAft>
                <a:spcPts val="0"/>
              </a:spcAft>
              <a:buClr>
                <a:schemeClr val="dk1"/>
              </a:buClr>
              <a:buSzPts val="1400"/>
              <a:buFont typeface="Arial"/>
              <a:buAutoNum type="alphaLcPeriod"/>
            </a:pPr>
            <a:r>
              <a:rPr b="0" i="0" lang="en-US" sz="1400" u="none" cap="none" strike="noStrike">
                <a:solidFill>
                  <a:schemeClr val="dk1"/>
                </a:solidFill>
                <a:latin typeface="Arial"/>
                <a:ea typeface="Arial"/>
                <a:cs typeface="Arial"/>
                <a:sym typeface="Arial"/>
              </a:rPr>
              <a:t>Luminary Sale	</a:t>
            </a:r>
            <a:endParaRPr b="0" i="0" sz="1400" u="none" cap="none" strike="noStrike">
              <a:solidFill>
                <a:schemeClr val="dk1"/>
              </a:solidFill>
              <a:latin typeface="Arial"/>
              <a:ea typeface="Arial"/>
              <a:cs typeface="Arial"/>
              <a:sym typeface="Arial"/>
            </a:endParaRPr>
          </a:p>
          <a:p>
            <a:pPr indent="-317500" lvl="1" marL="1828800" marR="0" rtl="0" algn="l">
              <a:lnSpc>
                <a:spcPct val="115000"/>
              </a:lnSpc>
              <a:spcBef>
                <a:spcPts val="0"/>
              </a:spcBef>
              <a:spcAft>
                <a:spcPts val="0"/>
              </a:spcAft>
              <a:buClr>
                <a:schemeClr val="dk1"/>
              </a:buClr>
              <a:buSzPts val="1400"/>
              <a:buFont typeface="Arial"/>
              <a:buAutoNum type="alphaLcPeriod"/>
            </a:pPr>
            <a:r>
              <a:rPr b="0" i="0" lang="en-US" sz="1400" u="none" cap="none" strike="noStrike">
                <a:solidFill>
                  <a:schemeClr val="dk1"/>
                </a:solidFill>
                <a:latin typeface="Arial"/>
                <a:ea typeface="Arial"/>
                <a:cs typeface="Arial"/>
                <a:sym typeface="Arial"/>
              </a:rPr>
              <a:t>Pancake Breakfast</a:t>
            </a:r>
            <a:endParaRPr b="0" i="0" sz="1400" u="none" cap="none" strike="noStrike">
              <a:solidFill>
                <a:schemeClr val="dk1"/>
              </a:solidFill>
              <a:latin typeface="Arial"/>
              <a:ea typeface="Arial"/>
              <a:cs typeface="Arial"/>
              <a:sym typeface="Arial"/>
            </a:endParaRPr>
          </a:p>
          <a:p>
            <a:pPr indent="-317500" lvl="1" marL="1828800" marR="0" rtl="0" algn="l">
              <a:lnSpc>
                <a:spcPct val="115000"/>
              </a:lnSpc>
              <a:spcBef>
                <a:spcPts val="0"/>
              </a:spcBef>
              <a:spcAft>
                <a:spcPts val="0"/>
              </a:spcAft>
              <a:buClr>
                <a:schemeClr val="dk1"/>
              </a:buClr>
              <a:buSzPts val="1400"/>
              <a:buFont typeface="Arial"/>
              <a:buAutoNum type="alphaLcPeriod"/>
            </a:pPr>
            <a:r>
              <a:rPr b="0" i="0" lang="en-US" sz="1400" u="none" cap="none" strike="noStrike">
                <a:solidFill>
                  <a:schemeClr val="dk1"/>
                </a:solidFill>
                <a:latin typeface="Arial"/>
                <a:ea typeface="Arial"/>
                <a:cs typeface="Arial"/>
                <a:sym typeface="Arial"/>
              </a:rPr>
              <a:t>Blood Drive</a:t>
            </a:r>
            <a:endParaRPr b="0" i="0" sz="1400" u="none" cap="none" strike="noStrike">
              <a:solidFill>
                <a:schemeClr val="dk1"/>
              </a:solidFill>
              <a:latin typeface="Arial"/>
              <a:ea typeface="Arial"/>
              <a:cs typeface="Arial"/>
              <a:sym typeface="Arial"/>
            </a:endParaRPr>
          </a:p>
          <a:p>
            <a:pPr indent="-317500" lvl="1" marL="1828800" marR="0" rtl="0" algn="l">
              <a:lnSpc>
                <a:spcPct val="115000"/>
              </a:lnSpc>
              <a:spcBef>
                <a:spcPts val="0"/>
              </a:spcBef>
              <a:spcAft>
                <a:spcPts val="0"/>
              </a:spcAft>
              <a:buClr>
                <a:schemeClr val="dk1"/>
              </a:buClr>
              <a:buSzPts val="1400"/>
              <a:buFont typeface="Arial"/>
              <a:buAutoNum type="alphaLcPeriod"/>
            </a:pPr>
            <a:r>
              <a:rPr b="0" i="0" lang="en-US" sz="1400" u="none" cap="none" strike="noStrike">
                <a:solidFill>
                  <a:schemeClr val="dk1"/>
                </a:solidFill>
                <a:latin typeface="Arial"/>
                <a:ea typeface="Arial"/>
                <a:cs typeface="Arial"/>
                <a:sym typeface="Arial"/>
              </a:rPr>
              <a:t>Memorial Day Parade</a:t>
            </a:r>
            <a:endParaRPr b="0" i="0" sz="1400" u="none" cap="none" strike="noStrike">
              <a:solidFill>
                <a:schemeClr val="dk1"/>
              </a:solidFill>
              <a:latin typeface="Arial"/>
              <a:ea typeface="Arial"/>
              <a:cs typeface="Arial"/>
              <a:sym typeface="Arial"/>
            </a:endParaRPr>
          </a:p>
          <a:p>
            <a:pPr indent="-317500" lvl="1" marL="1828800" marR="0" rtl="0" algn="l">
              <a:lnSpc>
                <a:spcPct val="115000"/>
              </a:lnSpc>
              <a:spcBef>
                <a:spcPts val="0"/>
              </a:spcBef>
              <a:spcAft>
                <a:spcPts val="0"/>
              </a:spcAft>
              <a:buClr>
                <a:schemeClr val="dk1"/>
              </a:buClr>
              <a:buSzPts val="1400"/>
              <a:buFont typeface="Arial"/>
              <a:buAutoNum type="alphaLcPeriod"/>
            </a:pPr>
            <a:r>
              <a:rPr b="0" i="0" lang="en-US" sz="1400" u="none" cap="none" strike="noStrike">
                <a:solidFill>
                  <a:schemeClr val="dk1"/>
                </a:solidFill>
                <a:latin typeface="Arial"/>
                <a:ea typeface="Arial"/>
                <a:cs typeface="Arial"/>
                <a:sym typeface="Arial"/>
              </a:rPr>
              <a:t>VFW Breakfast</a:t>
            </a:r>
            <a:endParaRPr b="0" i="0" sz="1400" u="none" cap="none" strike="noStrike">
              <a:solidFill>
                <a:schemeClr val="dk1"/>
              </a:solidFill>
              <a:latin typeface="Arial"/>
              <a:ea typeface="Arial"/>
              <a:cs typeface="Arial"/>
              <a:sym typeface="Arial"/>
            </a:endParaRPr>
          </a:p>
          <a:p>
            <a:pPr indent="-317500" lvl="1" marL="1828800" marR="0" rtl="0" algn="l">
              <a:lnSpc>
                <a:spcPct val="115000"/>
              </a:lnSpc>
              <a:spcBef>
                <a:spcPts val="0"/>
              </a:spcBef>
              <a:spcAft>
                <a:spcPts val="0"/>
              </a:spcAft>
              <a:buClr>
                <a:schemeClr val="dk1"/>
              </a:buClr>
              <a:buSzPts val="1400"/>
              <a:buFont typeface="Arial"/>
              <a:buAutoNum type="alphaLcPeriod"/>
            </a:pPr>
            <a:r>
              <a:rPr b="0" i="0" lang="en-US" sz="1400" u="none" cap="none" strike="noStrike">
                <a:solidFill>
                  <a:schemeClr val="dk1"/>
                </a:solidFill>
                <a:latin typeface="Arial"/>
                <a:ea typeface="Arial"/>
                <a:cs typeface="Arial"/>
                <a:sym typeface="Arial"/>
              </a:rPr>
              <a:t>VFW Flag Retirement Ceremony</a:t>
            </a:r>
            <a:endParaRPr b="0" i="0" sz="1400" u="none" cap="none" strike="noStrike">
              <a:solidFill>
                <a:schemeClr val="dk1"/>
              </a:solidFill>
              <a:latin typeface="Arial"/>
              <a:ea typeface="Arial"/>
              <a:cs typeface="Arial"/>
              <a:sym typeface="Arial"/>
            </a:endParaRPr>
          </a:p>
          <a:p>
            <a:pPr indent="-317500" lvl="0" marL="914400" marR="0" rtl="0" algn="l">
              <a:lnSpc>
                <a:spcPct val="115000"/>
              </a:lnSpc>
              <a:spcBef>
                <a:spcPts val="0"/>
              </a:spcBef>
              <a:spcAft>
                <a:spcPts val="0"/>
              </a:spcAft>
              <a:buClr>
                <a:schemeClr val="dk1"/>
              </a:buClr>
              <a:buSzPts val="1400"/>
              <a:buFont typeface="Arial"/>
              <a:buAutoNum type="arabicPeriod"/>
            </a:pPr>
            <a:r>
              <a:rPr b="0" i="0" lang="en-US" sz="1400" u="none" cap="none" strike="noStrike">
                <a:solidFill>
                  <a:schemeClr val="dk1"/>
                </a:solidFill>
                <a:latin typeface="Arial"/>
                <a:ea typeface="Arial"/>
                <a:cs typeface="Arial"/>
                <a:sym typeface="Arial"/>
              </a:rPr>
              <a:t>Represent the Troop at Pack 75 Events, Pinewood Derby or Blue &amp; Gold.</a:t>
            </a:r>
            <a:endParaRPr b="0" i="0" sz="1400" u="none" cap="none" strike="noStrike">
              <a:solidFill>
                <a:schemeClr val="dk1"/>
              </a:solidFill>
              <a:latin typeface="Arial"/>
              <a:ea typeface="Arial"/>
              <a:cs typeface="Arial"/>
              <a:sym typeface="Arial"/>
            </a:endParaRPr>
          </a:p>
          <a:p>
            <a:pPr indent="-317500" lvl="0" marL="914400" marR="0" rtl="0" algn="l">
              <a:lnSpc>
                <a:spcPct val="115000"/>
              </a:lnSpc>
              <a:spcBef>
                <a:spcPts val="0"/>
              </a:spcBef>
              <a:spcAft>
                <a:spcPts val="0"/>
              </a:spcAft>
              <a:buClr>
                <a:schemeClr val="dk1"/>
              </a:buClr>
              <a:buSzPts val="1400"/>
              <a:buFont typeface="Arial"/>
              <a:buAutoNum type="arabicPeriod"/>
            </a:pPr>
            <a:r>
              <a:rPr b="0" i="0" lang="en-US" sz="1400" u="none" cap="none" strike="noStrike">
                <a:solidFill>
                  <a:schemeClr val="dk1"/>
                </a:solidFill>
                <a:latin typeface="Arial"/>
                <a:ea typeface="Arial"/>
                <a:cs typeface="Arial"/>
                <a:sym typeface="Arial"/>
              </a:rPr>
              <a:t>Advance at least 1 rank for the year</a:t>
            </a:r>
            <a:r>
              <a:rPr b="0" i="0" lang="en-US" sz="1100" u="none" cap="none" strike="noStrike">
                <a:solidFill>
                  <a:schemeClr val="dk1"/>
                </a:solidFill>
                <a:latin typeface="Arial"/>
                <a:ea typeface="Arial"/>
                <a:cs typeface="Arial"/>
                <a:sym typeface="Arial"/>
              </a:rPr>
              <a:t>.</a:t>
            </a:r>
            <a:endParaRPr b="0" i="0" sz="800" u="none" cap="none" strike="noStrike">
              <a:solidFill>
                <a:schemeClr val="dk1"/>
              </a:solidFill>
              <a:latin typeface="Trebuchet MS"/>
              <a:ea typeface="Trebuchet MS"/>
              <a:cs typeface="Trebuchet MS"/>
              <a:sym typeface="Trebuchet MS"/>
            </a:endParaRPr>
          </a:p>
          <a:p>
            <a:pPr indent="0" lvl="0" marL="0" marR="0" rtl="0" algn="l">
              <a:lnSpc>
                <a:spcPct val="115000"/>
              </a:lnSpc>
              <a:spcBef>
                <a:spcPts val="0"/>
              </a:spcBef>
              <a:spcAft>
                <a:spcPts val="0"/>
              </a:spcAft>
              <a:buClr>
                <a:srgbClr val="000000"/>
              </a:buClr>
              <a:buSzPts val="2000"/>
              <a:buFont typeface="Arial"/>
              <a:buNone/>
            </a:pPr>
            <a:r>
              <a:t/>
            </a:r>
            <a:endParaRPr b="0" i="0" sz="2000" u="none" cap="none" strike="noStrike">
              <a:solidFill>
                <a:srgbClr val="000000"/>
              </a:solidFill>
              <a:latin typeface="Trebuchet MS"/>
              <a:ea typeface="Trebuchet MS"/>
              <a:cs typeface="Trebuchet MS"/>
              <a:sym typeface="Trebuchet M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5"/>
          <p:cNvSpPr txBox="1"/>
          <p:nvPr/>
        </p:nvSpPr>
        <p:spPr>
          <a:xfrm>
            <a:off x="276664" y="1752600"/>
            <a:ext cx="8610600" cy="156966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9600"/>
              <a:buFont typeface="Arial"/>
              <a:buNone/>
            </a:pPr>
            <a:r>
              <a:rPr b="0" i="1" lang="en-US" sz="9600" u="none" cap="none" strike="noStrike">
                <a:solidFill>
                  <a:srgbClr val="6666FF"/>
                </a:solidFill>
                <a:latin typeface="Trebuchet MS"/>
                <a:ea typeface="Trebuchet MS"/>
                <a:cs typeface="Trebuchet MS"/>
                <a:sym typeface="Trebuchet MS"/>
              </a:rPr>
              <a:t>Questions ??</a:t>
            </a:r>
            <a:endParaRPr b="0" i="1" sz="9600" u="none" cap="none" strike="noStrike">
              <a:solidFill>
                <a:srgbClr val="6666FF"/>
              </a:solidFill>
              <a:latin typeface="Trebuchet MS"/>
              <a:ea typeface="Trebuchet MS"/>
              <a:cs typeface="Trebuchet MS"/>
              <a:sym typeface="Trebuchet MS"/>
            </a:endParaRPr>
          </a:p>
        </p:txBody>
      </p:sp>
      <p:pic>
        <p:nvPicPr>
          <p:cNvPr id="291" name="Google Shape;291;p15"/>
          <p:cNvPicPr preferRelativeResize="0"/>
          <p:nvPr/>
        </p:nvPicPr>
        <p:blipFill rotWithShape="1">
          <a:blip r:embed="rId3">
            <a:alphaModFix/>
          </a:blip>
          <a:srcRect b="0" l="0" r="0" t="0"/>
          <a:stretch/>
        </p:blipFill>
        <p:spPr>
          <a:xfrm>
            <a:off x="6350" y="6519136"/>
            <a:ext cx="597460" cy="32616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g4b07fd0269e9ec7b_0"/>
          <p:cNvPicPr preferRelativeResize="0"/>
          <p:nvPr/>
        </p:nvPicPr>
        <p:blipFill rotWithShape="1">
          <a:blip r:embed="rId3">
            <a:alphaModFix/>
          </a:blip>
          <a:srcRect b="0" l="0" r="0" t="0"/>
          <a:stretch/>
        </p:blipFill>
        <p:spPr>
          <a:xfrm>
            <a:off x="1727684" y="0"/>
            <a:ext cx="5688631" cy="68579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pic>
        <p:nvPicPr>
          <p:cNvPr id="127" name="Google Shape;127;g4b07fd0269e9ec7b_10"/>
          <p:cNvPicPr preferRelativeResize="0"/>
          <p:nvPr/>
        </p:nvPicPr>
        <p:blipFill rotWithShape="1">
          <a:blip r:embed="rId3">
            <a:alphaModFix/>
          </a:blip>
          <a:srcRect b="0" l="0" r="0" t="0"/>
          <a:stretch/>
        </p:blipFill>
        <p:spPr>
          <a:xfrm>
            <a:off x="-85458" y="591207"/>
            <a:ext cx="9143999" cy="567558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3"/>
          <p:cNvSpPr txBox="1"/>
          <p:nvPr/>
        </p:nvSpPr>
        <p:spPr>
          <a:xfrm>
            <a:off x="304800" y="1219200"/>
            <a:ext cx="8305799" cy="5232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rebuchet MS"/>
                <a:ea typeface="Trebuchet MS"/>
                <a:cs typeface="Trebuchet MS"/>
                <a:sym typeface="Trebuchet MS"/>
              </a:rPr>
              <a:t>Current  Scouts: </a:t>
            </a:r>
            <a:r>
              <a:rPr b="0" i="0" lang="en-US" sz="2000" u="none" cap="none" strike="noStrike">
                <a:solidFill>
                  <a:schemeClr val="dk1"/>
                </a:solidFill>
                <a:latin typeface="Trebuchet MS"/>
                <a:ea typeface="Trebuchet MS"/>
                <a:cs typeface="Trebuchet MS"/>
                <a:sym typeface="Trebuchet MS"/>
              </a:rPr>
              <a:t> </a:t>
            </a:r>
            <a:r>
              <a:rPr b="0" i="0" lang="en-US" sz="2800" u="none" cap="none" strike="noStrike">
                <a:solidFill>
                  <a:schemeClr val="dk1"/>
                </a:solidFill>
                <a:latin typeface="Trebuchet MS"/>
                <a:ea typeface="Trebuchet MS"/>
                <a:cs typeface="Trebuchet MS"/>
                <a:sym typeface="Trebuchet MS"/>
              </a:rPr>
              <a:t> </a:t>
            </a:r>
            <a:endParaRPr b="0" i="0" sz="2400" u="none" cap="none" strike="noStrike">
              <a:solidFill>
                <a:schemeClr val="dk1"/>
              </a:solidFill>
              <a:latin typeface="Trebuchet MS"/>
              <a:ea typeface="Trebuchet MS"/>
              <a:cs typeface="Trebuchet MS"/>
              <a:sym typeface="Trebuchet MS"/>
            </a:endParaRPr>
          </a:p>
        </p:txBody>
      </p:sp>
      <p:sp>
        <p:nvSpPr>
          <p:cNvPr id="134" name="Google Shape;134;p3"/>
          <p:cNvSpPr txBox="1"/>
          <p:nvPr/>
        </p:nvSpPr>
        <p:spPr>
          <a:xfrm>
            <a:off x="398267" y="1676400"/>
            <a:ext cx="8382000" cy="954107"/>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000000"/>
              </a:buClr>
              <a:buSzPts val="2800"/>
              <a:buFont typeface="Arial"/>
              <a:buNone/>
            </a:pPr>
            <a:r>
              <a:rPr b="1" i="0" lang="en-US" sz="2800" u="none" cap="none" strike="noStrike">
                <a:solidFill>
                  <a:srgbClr val="0070C0"/>
                </a:solidFill>
                <a:latin typeface="Trebuchet MS"/>
                <a:ea typeface="Trebuchet MS"/>
                <a:cs typeface="Trebuchet MS"/>
                <a:sym typeface="Trebuchet MS"/>
              </a:rPr>
              <a:t>$590  </a:t>
            </a:r>
            <a:r>
              <a:rPr b="1" i="0" lang="en-US" sz="2400" u="none" cap="none" strike="noStrike">
                <a:solidFill>
                  <a:srgbClr val="0070C0"/>
                </a:solidFill>
                <a:latin typeface="Trebuchet MS"/>
                <a:ea typeface="Trebuchet MS"/>
                <a:cs typeface="Trebuchet MS"/>
                <a:sym typeface="Trebuchet MS"/>
              </a:rPr>
              <a:t>-  if you pay on or before 5/01 </a:t>
            </a:r>
            <a:endParaRPr b="1" i="0" sz="2400" u="none" cap="none" strike="noStrike">
              <a:solidFill>
                <a:srgbClr val="0070C0"/>
              </a:solidFill>
              <a:latin typeface="Trebuchet MS"/>
              <a:ea typeface="Trebuchet MS"/>
              <a:cs typeface="Trebuchet MS"/>
              <a:sym typeface="Trebuchet MS"/>
            </a:endParaRPr>
          </a:p>
          <a:p>
            <a:pPr indent="-285750" lvl="0" marL="285750" marR="0" rtl="0" algn="l">
              <a:lnSpc>
                <a:spcPct val="100000"/>
              </a:lnSpc>
              <a:spcBef>
                <a:spcPts val="0"/>
              </a:spcBef>
              <a:spcAft>
                <a:spcPts val="0"/>
              </a:spcAft>
              <a:buClr>
                <a:srgbClr val="000000"/>
              </a:buClr>
              <a:buSzPts val="2800"/>
              <a:buFont typeface="Arial"/>
              <a:buNone/>
            </a:pPr>
            <a:r>
              <a:rPr b="1" i="0" lang="en-US" sz="2800" u="none" cap="none" strike="noStrike">
                <a:solidFill>
                  <a:srgbClr val="0070C0"/>
                </a:solidFill>
                <a:latin typeface="Trebuchet MS"/>
                <a:ea typeface="Trebuchet MS"/>
                <a:cs typeface="Trebuchet MS"/>
                <a:sym typeface="Trebuchet MS"/>
              </a:rPr>
              <a:t>$640  </a:t>
            </a:r>
            <a:r>
              <a:rPr b="1" i="0" lang="en-US" sz="2400" u="none" cap="none" strike="noStrike">
                <a:solidFill>
                  <a:srgbClr val="0070C0"/>
                </a:solidFill>
                <a:latin typeface="Trebuchet MS"/>
                <a:ea typeface="Trebuchet MS"/>
                <a:cs typeface="Trebuchet MS"/>
                <a:sym typeface="Trebuchet MS"/>
              </a:rPr>
              <a:t>-  if you pay after 5/01</a:t>
            </a:r>
            <a:endParaRPr b="1" i="0" sz="2400" u="none" cap="none" strike="noStrike">
              <a:solidFill>
                <a:srgbClr val="0070C0"/>
              </a:solidFill>
              <a:latin typeface="Trebuchet MS"/>
              <a:ea typeface="Trebuchet MS"/>
              <a:cs typeface="Trebuchet MS"/>
              <a:sym typeface="Trebuchet MS"/>
            </a:endParaRPr>
          </a:p>
        </p:txBody>
      </p:sp>
      <p:sp>
        <p:nvSpPr>
          <p:cNvPr id="135" name="Google Shape;135;p3"/>
          <p:cNvSpPr txBox="1"/>
          <p:nvPr/>
        </p:nvSpPr>
        <p:spPr>
          <a:xfrm>
            <a:off x="304800" y="2819400"/>
            <a:ext cx="8534400" cy="5232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rebuchet MS"/>
                <a:ea typeface="Trebuchet MS"/>
                <a:cs typeface="Trebuchet MS"/>
                <a:sym typeface="Trebuchet MS"/>
              </a:rPr>
              <a:t>New Scouts </a:t>
            </a:r>
            <a:r>
              <a:rPr b="0" i="1" lang="en-US" sz="2400" u="none" cap="none" strike="noStrike">
                <a:solidFill>
                  <a:schemeClr val="dk1"/>
                </a:solidFill>
                <a:latin typeface="Trebuchet MS"/>
                <a:ea typeface="Trebuchet MS"/>
                <a:cs typeface="Trebuchet MS"/>
                <a:sym typeface="Trebuchet MS"/>
              </a:rPr>
              <a:t>(those joining Troop in March 2023):</a:t>
            </a:r>
            <a:r>
              <a:rPr b="0" i="0" lang="en-US" sz="2400" u="none" cap="none" strike="noStrike">
                <a:solidFill>
                  <a:schemeClr val="dk1"/>
                </a:solidFill>
                <a:latin typeface="Trebuchet MS"/>
                <a:ea typeface="Trebuchet MS"/>
                <a:cs typeface="Trebuchet MS"/>
                <a:sym typeface="Trebuchet MS"/>
              </a:rPr>
              <a:t> </a:t>
            </a:r>
            <a:endParaRPr b="0" i="0" sz="2400" u="none" cap="none" strike="noStrike">
              <a:solidFill>
                <a:schemeClr val="dk1"/>
              </a:solidFill>
              <a:latin typeface="Trebuchet MS"/>
              <a:ea typeface="Trebuchet MS"/>
              <a:cs typeface="Trebuchet MS"/>
              <a:sym typeface="Trebuchet MS"/>
            </a:endParaRPr>
          </a:p>
        </p:txBody>
      </p:sp>
      <p:sp>
        <p:nvSpPr>
          <p:cNvPr id="136" name="Google Shape;136;p3"/>
          <p:cNvSpPr txBox="1"/>
          <p:nvPr/>
        </p:nvSpPr>
        <p:spPr>
          <a:xfrm>
            <a:off x="457200" y="3352800"/>
            <a:ext cx="8382000" cy="2431435"/>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rgbClr val="000000"/>
              </a:buClr>
              <a:buSzPts val="2800"/>
              <a:buFont typeface="Arial"/>
              <a:buNone/>
            </a:pPr>
            <a:r>
              <a:rPr b="1" i="0" lang="en-US" sz="2800" u="none" cap="none" strike="noStrike">
                <a:solidFill>
                  <a:srgbClr val="0070C0"/>
                </a:solidFill>
                <a:latin typeface="Trebuchet MS"/>
                <a:ea typeface="Trebuchet MS"/>
                <a:cs typeface="Trebuchet MS"/>
                <a:sym typeface="Trebuchet MS"/>
              </a:rPr>
              <a:t>$590  </a:t>
            </a:r>
            <a:r>
              <a:rPr b="1" i="0" lang="en-US" sz="2400" u="none" cap="none" strike="noStrike">
                <a:solidFill>
                  <a:srgbClr val="0070C0"/>
                </a:solidFill>
                <a:latin typeface="Trebuchet MS"/>
                <a:ea typeface="Trebuchet MS"/>
                <a:cs typeface="Trebuchet MS"/>
                <a:sym typeface="Trebuchet MS"/>
              </a:rPr>
              <a:t>-  if you pay on or before 6/01   </a:t>
            </a:r>
            <a:endParaRPr b="1" i="0" sz="2400" u="none" cap="none" strike="noStrike">
              <a:solidFill>
                <a:srgbClr val="0070C0"/>
              </a:solidFill>
              <a:latin typeface="Trebuchet MS"/>
              <a:ea typeface="Trebuchet MS"/>
              <a:cs typeface="Trebuchet MS"/>
              <a:sym typeface="Trebuchet MS"/>
            </a:endParaRPr>
          </a:p>
          <a:p>
            <a:pPr indent="-285750" lvl="0" marL="285750" marR="0" rtl="0" algn="l">
              <a:lnSpc>
                <a:spcPct val="100000"/>
              </a:lnSpc>
              <a:spcBef>
                <a:spcPts val="0"/>
              </a:spcBef>
              <a:spcAft>
                <a:spcPts val="0"/>
              </a:spcAft>
              <a:buClr>
                <a:srgbClr val="000000"/>
              </a:buClr>
              <a:buSzPts val="2800"/>
              <a:buFont typeface="Arial"/>
              <a:buNone/>
            </a:pPr>
            <a:r>
              <a:rPr b="1" i="0" lang="en-US" sz="2800" u="none" cap="none" strike="noStrike">
                <a:solidFill>
                  <a:srgbClr val="0070C0"/>
                </a:solidFill>
                <a:latin typeface="Trebuchet MS"/>
                <a:ea typeface="Trebuchet MS"/>
                <a:cs typeface="Trebuchet MS"/>
                <a:sym typeface="Trebuchet MS"/>
              </a:rPr>
              <a:t>$640  </a:t>
            </a:r>
            <a:r>
              <a:rPr b="1" i="0" lang="en-US" sz="2400" u="none" cap="none" strike="noStrike">
                <a:solidFill>
                  <a:srgbClr val="0070C0"/>
                </a:solidFill>
                <a:latin typeface="Trebuchet MS"/>
                <a:ea typeface="Trebuchet MS"/>
                <a:cs typeface="Trebuchet MS"/>
                <a:sym typeface="Trebuchet MS"/>
              </a:rPr>
              <a:t>-  if you pay after 6/01</a:t>
            </a:r>
            <a:endParaRPr b="1" i="0" sz="2400" u="none" cap="none" strike="noStrike">
              <a:solidFill>
                <a:srgbClr val="0070C0"/>
              </a:solidFill>
              <a:latin typeface="Trebuchet MS"/>
              <a:ea typeface="Trebuchet MS"/>
              <a:cs typeface="Trebuchet MS"/>
              <a:sym typeface="Trebuchet MS"/>
            </a:endParaRPr>
          </a:p>
          <a:p>
            <a:pPr indent="-285750" lvl="0" marL="28575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0070C0"/>
              </a:solidFill>
              <a:latin typeface="Trebuchet MS"/>
              <a:ea typeface="Trebuchet MS"/>
              <a:cs typeface="Trebuchet MS"/>
              <a:sym typeface="Trebuchet MS"/>
            </a:endParaRPr>
          </a:p>
          <a:p>
            <a:pPr indent="-285750" lvl="0" marL="285750" marR="0" rtl="0" algn="l">
              <a:lnSpc>
                <a:spcPct val="100000"/>
              </a:lnSpc>
              <a:spcBef>
                <a:spcPts val="0"/>
              </a:spcBef>
              <a:spcAft>
                <a:spcPts val="0"/>
              </a:spcAft>
              <a:buClr>
                <a:srgbClr val="000000"/>
              </a:buClr>
              <a:buSzPts val="2400"/>
              <a:buFont typeface="Arial"/>
              <a:buNone/>
            </a:pPr>
            <a:r>
              <a:rPr b="0" i="1" lang="en-US" sz="2400" u="none" cap="none" strike="noStrike">
                <a:solidFill>
                  <a:schemeClr val="dk1"/>
                </a:solidFill>
                <a:latin typeface="Trebuchet MS"/>
                <a:ea typeface="Trebuchet MS"/>
                <a:cs typeface="Trebuchet MS"/>
                <a:sym typeface="Trebuchet MS"/>
              </a:rPr>
              <a:t>$50 multi sibling discounts are available.</a:t>
            </a:r>
            <a:endParaRPr b="0" i="1" sz="2400" u="none" cap="none" strike="noStrike">
              <a:solidFill>
                <a:schemeClr val="dk1"/>
              </a:solidFill>
              <a:latin typeface="Trebuchet MS"/>
              <a:ea typeface="Trebuchet MS"/>
              <a:cs typeface="Trebuchet MS"/>
              <a:sym typeface="Trebuchet MS"/>
            </a:endParaRPr>
          </a:p>
          <a:p>
            <a:pPr indent="-381000" lvl="0" marL="457200" marR="0" rtl="0" algn="l">
              <a:lnSpc>
                <a:spcPct val="100000"/>
              </a:lnSpc>
              <a:spcBef>
                <a:spcPts val="0"/>
              </a:spcBef>
              <a:spcAft>
                <a:spcPts val="0"/>
              </a:spcAft>
              <a:buClr>
                <a:schemeClr val="dk1"/>
              </a:buClr>
              <a:buSzPts val="2400"/>
              <a:buFont typeface="Trebuchet MS"/>
              <a:buChar char="●"/>
            </a:pPr>
            <a:r>
              <a:rPr b="0" i="1" lang="en-US" sz="2400" u="none" cap="none" strike="noStrike">
                <a:solidFill>
                  <a:schemeClr val="dk1"/>
                </a:solidFill>
                <a:latin typeface="Trebuchet MS"/>
                <a:ea typeface="Trebuchet MS"/>
                <a:cs typeface="Trebuchet MS"/>
                <a:sym typeface="Trebuchet MS"/>
              </a:rPr>
              <a:t>Scouts are linked in the registration process and then discount can be applied</a:t>
            </a:r>
            <a:endParaRPr b="0" i="1" sz="2400" u="none" cap="none" strike="noStrike">
              <a:solidFill>
                <a:schemeClr val="dk1"/>
              </a:solidFill>
              <a:latin typeface="Trebuchet MS"/>
              <a:ea typeface="Trebuchet MS"/>
              <a:cs typeface="Trebuchet MS"/>
              <a:sym typeface="Trebuchet MS"/>
            </a:endParaRPr>
          </a:p>
          <a:p>
            <a:pPr indent="-285750" lvl="0" marL="285750" marR="0" rtl="0" algn="l">
              <a:lnSpc>
                <a:spcPct val="100000"/>
              </a:lnSpc>
              <a:spcBef>
                <a:spcPts val="0"/>
              </a:spcBef>
              <a:spcAft>
                <a:spcPts val="0"/>
              </a:spcAft>
              <a:buClr>
                <a:srgbClr val="000000"/>
              </a:buClr>
              <a:buSzPts val="2400"/>
              <a:buFont typeface="Arial"/>
              <a:buNone/>
            </a:pPr>
            <a:r>
              <a:rPr b="1" i="0" lang="en-US" sz="2400" u="none" cap="none" strike="noStrike">
                <a:solidFill>
                  <a:srgbClr val="0070C0"/>
                </a:solidFill>
                <a:latin typeface="Trebuchet MS"/>
                <a:ea typeface="Trebuchet MS"/>
                <a:cs typeface="Trebuchet MS"/>
                <a:sym typeface="Trebuchet MS"/>
              </a:rPr>
              <a:t> </a:t>
            </a:r>
            <a:endParaRPr b="1" i="0" sz="2400" u="none" cap="none" strike="noStrike">
              <a:solidFill>
                <a:srgbClr val="0070C0"/>
              </a:solidFill>
              <a:latin typeface="Trebuchet MS"/>
              <a:ea typeface="Trebuchet MS"/>
              <a:cs typeface="Trebuchet MS"/>
              <a:sym typeface="Trebuchet MS"/>
            </a:endParaRPr>
          </a:p>
        </p:txBody>
      </p:sp>
      <p:pic>
        <p:nvPicPr>
          <p:cNvPr id="137" name="Google Shape;137;p3"/>
          <p:cNvPicPr preferRelativeResize="0"/>
          <p:nvPr/>
        </p:nvPicPr>
        <p:blipFill rotWithShape="1">
          <a:blip r:embed="rId3">
            <a:alphaModFix/>
          </a:blip>
          <a:srcRect b="0" l="0" r="0" t="0"/>
          <a:stretch/>
        </p:blipFill>
        <p:spPr>
          <a:xfrm>
            <a:off x="6350" y="6519136"/>
            <a:ext cx="597460" cy="326164"/>
          </a:xfrm>
          <a:prstGeom prst="rect">
            <a:avLst/>
          </a:prstGeom>
          <a:noFill/>
          <a:ln>
            <a:noFill/>
          </a:ln>
        </p:spPr>
      </p:pic>
      <p:sp>
        <p:nvSpPr>
          <p:cNvPr id="138" name="Google Shape;138;p3"/>
          <p:cNvSpPr txBox="1"/>
          <p:nvPr/>
        </p:nvSpPr>
        <p:spPr>
          <a:xfrm>
            <a:off x="304800" y="533400"/>
            <a:ext cx="5943600" cy="5232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sng" cap="none" strike="noStrike">
                <a:solidFill>
                  <a:schemeClr val="dk1"/>
                </a:solidFill>
                <a:latin typeface="Trebuchet MS"/>
                <a:ea typeface="Trebuchet MS"/>
                <a:cs typeface="Trebuchet MS"/>
                <a:sym typeface="Trebuchet MS"/>
              </a:rPr>
              <a:t>Registration</a:t>
            </a:r>
            <a:endParaRPr b="0" i="0" sz="2800" u="sng" cap="none" strike="noStrike">
              <a:solidFill>
                <a:schemeClr val="dk1"/>
              </a:solidFill>
              <a:latin typeface="Trebuchet MS"/>
              <a:ea typeface="Trebuchet MS"/>
              <a:cs typeface="Trebuchet MS"/>
              <a:sym typeface="Trebuchet MS"/>
            </a:endParaRPr>
          </a:p>
        </p:txBody>
      </p:sp>
      <p:sp>
        <p:nvSpPr>
          <p:cNvPr id="139" name="Google Shape;139;p3"/>
          <p:cNvSpPr/>
          <p:nvPr/>
        </p:nvSpPr>
        <p:spPr>
          <a:xfrm>
            <a:off x="6477000" y="304800"/>
            <a:ext cx="2133600" cy="2209800"/>
          </a:xfrm>
          <a:prstGeom prst="wedgeEllipseCallout">
            <a:avLst>
              <a:gd fmla="val -20833" name="adj1"/>
              <a:gd fmla="val 62500" name="adj2"/>
            </a:avLst>
          </a:prstGeom>
          <a:solidFill>
            <a:schemeClr val="accent3"/>
          </a:solidFill>
          <a:ln cap="flat" cmpd="sng" w="15875">
            <a:solidFill>
              <a:srgbClr val="1D2C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rebuchet MS"/>
                <a:ea typeface="Trebuchet MS"/>
                <a:cs typeface="Trebuchet MS"/>
                <a:sym typeface="Trebuchet MS"/>
              </a:rPr>
              <a:t>Register Early to take advantage of Early Bird Discount</a:t>
            </a:r>
            <a:endParaRPr b="0" i="0" sz="18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4"/>
          <p:cNvSpPr txBox="1"/>
          <p:nvPr/>
        </p:nvSpPr>
        <p:spPr>
          <a:xfrm>
            <a:off x="304800" y="907539"/>
            <a:ext cx="8763000" cy="5359500"/>
          </a:xfrm>
          <a:prstGeom prst="rect">
            <a:avLst/>
          </a:prstGeom>
          <a:noFill/>
          <a:ln>
            <a:noFill/>
          </a:ln>
        </p:spPr>
        <p:txBody>
          <a:bodyPr anchorCtr="0" anchor="t" bIns="45700" lIns="91425" spcFirstLastPara="1" rIns="91425" wrap="square" tIns="45700">
            <a:noAutofit/>
          </a:bodyPr>
          <a:lstStyle/>
          <a:p>
            <a:pPr indent="-355600" lvl="0" marL="457200" marR="0" rtl="0" algn="l">
              <a:lnSpc>
                <a:spcPct val="100000"/>
              </a:lnSpc>
              <a:spcBef>
                <a:spcPts val="0"/>
              </a:spcBef>
              <a:spcAft>
                <a:spcPts val="0"/>
              </a:spcAft>
              <a:buClr>
                <a:schemeClr val="dk1"/>
              </a:buClr>
              <a:buSzPts val="2000"/>
              <a:buFont typeface="Trebuchet MS"/>
              <a:buChar char="●"/>
            </a:pPr>
            <a:r>
              <a:rPr b="0" i="0" lang="en-US" sz="2000" u="none" cap="none" strike="noStrike">
                <a:solidFill>
                  <a:schemeClr val="dk1"/>
                </a:solidFill>
                <a:latin typeface="Trebuchet MS"/>
                <a:ea typeface="Trebuchet MS"/>
                <a:cs typeface="Trebuchet MS"/>
                <a:sym typeface="Trebuchet MS"/>
              </a:rPr>
              <a:t>Forms can be found on the Troop 75 Website. You only need a completed registration form &amp; check to reserve a spot</a:t>
            </a:r>
            <a:endParaRPr b="0" i="0" sz="2000" u="none" cap="none" strike="noStrike">
              <a:solidFill>
                <a:schemeClr val="dk1"/>
              </a:solidFill>
              <a:latin typeface="Trebuchet MS"/>
              <a:ea typeface="Trebuchet MS"/>
              <a:cs typeface="Trebuchet MS"/>
              <a:sym typeface="Trebuchet MS"/>
            </a:endParaRPr>
          </a:p>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Trebuchet MS"/>
              <a:ea typeface="Trebuchet MS"/>
              <a:cs typeface="Trebuchet MS"/>
              <a:sym typeface="Trebuchet MS"/>
            </a:endParaRPr>
          </a:p>
          <a:p>
            <a:pPr indent="-355600" lvl="0" marL="457200" marR="0" rtl="0" algn="l">
              <a:lnSpc>
                <a:spcPct val="100000"/>
              </a:lnSpc>
              <a:spcBef>
                <a:spcPts val="0"/>
              </a:spcBef>
              <a:spcAft>
                <a:spcPts val="0"/>
              </a:spcAft>
              <a:buClr>
                <a:schemeClr val="dk1"/>
              </a:buClr>
              <a:buSzPts val="2000"/>
              <a:buFont typeface="Trebuchet MS"/>
              <a:buChar char="●"/>
            </a:pPr>
            <a:r>
              <a:rPr b="0" i="0" lang="en-US" sz="2000" u="none" cap="none" strike="noStrike">
                <a:solidFill>
                  <a:schemeClr val="dk1"/>
                </a:solidFill>
                <a:latin typeface="Trebuchet MS"/>
                <a:ea typeface="Trebuchet MS"/>
                <a:cs typeface="Trebuchet MS"/>
                <a:sym typeface="Trebuchet MS"/>
              </a:rPr>
              <a:t>Complete your Medical Forms early (Parts A, B &amp; C) </a:t>
            </a:r>
            <a:endParaRPr b="0" i="0" sz="20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000"/>
              <a:buFont typeface="Arial"/>
              <a:buNone/>
            </a:pPr>
            <a:r>
              <a:rPr b="0" i="1" lang="en-US" sz="2000" u="none" cap="none" strike="noStrike">
                <a:solidFill>
                  <a:srgbClr val="C00000"/>
                </a:solidFill>
                <a:latin typeface="Trebuchet MS"/>
                <a:ea typeface="Trebuchet MS"/>
                <a:cs typeface="Trebuchet MS"/>
                <a:sym typeface="Trebuchet MS"/>
              </a:rPr>
              <a:t> If your scout had his annual physical </a:t>
            </a:r>
            <a:endParaRPr b="0" i="1" sz="2000" u="none" cap="none" strike="noStrike">
              <a:solidFill>
                <a:srgbClr val="C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000"/>
              <a:buFont typeface="Arial"/>
              <a:buNone/>
            </a:pPr>
            <a:r>
              <a:rPr b="0" i="1" lang="en-US" sz="2000" u="none" cap="none" strike="noStrike">
                <a:solidFill>
                  <a:srgbClr val="C00000"/>
                </a:solidFill>
                <a:latin typeface="Trebuchet MS"/>
                <a:ea typeface="Trebuchet MS"/>
                <a:cs typeface="Trebuchet MS"/>
                <a:sym typeface="Trebuchet MS"/>
              </a:rPr>
              <a:t>after 7/30/2022, physician can complete Part C based</a:t>
            </a:r>
            <a:endParaRPr b="0" i="1" sz="2000" u="none" cap="none" strike="noStrike">
              <a:solidFill>
                <a:srgbClr val="C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000"/>
              <a:buFont typeface="Arial"/>
              <a:buNone/>
            </a:pPr>
            <a:r>
              <a:rPr b="0" i="1" lang="en-US" sz="2000" u="none" cap="none" strike="noStrike">
                <a:solidFill>
                  <a:srgbClr val="C00000"/>
                </a:solidFill>
                <a:latin typeface="Trebuchet MS"/>
                <a:ea typeface="Trebuchet MS"/>
                <a:cs typeface="Trebuchet MS"/>
                <a:sym typeface="Trebuchet MS"/>
              </a:rPr>
              <a:t>upon results of that physical </a:t>
            </a:r>
            <a:endParaRPr b="0" i="1" sz="2000" u="none" cap="none" strike="noStrike">
              <a:solidFill>
                <a:srgbClr val="C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000"/>
              <a:buFont typeface="Arial"/>
              <a:buNone/>
            </a:pPr>
            <a:r>
              <a:rPr b="0" i="1" lang="en-US" sz="2000" u="none" cap="none" strike="noStrike">
                <a:solidFill>
                  <a:srgbClr val="C00000"/>
                </a:solidFill>
                <a:latin typeface="Trebuchet MS"/>
                <a:ea typeface="Trebuchet MS"/>
                <a:cs typeface="Trebuchet MS"/>
                <a:sym typeface="Trebuchet MS"/>
              </a:rPr>
              <a:t>The camp physical can be used for the 2023-2024 Scout year</a:t>
            </a:r>
            <a:endParaRPr b="0" i="1" sz="2000" u="none" cap="none" strike="noStrike">
              <a:solidFill>
                <a:srgbClr val="C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rebuchet MS"/>
                <a:ea typeface="Trebuchet MS"/>
                <a:cs typeface="Trebuchet MS"/>
                <a:sym typeface="Trebuchet MS"/>
              </a:rPr>
              <a:t>  </a:t>
            </a:r>
            <a:endParaRPr b="0" i="0" sz="1400" u="none" cap="none" strike="noStrike">
              <a:solidFill>
                <a:srgbClr val="000000"/>
              </a:solidFill>
              <a:latin typeface="Arial"/>
              <a:ea typeface="Arial"/>
              <a:cs typeface="Arial"/>
              <a:sym typeface="Arial"/>
            </a:endParaRPr>
          </a:p>
          <a:p>
            <a:pPr indent="-355600" lvl="0" marL="457200" marR="0" rtl="0" algn="l">
              <a:lnSpc>
                <a:spcPct val="100000"/>
              </a:lnSpc>
              <a:spcBef>
                <a:spcPts val="0"/>
              </a:spcBef>
              <a:spcAft>
                <a:spcPts val="0"/>
              </a:spcAft>
              <a:buClr>
                <a:srgbClr val="000000"/>
              </a:buClr>
              <a:buSzPts val="2000"/>
              <a:buFont typeface="Trebuchet MS"/>
              <a:buChar char="●"/>
            </a:pPr>
            <a:r>
              <a:rPr b="0" i="0" lang="en-US" sz="2000" u="none" cap="none" strike="noStrike">
                <a:solidFill>
                  <a:schemeClr val="dk1"/>
                </a:solidFill>
                <a:latin typeface="Trebuchet MS"/>
                <a:ea typeface="Trebuchet MS"/>
                <a:cs typeface="Trebuchet MS"/>
                <a:sym typeface="Trebuchet MS"/>
              </a:rPr>
              <a:t>Forms should be complete JUNE 19</a:t>
            </a:r>
            <a:r>
              <a:rPr b="0" baseline="30000" i="0" lang="en-US" sz="2000" u="none" cap="none" strike="noStrike">
                <a:solidFill>
                  <a:schemeClr val="dk1"/>
                </a:solidFill>
                <a:latin typeface="Trebuchet MS"/>
                <a:ea typeface="Trebuchet MS"/>
                <a:cs typeface="Trebuchet MS"/>
                <a:sym typeface="Trebuchet MS"/>
              </a:rPr>
              <a:t>TH</a:t>
            </a:r>
            <a:r>
              <a:rPr b="0" i="0" lang="en-US" sz="2000" u="none" cap="none" strike="noStrike">
                <a:solidFill>
                  <a:schemeClr val="dk1"/>
                </a:solidFill>
                <a:latin typeface="Trebuchet MS"/>
                <a:ea typeface="Trebuchet MS"/>
                <a:cs typeface="Trebuchet MS"/>
                <a:sym typeface="Trebuchet MS"/>
              </a:rPr>
              <a:t> parents meeting so that we have time to make sure that they are complete</a:t>
            </a:r>
            <a:endParaRPr b="0" i="0" sz="14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355600" lvl="0" marL="457200" marR="0" rtl="0" algn="l">
              <a:lnSpc>
                <a:spcPct val="100000"/>
              </a:lnSpc>
              <a:spcBef>
                <a:spcPts val="0"/>
              </a:spcBef>
              <a:spcAft>
                <a:spcPts val="0"/>
              </a:spcAft>
              <a:buClr>
                <a:srgbClr val="000000"/>
              </a:buClr>
              <a:buSzPts val="2000"/>
              <a:buFont typeface="Trebuchet MS"/>
              <a:buChar char="●"/>
            </a:pPr>
            <a:r>
              <a:rPr b="0" i="0" lang="en-US" sz="2000" u="none" cap="none" strike="noStrike">
                <a:solidFill>
                  <a:schemeClr val="dk1"/>
                </a:solidFill>
                <a:latin typeface="Trebuchet MS"/>
                <a:ea typeface="Trebuchet MS"/>
                <a:cs typeface="Trebuchet MS"/>
                <a:sym typeface="Trebuchet MS"/>
              </a:rPr>
              <a:t>Forms that must be provided </a:t>
            </a:r>
            <a:endParaRPr b="0" i="0" sz="2000" u="none" cap="none" strike="noStrike">
              <a:solidFill>
                <a:schemeClr val="dk1"/>
              </a:solidFill>
              <a:latin typeface="Trebuchet MS"/>
              <a:ea typeface="Trebuchet MS"/>
              <a:cs typeface="Trebuchet MS"/>
              <a:sym typeface="Trebuchet MS"/>
            </a:endParaRPr>
          </a:p>
          <a:p>
            <a:pPr indent="-114300" lvl="1" marL="45720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Trebuchet MS"/>
                <a:ea typeface="Trebuchet MS"/>
                <a:cs typeface="Trebuchet MS"/>
                <a:sym typeface="Trebuchet MS"/>
              </a:rPr>
              <a:t>Medical Form (parts A, B &amp; C)</a:t>
            </a:r>
            <a:endParaRPr b="0" i="0" sz="1400" u="none" cap="none" strike="noStrike">
              <a:solidFill>
                <a:srgbClr val="000000"/>
              </a:solidFill>
              <a:latin typeface="Arial"/>
              <a:ea typeface="Arial"/>
              <a:cs typeface="Arial"/>
              <a:sym typeface="Arial"/>
            </a:endParaRPr>
          </a:p>
          <a:p>
            <a:pPr indent="-114300" lvl="1" marL="45720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Trebuchet MS"/>
                <a:ea typeface="Trebuchet MS"/>
                <a:cs typeface="Trebuchet MS"/>
                <a:sym typeface="Trebuchet MS"/>
              </a:rPr>
              <a:t>Copy of insurance card (front &amp; back)</a:t>
            </a:r>
            <a:endParaRPr b="0" i="0" sz="1400" u="none" cap="none" strike="noStrike">
              <a:solidFill>
                <a:srgbClr val="000000"/>
              </a:solidFill>
              <a:latin typeface="Arial"/>
              <a:ea typeface="Arial"/>
              <a:cs typeface="Arial"/>
              <a:sym typeface="Arial"/>
            </a:endParaRPr>
          </a:p>
          <a:p>
            <a:pPr indent="-114300" lvl="1" marL="45720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Trebuchet MS"/>
                <a:ea typeface="Trebuchet MS"/>
                <a:cs typeface="Trebuchet MS"/>
                <a:sym typeface="Trebuchet MS"/>
              </a:rPr>
              <a:t>Food allergy/dietary requirements</a:t>
            </a:r>
            <a:endParaRPr b="0" i="0" sz="1400" u="none" cap="none" strike="noStrike">
              <a:solidFill>
                <a:srgbClr val="000000"/>
              </a:solidFill>
              <a:latin typeface="Arial"/>
              <a:ea typeface="Arial"/>
              <a:cs typeface="Arial"/>
              <a:sym typeface="Arial"/>
            </a:endParaRPr>
          </a:p>
          <a:p>
            <a:pPr indent="-114300" lvl="1" marL="45720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Trebuchet MS"/>
                <a:ea typeface="Trebuchet MS"/>
                <a:cs typeface="Trebuchet MS"/>
                <a:sym typeface="Trebuchet MS"/>
              </a:rPr>
              <a:t>Three Strikes Agreement  (signed by scout and parent)</a:t>
            </a:r>
            <a:endParaRPr b="0" i="0" sz="1400" u="none" cap="none" strike="noStrike">
              <a:solidFill>
                <a:srgbClr val="000000"/>
              </a:solidFill>
              <a:latin typeface="Arial"/>
              <a:ea typeface="Arial"/>
              <a:cs typeface="Arial"/>
              <a:sym typeface="Arial"/>
            </a:endParaRPr>
          </a:p>
          <a:p>
            <a:pPr indent="-114300" lvl="1" marL="45720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Trebuchet MS"/>
                <a:ea typeface="Trebuchet MS"/>
                <a:cs typeface="Trebuchet MS"/>
                <a:sym typeface="Trebuchet MS"/>
              </a:rPr>
              <a:t>Merit Badge Planning Sheet if needed</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Trebuchet MS"/>
              <a:ea typeface="Trebuchet MS"/>
              <a:cs typeface="Trebuchet MS"/>
              <a:sym typeface="Trebuchet MS"/>
            </a:endParaRPr>
          </a:p>
          <a:p>
            <a:pPr indent="0" lvl="1" marL="45720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Trebuchet MS"/>
              <a:ea typeface="Trebuchet MS"/>
              <a:cs typeface="Trebuchet MS"/>
              <a:sym typeface="Trebuchet MS"/>
            </a:endParaRPr>
          </a:p>
          <a:p>
            <a:pPr indent="0" lvl="1" marL="45720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400"/>
              <a:buFont typeface="Arial"/>
              <a:buNone/>
            </a:pPr>
            <a:r>
              <a:rPr b="0" i="1" lang="en-US" sz="2400" u="none" cap="none" strike="noStrike">
                <a:solidFill>
                  <a:srgbClr val="C00000"/>
                </a:solidFill>
                <a:latin typeface="Trebuchet MS"/>
                <a:ea typeface="Trebuchet MS"/>
                <a:cs typeface="Trebuchet MS"/>
                <a:sym typeface="Trebuchet MS"/>
              </a:rPr>
              <a:t>                               </a:t>
            </a:r>
            <a:endParaRPr b="0" i="0" sz="2400" u="none" cap="none" strike="noStrike">
              <a:solidFill>
                <a:srgbClr val="C00000"/>
              </a:solidFill>
              <a:latin typeface="Trebuchet MS"/>
              <a:ea typeface="Trebuchet MS"/>
              <a:cs typeface="Trebuchet MS"/>
              <a:sym typeface="Trebuchet MS"/>
            </a:endParaRPr>
          </a:p>
        </p:txBody>
      </p:sp>
      <p:pic>
        <p:nvPicPr>
          <p:cNvPr id="146" name="Google Shape;146;p4"/>
          <p:cNvPicPr preferRelativeResize="0"/>
          <p:nvPr/>
        </p:nvPicPr>
        <p:blipFill rotWithShape="1">
          <a:blip r:embed="rId3">
            <a:alphaModFix/>
          </a:blip>
          <a:srcRect b="0" l="0" r="0" t="0"/>
          <a:stretch/>
        </p:blipFill>
        <p:spPr>
          <a:xfrm>
            <a:off x="6350" y="6519136"/>
            <a:ext cx="597460" cy="326164"/>
          </a:xfrm>
          <a:prstGeom prst="rect">
            <a:avLst/>
          </a:prstGeom>
          <a:noFill/>
          <a:ln>
            <a:noFill/>
          </a:ln>
        </p:spPr>
      </p:pic>
      <p:sp>
        <p:nvSpPr>
          <p:cNvPr id="147" name="Google Shape;147;p4"/>
          <p:cNvSpPr txBox="1"/>
          <p:nvPr/>
        </p:nvSpPr>
        <p:spPr>
          <a:xfrm>
            <a:off x="304800" y="152400"/>
            <a:ext cx="5943600" cy="52322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sng" cap="none" strike="noStrike">
                <a:solidFill>
                  <a:schemeClr val="dk1"/>
                </a:solidFill>
                <a:latin typeface="Trebuchet MS"/>
                <a:ea typeface="Trebuchet MS"/>
                <a:cs typeface="Trebuchet MS"/>
                <a:sym typeface="Trebuchet MS"/>
              </a:rPr>
              <a:t>FORMS</a:t>
            </a:r>
            <a:endParaRPr b="0" i="0" sz="2800" u="sng" cap="none" strike="noStrike">
              <a:solidFill>
                <a:schemeClr val="dk1"/>
              </a:solidFill>
              <a:latin typeface="Trebuchet MS"/>
              <a:ea typeface="Trebuchet MS"/>
              <a:cs typeface="Trebuchet MS"/>
              <a:sym typeface="Trebuchet MS"/>
            </a:endParaRPr>
          </a:p>
        </p:txBody>
      </p:sp>
      <p:sp>
        <p:nvSpPr>
          <p:cNvPr id="148" name="Google Shape;148;p4"/>
          <p:cNvSpPr/>
          <p:nvPr/>
        </p:nvSpPr>
        <p:spPr>
          <a:xfrm>
            <a:off x="6742632" y="1939539"/>
            <a:ext cx="2133600" cy="1295400"/>
          </a:xfrm>
          <a:prstGeom prst="star6">
            <a:avLst>
              <a:gd fmla="val 29807" name="adj"/>
              <a:gd fmla="val 115470" name="hf"/>
            </a:avLst>
          </a:prstGeom>
          <a:solidFill>
            <a:schemeClr val="accent6"/>
          </a:solidFill>
          <a:ln cap="flat" cmpd="sng" w="1587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2"/>
                </a:solidFill>
                <a:latin typeface="Trebuchet MS"/>
                <a:ea typeface="Trebuchet MS"/>
                <a:cs typeface="Trebuchet MS"/>
                <a:sym typeface="Trebuchet MS"/>
              </a:rPr>
              <a:t>Part C requires Physician  signature</a:t>
            </a:r>
            <a:endParaRPr b="0" i="0" sz="1400" u="none" cap="none" strike="noStrike">
              <a:solidFill>
                <a:schemeClr val="dk2"/>
              </a:solidFill>
              <a:latin typeface="Trebuchet MS"/>
              <a:ea typeface="Trebuchet MS"/>
              <a:cs typeface="Trebuchet MS"/>
              <a:sym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5"/>
          <p:cNvSpPr txBox="1"/>
          <p:nvPr/>
        </p:nvSpPr>
        <p:spPr>
          <a:xfrm>
            <a:off x="401678" y="1143000"/>
            <a:ext cx="8361322" cy="526297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3200"/>
              <a:buFont typeface="Arial"/>
              <a:buNone/>
            </a:pPr>
            <a:r>
              <a:rPr b="0" i="1" lang="en-US" sz="3200" u="sng" cap="none" strike="noStrike">
                <a:solidFill>
                  <a:schemeClr val="dk1"/>
                </a:solidFill>
                <a:latin typeface="Trebuchet MS"/>
                <a:ea typeface="Trebuchet MS"/>
                <a:cs typeface="Trebuchet MS"/>
                <a:sym typeface="Trebuchet MS"/>
              </a:rPr>
              <a:t>Scouts &amp; Parents </a:t>
            </a:r>
            <a:r>
              <a:rPr b="0" i="0" lang="en-US" sz="2800" u="none" cap="none" strike="noStrike">
                <a:solidFill>
                  <a:schemeClr val="dk1"/>
                </a:solidFill>
                <a:latin typeface="Trebuchet MS"/>
                <a:ea typeface="Trebuchet MS"/>
                <a:cs typeface="Trebuchet MS"/>
                <a:sym typeface="Trebuchet MS"/>
              </a:rPr>
              <a:t>are invited to attend a </a:t>
            </a:r>
            <a:r>
              <a:rPr b="1" i="1" lang="en-US" sz="2800" u="none" cap="none" strike="noStrike">
                <a:solidFill>
                  <a:schemeClr val="accent1"/>
                </a:solidFill>
                <a:latin typeface="Trebuchet MS"/>
                <a:ea typeface="Trebuchet MS"/>
                <a:cs typeface="Trebuchet MS"/>
                <a:sym typeface="Trebuchet MS"/>
              </a:rPr>
              <a:t>“PREPARE YOUR SCOUT FOR SUMMER CAMP” 			</a:t>
            </a:r>
            <a:r>
              <a:rPr b="0" i="0" lang="en-US" sz="2800" u="none" cap="none" strike="noStrike">
                <a:solidFill>
                  <a:schemeClr val="dk1"/>
                </a:solidFill>
                <a:latin typeface="Trebuchet MS"/>
                <a:ea typeface="Trebuchet MS"/>
                <a:cs typeface="Trebuchet MS"/>
                <a:sym typeface="Trebuchet MS"/>
              </a:rPr>
              <a:t>presentation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rebuchet MS"/>
                <a:ea typeface="Trebuchet MS"/>
                <a:cs typeface="Trebuchet MS"/>
                <a:sym typeface="Trebuchet MS"/>
              </a:rPr>
              <a:t>	</a:t>
            </a:r>
            <a:r>
              <a:rPr b="0" i="0" lang="en-US" sz="2800" u="none" cap="none" strike="noStrike">
                <a:solidFill>
                  <a:srgbClr val="C00000"/>
                </a:solidFill>
                <a:latin typeface="Trebuchet MS"/>
                <a:ea typeface="Trebuchet MS"/>
                <a:cs typeface="Trebuchet MS"/>
                <a:sym typeface="Trebuchet MS"/>
              </a:rPr>
              <a:t>June 19</a:t>
            </a:r>
            <a:r>
              <a:rPr b="0" baseline="30000" i="0" lang="en-US" sz="2800" u="none" cap="none" strike="noStrike">
                <a:solidFill>
                  <a:srgbClr val="C00000"/>
                </a:solidFill>
                <a:latin typeface="Trebuchet MS"/>
                <a:ea typeface="Trebuchet MS"/>
                <a:cs typeface="Trebuchet MS"/>
                <a:sym typeface="Trebuchet MS"/>
              </a:rPr>
              <a:t>th</a:t>
            </a:r>
            <a:r>
              <a:rPr b="0" i="0" lang="en-US" sz="2800" u="none" cap="none" strike="noStrike">
                <a:solidFill>
                  <a:srgbClr val="C00000"/>
                </a:solidFill>
                <a:latin typeface="Trebuchet MS"/>
                <a:ea typeface="Trebuchet MS"/>
                <a:cs typeface="Trebuchet MS"/>
                <a:sym typeface="Trebuchet MS"/>
              </a:rPr>
              <a:t> at 7:00 p.m. in Randolf Hall.   </a:t>
            </a:r>
            <a:endParaRPr b="0" i="0" sz="2800" u="none" cap="none" strike="noStrike">
              <a:solidFill>
                <a:srgbClr val="C00000"/>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Trebuchet MS"/>
                <a:ea typeface="Trebuchet MS"/>
                <a:cs typeface="Trebuchet MS"/>
                <a:sym typeface="Trebuchet MS"/>
              </a:rPr>
              <a:t>During this meeting, scouts will finalize their Merit Badge selections if needed.  Camp Leaders will be available for scouts who need guidance or advice about merit badges and pre-requisite work.  You will also hear about the Drop-off and Pick-up Rules, camp rules, camp activities, and some packing helpful hints.  There will be a Q&amp;A session at the end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Trebuchet MS"/>
              <a:ea typeface="Trebuchet MS"/>
              <a:cs typeface="Trebuchet MS"/>
              <a:sym typeface="Trebuchet MS"/>
            </a:endParaRPr>
          </a:p>
        </p:txBody>
      </p:sp>
      <p:pic>
        <p:nvPicPr>
          <p:cNvPr id="155" name="Google Shape;155;p5"/>
          <p:cNvPicPr preferRelativeResize="0"/>
          <p:nvPr/>
        </p:nvPicPr>
        <p:blipFill rotWithShape="1">
          <a:blip r:embed="rId3">
            <a:alphaModFix/>
          </a:blip>
          <a:srcRect b="0" l="0" r="0" t="0"/>
          <a:stretch/>
        </p:blipFill>
        <p:spPr>
          <a:xfrm>
            <a:off x="6350" y="6519136"/>
            <a:ext cx="597460" cy="326164"/>
          </a:xfrm>
          <a:prstGeom prst="rect">
            <a:avLst/>
          </a:prstGeom>
          <a:noFill/>
          <a:ln>
            <a:noFill/>
          </a:ln>
        </p:spPr>
      </p:pic>
      <p:sp>
        <p:nvSpPr>
          <p:cNvPr id="156" name="Google Shape;156;p5"/>
          <p:cNvSpPr/>
          <p:nvPr/>
        </p:nvSpPr>
        <p:spPr>
          <a:xfrm>
            <a:off x="304800" y="304800"/>
            <a:ext cx="8610600" cy="1066800"/>
          </a:xfrm>
          <a:prstGeom prst="ribbon2">
            <a:avLst>
              <a:gd fmla="val 16667" name="adj1"/>
              <a:gd fmla="val 50000" name="adj2"/>
            </a:avLst>
          </a:prstGeom>
          <a:solidFill>
            <a:srgbClr val="FFFF00"/>
          </a:solidFill>
          <a:ln cap="flat" cmpd="sng" w="15875">
            <a:solidFill>
              <a:srgbClr val="1D2C6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1" lang="en-US" sz="1400" u="none" cap="none" strike="noStrike">
                <a:solidFill>
                  <a:schemeClr val="accent1"/>
                </a:solidFill>
                <a:latin typeface="Trebuchet MS"/>
                <a:ea typeface="Trebuchet MS"/>
                <a:cs typeface="Trebuchet MS"/>
                <a:sym typeface="Trebuchet MS"/>
              </a:rPr>
              <a:t> </a:t>
            </a:r>
            <a:r>
              <a:rPr b="1" i="1" lang="en-US" sz="3200" u="none" cap="none" strike="noStrike">
                <a:solidFill>
                  <a:schemeClr val="dk1"/>
                </a:solidFill>
                <a:latin typeface="Trebuchet MS"/>
                <a:ea typeface="Trebuchet MS"/>
                <a:cs typeface="Trebuchet MS"/>
                <a:sym typeface="Trebuchet MS"/>
              </a:rPr>
              <a:t>Save the Date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200"/>
              <a:buFont typeface="Arial"/>
              <a:buNone/>
            </a:pPr>
            <a:r>
              <a:rPr b="1" i="1" lang="en-US" sz="3200" u="none" cap="none" strike="noStrike">
                <a:solidFill>
                  <a:schemeClr val="dk1"/>
                </a:solidFill>
                <a:latin typeface="Trebuchet MS"/>
                <a:ea typeface="Trebuchet MS"/>
                <a:cs typeface="Trebuchet MS"/>
                <a:sym typeface="Trebuchet MS"/>
              </a:rPr>
              <a:t>June 19</a:t>
            </a:r>
            <a:r>
              <a:rPr b="1" baseline="30000" i="1" lang="en-US" sz="3200" u="none" cap="none" strike="noStrike">
                <a:solidFill>
                  <a:schemeClr val="dk1"/>
                </a:solidFill>
                <a:latin typeface="Trebuchet MS"/>
                <a:ea typeface="Trebuchet MS"/>
                <a:cs typeface="Trebuchet MS"/>
                <a:sym typeface="Trebuchet MS"/>
              </a:rPr>
              <a:t>th</a:t>
            </a:r>
            <a:r>
              <a:rPr b="1" i="1" lang="en-US" sz="3200" u="none" cap="none" strike="noStrike">
                <a:solidFill>
                  <a:schemeClr val="dk1"/>
                </a:solidFill>
                <a:latin typeface="Trebuchet MS"/>
                <a:ea typeface="Trebuchet MS"/>
                <a:cs typeface="Trebuchet MS"/>
                <a:sym typeface="Trebuchet MS"/>
              </a:rPr>
              <a:t> </a:t>
            </a:r>
            <a:endParaRPr b="0" i="0" sz="3200" u="none" cap="none" strike="noStrike">
              <a:solidFill>
                <a:schemeClr val="dk1"/>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6"/>
          <p:cNvSpPr txBox="1"/>
          <p:nvPr/>
        </p:nvSpPr>
        <p:spPr>
          <a:xfrm>
            <a:off x="381000" y="762000"/>
            <a:ext cx="7315200" cy="5757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1" lang="en-US" sz="2400" u="none" cap="none" strike="noStrike">
                <a:solidFill>
                  <a:schemeClr val="dk1"/>
                </a:solidFill>
                <a:latin typeface="Trebuchet MS"/>
                <a:ea typeface="Trebuchet MS"/>
                <a:cs typeface="Trebuchet MS"/>
                <a:sym typeface="Trebuchet MS"/>
              </a:rPr>
              <a:t>Start your planning early!</a:t>
            </a:r>
            <a:endParaRPr b="1" i="1" sz="24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a:p>
            <a:pPr indent="-355600" lvl="0" marL="457200" marR="0" rtl="0" algn="l">
              <a:lnSpc>
                <a:spcPct val="100000"/>
              </a:lnSpc>
              <a:spcBef>
                <a:spcPts val="0"/>
              </a:spcBef>
              <a:spcAft>
                <a:spcPts val="0"/>
              </a:spcAft>
              <a:buClr>
                <a:schemeClr val="dk1"/>
              </a:buClr>
              <a:buSzPts val="2000"/>
              <a:buFont typeface="Trebuchet MS"/>
              <a:buChar char="●"/>
            </a:pPr>
            <a:r>
              <a:rPr b="0" i="0" lang="en-US" sz="1800" u="none" cap="none" strike="noStrike">
                <a:solidFill>
                  <a:schemeClr val="dk1"/>
                </a:solidFill>
                <a:latin typeface="Trebuchet MS"/>
                <a:ea typeface="Trebuchet MS"/>
                <a:cs typeface="Trebuchet MS"/>
                <a:sym typeface="Trebuchet MS"/>
              </a:rPr>
              <a:t>Find partially completed Blue Cards from past years </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chemeClr val="dk1"/>
              </a:buClr>
              <a:buSzPts val="1800"/>
              <a:buFont typeface="Courier New"/>
              <a:buChar char="o"/>
            </a:pPr>
            <a:r>
              <a:rPr b="0" i="0" lang="en-US" sz="1800" u="none" cap="none" strike="noStrike">
                <a:solidFill>
                  <a:schemeClr val="dk1"/>
                </a:solidFill>
                <a:latin typeface="Trebuchet MS"/>
                <a:ea typeface="Trebuchet MS"/>
                <a:cs typeface="Trebuchet MS"/>
                <a:sym typeface="Trebuchet MS"/>
              </a:rPr>
              <a:t>Encourage Scout to complete partial this summer</a:t>
            </a:r>
            <a:endParaRPr b="0" i="0" sz="1400" u="none" cap="none" strike="noStrike">
              <a:solidFill>
                <a:srgbClr val="00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a:p>
            <a:pPr indent="-355600" lvl="0" marL="457200" marR="0" rtl="0" algn="l">
              <a:lnSpc>
                <a:spcPct val="100000"/>
              </a:lnSpc>
              <a:spcBef>
                <a:spcPts val="0"/>
              </a:spcBef>
              <a:spcAft>
                <a:spcPts val="0"/>
              </a:spcAft>
              <a:buClr>
                <a:schemeClr val="dk1"/>
              </a:buClr>
              <a:buSzPts val="2000"/>
              <a:buFont typeface="Trebuchet MS"/>
              <a:buChar char="●"/>
            </a:pPr>
            <a:r>
              <a:rPr b="0" i="0" lang="en-US" sz="1800" u="none" cap="none" strike="noStrike">
                <a:solidFill>
                  <a:schemeClr val="dk1"/>
                </a:solidFill>
                <a:latin typeface="Trebuchet MS"/>
                <a:ea typeface="Trebuchet MS"/>
                <a:cs typeface="Trebuchet MS"/>
                <a:sym typeface="Trebuchet MS"/>
              </a:rPr>
              <a:t>Review the Merit Badge Schedule before selecting badges </a:t>
            </a:r>
            <a:endParaRPr b="0" i="0" sz="1400" u="none" cap="none" strike="noStrike">
              <a:solidFill>
                <a:srgbClr val="000000"/>
              </a:solidFill>
              <a:latin typeface="Arial"/>
              <a:ea typeface="Arial"/>
              <a:cs typeface="Arial"/>
              <a:sym typeface="Arial"/>
            </a:endParaRPr>
          </a:p>
          <a:p>
            <a:pPr indent="-342900" lvl="1" marL="914400" marR="0" rtl="0" algn="l">
              <a:lnSpc>
                <a:spcPct val="100000"/>
              </a:lnSpc>
              <a:spcBef>
                <a:spcPts val="0"/>
              </a:spcBef>
              <a:spcAft>
                <a:spcPts val="0"/>
              </a:spcAft>
              <a:buClr>
                <a:schemeClr val="dk1"/>
              </a:buClr>
              <a:buSzPts val="1800"/>
              <a:buFont typeface="Arial"/>
              <a:buChar char="o"/>
            </a:pPr>
            <a:r>
              <a:rPr b="0" i="0" lang="en-US" sz="1800" u="none" cap="none" strike="noStrike">
                <a:solidFill>
                  <a:schemeClr val="dk1"/>
                </a:solidFill>
                <a:latin typeface="Trebuchet MS"/>
                <a:ea typeface="Trebuchet MS"/>
                <a:cs typeface="Trebuchet MS"/>
                <a:sym typeface="Trebuchet MS"/>
              </a:rPr>
              <a:t>Some have prerequisites or require a certain rank </a:t>
            </a:r>
            <a:endParaRPr b="0" i="0" sz="1400" u="none" cap="none" strike="noStrike">
              <a:solidFill>
                <a:srgbClr val="000000"/>
              </a:solidFill>
              <a:latin typeface="Arial"/>
              <a:ea typeface="Arial"/>
              <a:cs typeface="Arial"/>
              <a:sym typeface="Arial"/>
            </a:endParaRPr>
          </a:p>
          <a:p>
            <a:pPr indent="-342900" lvl="1" marL="914400" marR="0" rtl="0" algn="l">
              <a:lnSpc>
                <a:spcPct val="100000"/>
              </a:lnSpc>
              <a:spcBef>
                <a:spcPts val="0"/>
              </a:spcBef>
              <a:spcAft>
                <a:spcPts val="0"/>
              </a:spcAft>
              <a:buClr>
                <a:schemeClr val="dk1"/>
              </a:buClr>
              <a:buSzPts val="1800"/>
              <a:buFont typeface="Arial"/>
              <a:buChar char="o"/>
            </a:pPr>
            <a:r>
              <a:rPr b="0" i="0" lang="en-US" sz="1800" u="none" cap="none" strike="noStrike">
                <a:solidFill>
                  <a:schemeClr val="dk1"/>
                </a:solidFill>
                <a:latin typeface="Trebuchet MS"/>
                <a:ea typeface="Trebuchet MS"/>
                <a:cs typeface="Trebuchet MS"/>
                <a:sym typeface="Trebuchet MS"/>
              </a:rPr>
              <a:t>Merit Badge worksheets can be downloaded </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Trebuchet MS"/>
                <a:ea typeface="Trebuchet MS"/>
                <a:cs typeface="Trebuchet MS"/>
                <a:sym typeface="Trebuchet MS"/>
              </a:rPr>
              <a:t>   </a:t>
            </a:r>
            <a:r>
              <a:rPr b="1" i="0" lang="en-US" sz="1800" u="none" cap="none" strike="noStrike">
                <a:solidFill>
                  <a:schemeClr val="accent1"/>
                </a:solidFill>
                <a:latin typeface="Trebuchet MS"/>
                <a:ea typeface="Trebuchet MS"/>
                <a:cs typeface="Trebuchet MS"/>
                <a:sym typeface="Trebuchet MS"/>
              </a:rPr>
              <a:t>meritbadge.org, etc.</a:t>
            </a:r>
            <a:endParaRPr b="0" i="0" sz="20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chemeClr val="dk1"/>
              </a:solidFill>
              <a:latin typeface="Trebuchet MS"/>
              <a:ea typeface="Trebuchet MS"/>
              <a:cs typeface="Trebuchet MS"/>
              <a:sym typeface="Trebuchet MS"/>
            </a:endParaRPr>
          </a:p>
          <a:p>
            <a:pPr indent="-342900" lvl="0" marL="457200" marR="0" rtl="0" algn="l">
              <a:lnSpc>
                <a:spcPct val="100000"/>
              </a:lnSpc>
              <a:spcBef>
                <a:spcPts val="0"/>
              </a:spcBef>
              <a:spcAft>
                <a:spcPts val="0"/>
              </a:spcAft>
              <a:buClr>
                <a:schemeClr val="dk1"/>
              </a:buClr>
              <a:buSzPts val="1800"/>
              <a:buFont typeface="Trebuchet MS"/>
              <a:buChar char="●"/>
            </a:pPr>
            <a:r>
              <a:rPr b="0" i="0" lang="en-US" sz="1800" u="none" cap="none" strike="noStrike">
                <a:solidFill>
                  <a:schemeClr val="dk1"/>
                </a:solidFill>
                <a:latin typeface="Trebuchet MS"/>
                <a:ea typeface="Trebuchet MS"/>
                <a:cs typeface="Trebuchet MS"/>
                <a:sym typeface="Trebuchet MS"/>
              </a:rPr>
              <a:t>Complete required prerequisites </a:t>
            </a:r>
            <a:r>
              <a:rPr b="0" i="1" lang="en-US" sz="1800" u="none" cap="none" strike="noStrike">
                <a:solidFill>
                  <a:schemeClr val="dk1"/>
                </a:solidFill>
                <a:latin typeface="Trebuchet MS"/>
                <a:ea typeface="Trebuchet MS"/>
                <a:cs typeface="Trebuchet MS"/>
                <a:sym typeface="Trebuchet MS"/>
              </a:rPr>
              <a:t>before</a:t>
            </a:r>
            <a:r>
              <a:rPr b="0" i="0" lang="en-US" sz="1800" u="none" cap="none" strike="noStrike">
                <a:solidFill>
                  <a:schemeClr val="dk1"/>
                </a:solidFill>
                <a:latin typeface="Trebuchet MS"/>
                <a:ea typeface="Trebuchet MS"/>
                <a:cs typeface="Trebuchet MS"/>
                <a:sym typeface="Trebuchet MS"/>
              </a:rPr>
              <a:t> arrival at camp </a:t>
            </a:r>
            <a:endParaRPr b="0" i="0" sz="18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chemeClr val="dk1"/>
              </a:solidFill>
              <a:latin typeface="Trebuchet MS"/>
              <a:ea typeface="Trebuchet MS"/>
              <a:cs typeface="Trebuchet MS"/>
              <a:sym typeface="Trebuchet MS"/>
            </a:endParaRPr>
          </a:p>
          <a:p>
            <a:pPr indent="-342900" lvl="0" marL="457200" marR="0" rtl="0" algn="l">
              <a:lnSpc>
                <a:spcPct val="100000"/>
              </a:lnSpc>
              <a:spcBef>
                <a:spcPts val="0"/>
              </a:spcBef>
              <a:spcAft>
                <a:spcPts val="0"/>
              </a:spcAft>
              <a:buClr>
                <a:schemeClr val="dk1"/>
              </a:buClr>
              <a:buSzPts val="1800"/>
              <a:buFont typeface="Trebuchet MS"/>
              <a:buChar char="●"/>
            </a:pPr>
            <a:r>
              <a:rPr b="0" i="0" lang="en-US" sz="1800" u="none" cap="none" strike="noStrike">
                <a:solidFill>
                  <a:schemeClr val="dk1"/>
                </a:solidFill>
                <a:latin typeface="Trebuchet MS"/>
                <a:ea typeface="Trebuchet MS"/>
                <a:cs typeface="Trebuchet MS"/>
                <a:sym typeface="Trebuchet MS"/>
              </a:rPr>
              <a:t>Refer to “Notes” section for info about what scout must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1800" u="none" cap="none" strike="noStrike">
                <a:solidFill>
                  <a:schemeClr val="dk1"/>
                </a:solidFill>
                <a:latin typeface="Trebuchet MS"/>
                <a:ea typeface="Trebuchet MS"/>
                <a:cs typeface="Trebuchet MS"/>
                <a:sym typeface="Trebuchet MS"/>
              </a:rPr>
              <a:t>    bring to camp for that merit badge</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C00000"/>
              </a:buClr>
              <a:buSzPts val="1800"/>
              <a:buFont typeface="Trebuchet MS"/>
              <a:buChar char="•"/>
            </a:pPr>
            <a:r>
              <a:rPr b="0" i="0" lang="en-US" sz="1800" u="none" cap="none" strike="noStrike">
                <a:solidFill>
                  <a:srgbClr val="C00000"/>
                </a:solidFill>
                <a:latin typeface="Trebuchet MS"/>
                <a:ea typeface="Trebuchet MS"/>
                <a:cs typeface="Trebuchet MS"/>
                <a:sym typeface="Trebuchet MS"/>
              </a:rPr>
              <a:t>COMPLETED </a:t>
            </a:r>
            <a:r>
              <a:rPr b="0" i="0" lang="en-US" sz="1800" u="sng" cap="none" strike="noStrike">
                <a:solidFill>
                  <a:srgbClr val="C00000"/>
                </a:solidFill>
                <a:latin typeface="Trebuchet MS"/>
                <a:ea typeface="Trebuchet MS"/>
                <a:cs typeface="Trebuchet MS"/>
                <a:sym typeface="Trebuchet MS"/>
              </a:rPr>
              <a:t>Merit Badge Planning Sheets</a:t>
            </a:r>
            <a:r>
              <a:rPr b="0" i="0" lang="en-US" sz="1800" u="none" cap="none" strike="noStrike">
                <a:solidFill>
                  <a:srgbClr val="C00000"/>
                </a:solidFill>
                <a:latin typeface="Trebuchet MS"/>
                <a:ea typeface="Trebuchet MS"/>
                <a:cs typeface="Trebuchet MS"/>
                <a:sym typeface="Trebuchet MS"/>
              </a:rPr>
              <a:t> must be handed in on or before June 19</a:t>
            </a:r>
            <a:r>
              <a:rPr b="0" baseline="30000" i="0" lang="en-US" sz="1800" u="none" cap="none" strike="noStrike">
                <a:solidFill>
                  <a:srgbClr val="C00000"/>
                </a:solidFill>
                <a:latin typeface="Trebuchet MS"/>
                <a:ea typeface="Trebuchet MS"/>
                <a:cs typeface="Trebuchet MS"/>
                <a:sym typeface="Trebuchet MS"/>
              </a:rPr>
              <a:t>th</a:t>
            </a:r>
            <a:r>
              <a:rPr b="0" i="0" lang="en-US" sz="1800" u="none" cap="none" strike="noStrike">
                <a:solidFill>
                  <a:srgbClr val="C00000"/>
                </a:solidFill>
                <a:latin typeface="Trebuchet MS"/>
                <a:ea typeface="Trebuchet MS"/>
                <a:cs typeface="Trebuchet MS"/>
                <a:sym typeface="Trebuchet MS"/>
              </a:rPr>
              <a:t> </a:t>
            </a:r>
            <a:endParaRPr b="0" i="0" sz="18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a:p>
            <a:pPr indent="-342900" lvl="0" marL="457200" marR="0" rtl="0" algn="l">
              <a:lnSpc>
                <a:spcPct val="100000"/>
              </a:lnSpc>
              <a:spcBef>
                <a:spcPts val="0"/>
              </a:spcBef>
              <a:spcAft>
                <a:spcPts val="0"/>
              </a:spcAft>
              <a:buClr>
                <a:schemeClr val="dk1"/>
              </a:buClr>
              <a:buSzPts val="1800"/>
              <a:buFont typeface="Trebuchet MS"/>
              <a:buChar char="•"/>
            </a:pPr>
            <a:r>
              <a:rPr b="0" i="0" lang="en-US" sz="1800" u="none" cap="none" strike="noStrike">
                <a:solidFill>
                  <a:schemeClr val="dk1"/>
                </a:solidFill>
                <a:latin typeface="Trebuchet MS"/>
                <a:ea typeface="Trebuchet MS"/>
                <a:cs typeface="Trebuchet MS"/>
                <a:sym typeface="Trebuchet MS"/>
              </a:rPr>
              <a:t>Contact Mr. Hrycak, an ASM, or Mrs. Kimball if you need assistance.</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rebuchet MS"/>
                <a:ea typeface="Trebuchet MS"/>
                <a:cs typeface="Trebuchet MS"/>
                <a:sym typeface="Trebuchet MS"/>
              </a:rPr>
              <a:t>   </a:t>
            </a:r>
            <a:endParaRPr b="0" i="0" sz="1400" u="none" cap="none" strike="noStrike">
              <a:solidFill>
                <a:srgbClr val="000000"/>
              </a:solidFill>
              <a:latin typeface="Arial"/>
              <a:ea typeface="Arial"/>
              <a:cs typeface="Arial"/>
              <a:sym typeface="Arial"/>
            </a:endParaRPr>
          </a:p>
        </p:txBody>
      </p:sp>
      <p:sp>
        <p:nvSpPr>
          <p:cNvPr id="163" name="Google Shape;163;p6"/>
          <p:cNvSpPr txBox="1"/>
          <p:nvPr/>
        </p:nvSpPr>
        <p:spPr>
          <a:xfrm>
            <a:off x="304800" y="152400"/>
            <a:ext cx="8305800"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FF"/>
                </a:solidFill>
                <a:latin typeface="Trebuchet MS"/>
                <a:ea typeface="Trebuchet MS"/>
                <a:cs typeface="Trebuchet MS"/>
                <a:sym typeface="Trebuchet MS"/>
              </a:rPr>
              <a:t>Earning Merit Badges at Summer Camp</a:t>
            </a:r>
            <a:endParaRPr b="1" i="0" sz="3200" u="none" cap="none" strike="noStrike">
              <a:solidFill>
                <a:srgbClr val="6666FF"/>
              </a:solidFill>
              <a:latin typeface="Trebuchet MS"/>
              <a:ea typeface="Trebuchet MS"/>
              <a:cs typeface="Trebuchet MS"/>
              <a:sym typeface="Trebuchet MS"/>
            </a:endParaRPr>
          </a:p>
        </p:txBody>
      </p:sp>
      <p:sp>
        <p:nvSpPr>
          <p:cNvPr id="164" name="Google Shape;164;p6">
            <a:hlinkClick r:id="rId3"/>
          </p:cNvPr>
          <p:cNvSpPr/>
          <p:nvPr/>
        </p:nvSpPr>
        <p:spPr>
          <a:xfrm>
            <a:off x="134938" y="-914400"/>
            <a:ext cx="1905000" cy="1905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rebuchet MS"/>
              <a:ea typeface="Trebuchet MS"/>
              <a:cs typeface="Trebuchet MS"/>
              <a:sym typeface="Trebuchet MS"/>
            </a:endParaRPr>
          </a:p>
        </p:txBody>
      </p:sp>
      <p:pic>
        <p:nvPicPr>
          <p:cNvPr descr="Camping Merit Badge" id="165" name="Google Shape;165;p6"/>
          <p:cNvPicPr preferRelativeResize="0"/>
          <p:nvPr/>
        </p:nvPicPr>
        <p:blipFill rotWithShape="1">
          <a:blip r:embed="rId4">
            <a:alphaModFix/>
          </a:blip>
          <a:srcRect b="0" l="0" r="0" t="0"/>
          <a:stretch/>
        </p:blipFill>
        <p:spPr>
          <a:xfrm>
            <a:off x="7863840" y="2971800"/>
            <a:ext cx="1280160" cy="1309984"/>
          </a:xfrm>
          <a:prstGeom prst="rect">
            <a:avLst/>
          </a:prstGeom>
          <a:noFill/>
          <a:ln>
            <a:noFill/>
          </a:ln>
        </p:spPr>
      </p:pic>
      <p:pic>
        <p:nvPicPr>
          <p:cNvPr descr="Backpacking Merit Badge" id="166" name="Google Shape;166;p6"/>
          <p:cNvPicPr preferRelativeResize="0"/>
          <p:nvPr/>
        </p:nvPicPr>
        <p:blipFill rotWithShape="1">
          <a:blip r:embed="rId5">
            <a:alphaModFix/>
          </a:blip>
          <a:srcRect b="0" l="0" r="0" t="0"/>
          <a:stretch/>
        </p:blipFill>
        <p:spPr>
          <a:xfrm>
            <a:off x="7817489" y="5503853"/>
            <a:ext cx="1326511" cy="1354147"/>
          </a:xfrm>
          <a:prstGeom prst="rect">
            <a:avLst/>
          </a:prstGeom>
          <a:noFill/>
          <a:ln>
            <a:noFill/>
          </a:ln>
        </p:spPr>
      </p:pic>
      <p:pic>
        <p:nvPicPr>
          <p:cNvPr descr="Citizenship in the Community Merit Badge" id="167" name="Google Shape;167;p6"/>
          <p:cNvPicPr preferRelativeResize="0"/>
          <p:nvPr/>
        </p:nvPicPr>
        <p:blipFill rotWithShape="1">
          <a:blip r:embed="rId6">
            <a:alphaModFix/>
          </a:blip>
          <a:srcRect b="0" l="0" r="0" t="0"/>
          <a:stretch/>
        </p:blipFill>
        <p:spPr>
          <a:xfrm>
            <a:off x="7924800" y="304800"/>
            <a:ext cx="1219200" cy="1244600"/>
          </a:xfrm>
          <a:prstGeom prst="rect">
            <a:avLst/>
          </a:prstGeom>
          <a:noFill/>
          <a:ln>
            <a:noFill/>
          </a:ln>
        </p:spPr>
      </p:pic>
      <p:pic>
        <p:nvPicPr>
          <p:cNvPr descr="Cooking Merit Badge" id="168" name="Google Shape;168;p6"/>
          <p:cNvPicPr preferRelativeResize="0"/>
          <p:nvPr/>
        </p:nvPicPr>
        <p:blipFill rotWithShape="1">
          <a:blip r:embed="rId7">
            <a:alphaModFix/>
          </a:blip>
          <a:srcRect b="0" l="0" r="0" t="0"/>
          <a:stretch/>
        </p:blipFill>
        <p:spPr>
          <a:xfrm>
            <a:off x="7760301" y="1600200"/>
            <a:ext cx="1383699" cy="1267691"/>
          </a:xfrm>
          <a:prstGeom prst="rect">
            <a:avLst/>
          </a:prstGeom>
          <a:noFill/>
          <a:ln>
            <a:noFill/>
          </a:ln>
        </p:spPr>
      </p:pic>
      <p:pic>
        <p:nvPicPr>
          <p:cNvPr descr="Environmental Science Merit Badge" id="169" name="Google Shape;169;p6"/>
          <p:cNvPicPr preferRelativeResize="0"/>
          <p:nvPr/>
        </p:nvPicPr>
        <p:blipFill rotWithShape="1">
          <a:blip r:embed="rId8">
            <a:alphaModFix/>
          </a:blip>
          <a:srcRect b="0" l="0" r="0" t="0"/>
          <a:stretch/>
        </p:blipFill>
        <p:spPr>
          <a:xfrm>
            <a:off x="7836501" y="4267200"/>
            <a:ext cx="1307499" cy="1227147"/>
          </a:xfrm>
          <a:prstGeom prst="rect">
            <a:avLst/>
          </a:prstGeom>
          <a:noFill/>
          <a:ln>
            <a:noFill/>
          </a:ln>
        </p:spPr>
      </p:pic>
      <p:pic>
        <p:nvPicPr>
          <p:cNvPr id="170" name="Google Shape;170;p6"/>
          <p:cNvPicPr preferRelativeResize="0"/>
          <p:nvPr/>
        </p:nvPicPr>
        <p:blipFill rotWithShape="1">
          <a:blip r:embed="rId9">
            <a:alphaModFix/>
          </a:blip>
          <a:srcRect b="0" l="0" r="0" t="0"/>
          <a:stretch/>
        </p:blipFill>
        <p:spPr>
          <a:xfrm>
            <a:off x="6350" y="6519136"/>
            <a:ext cx="597460" cy="32616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7"/>
          <p:cNvSpPr txBox="1"/>
          <p:nvPr/>
        </p:nvSpPr>
        <p:spPr>
          <a:xfrm>
            <a:off x="381000" y="1143000"/>
            <a:ext cx="6477000" cy="4862870"/>
          </a:xfrm>
          <a:prstGeom prst="rect">
            <a:avLst/>
          </a:prstGeom>
          <a:noFill/>
          <a:ln>
            <a:noFill/>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chemeClr val="dk1"/>
              </a:buClr>
              <a:buSzPts val="2200"/>
              <a:buFont typeface="Arial"/>
              <a:buChar char="•"/>
            </a:pPr>
            <a:r>
              <a:rPr b="1" i="0" lang="en-US" sz="2200" u="none" cap="none" strike="noStrike">
                <a:solidFill>
                  <a:schemeClr val="dk1"/>
                </a:solidFill>
                <a:latin typeface="Trebuchet MS"/>
                <a:ea typeface="Trebuchet MS"/>
                <a:cs typeface="Trebuchet MS"/>
                <a:sym typeface="Trebuchet MS"/>
              </a:rPr>
              <a:t>Program is designed for 1</a:t>
            </a:r>
            <a:r>
              <a:rPr b="1" baseline="30000" i="0" lang="en-US" sz="2200" u="none" cap="none" strike="noStrike">
                <a:solidFill>
                  <a:schemeClr val="dk1"/>
                </a:solidFill>
                <a:latin typeface="Trebuchet MS"/>
                <a:ea typeface="Trebuchet MS"/>
                <a:cs typeface="Trebuchet MS"/>
                <a:sym typeface="Trebuchet MS"/>
              </a:rPr>
              <a:t>st </a:t>
            </a:r>
            <a:r>
              <a:rPr b="1" i="0" lang="en-US" sz="2200" u="none" cap="none" strike="noStrike">
                <a:solidFill>
                  <a:schemeClr val="dk1"/>
                </a:solidFill>
                <a:latin typeface="Trebuchet MS"/>
                <a:ea typeface="Trebuchet MS"/>
                <a:cs typeface="Trebuchet MS"/>
                <a:sym typeface="Trebuchet MS"/>
              </a:rPr>
              <a:t> or 2</a:t>
            </a:r>
            <a:r>
              <a:rPr b="1" baseline="30000" i="0" lang="en-US" sz="2200" u="none" cap="none" strike="noStrike">
                <a:solidFill>
                  <a:schemeClr val="dk1"/>
                </a:solidFill>
                <a:latin typeface="Trebuchet MS"/>
                <a:ea typeface="Trebuchet MS"/>
                <a:cs typeface="Trebuchet MS"/>
                <a:sym typeface="Trebuchet MS"/>
              </a:rPr>
              <a:t>nd</a:t>
            </a:r>
            <a:r>
              <a:rPr b="1" i="0" lang="en-US" sz="2200" u="none" cap="none" strike="noStrike">
                <a:solidFill>
                  <a:schemeClr val="dk1"/>
                </a:solidFill>
                <a:latin typeface="Trebuchet MS"/>
                <a:ea typeface="Trebuchet MS"/>
                <a:cs typeface="Trebuchet MS"/>
                <a:sym typeface="Trebuchet MS"/>
              </a:rPr>
              <a:t> year scouts. </a:t>
            </a:r>
            <a:r>
              <a:rPr b="0" i="0" lang="en-US" sz="2200" u="none" cap="none" strike="noStrike">
                <a:solidFill>
                  <a:schemeClr val="dk1"/>
                </a:solidFill>
                <a:latin typeface="Trebuchet MS"/>
                <a:ea typeface="Trebuchet MS"/>
                <a:cs typeface="Trebuchet MS"/>
                <a:sym typeface="Trebuchet MS"/>
              </a:rPr>
              <a:t>Troop 75 leadership requires that the first year scouts at camp attend the Dan Beard program.</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Trebuchet MS"/>
              <a:ea typeface="Trebuchet MS"/>
              <a:cs typeface="Trebuchet MS"/>
              <a:sym typeface="Trebuchet MS"/>
            </a:endParaRPr>
          </a:p>
          <a:p>
            <a:pPr indent="-355600" lvl="0" marL="457200" marR="0" rtl="0" algn="l">
              <a:lnSpc>
                <a:spcPct val="100000"/>
              </a:lnSpc>
              <a:spcBef>
                <a:spcPts val="0"/>
              </a:spcBef>
              <a:spcAft>
                <a:spcPts val="0"/>
              </a:spcAft>
              <a:buClr>
                <a:schemeClr val="dk1"/>
              </a:buClr>
              <a:buSzPts val="2000"/>
              <a:buFont typeface="Trebuchet MS"/>
              <a:buChar char="•"/>
            </a:pPr>
            <a:r>
              <a:rPr b="0" i="0" lang="en-US" sz="2000" u="none" cap="none" strike="noStrike">
                <a:solidFill>
                  <a:schemeClr val="dk1"/>
                </a:solidFill>
                <a:latin typeface="Trebuchet MS"/>
                <a:ea typeface="Trebuchet MS"/>
                <a:cs typeface="Trebuchet MS"/>
                <a:sym typeface="Trebuchet MS"/>
              </a:rPr>
              <a:t>Scout will focus their time working on rank requirements  </a:t>
            </a:r>
            <a:endParaRPr b="0" i="0" sz="1400" u="none" cap="none" strike="noStrike">
              <a:solidFill>
                <a:srgbClr val="000000"/>
              </a:solidFill>
              <a:latin typeface="Arial"/>
              <a:ea typeface="Arial"/>
              <a:cs typeface="Arial"/>
              <a:sym typeface="Arial"/>
            </a:endParaRPr>
          </a:p>
          <a:p>
            <a:pPr indent="-355600" lvl="0" marL="457200" marR="0" rtl="0" algn="l">
              <a:lnSpc>
                <a:spcPct val="100000"/>
              </a:lnSpc>
              <a:spcBef>
                <a:spcPts val="0"/>
              </a:spcBef>
              <a:spcAft>
                <a:spcPts val="0"/>
              </a:spcAft>
              <a:buClr>
                <a:schemeClr val="dk1"/>
              </a:buClr>
              <a:buSzPts val="2000"/>
              <a:buFont typeface="Trebuchet MS"/>
              <a:buChar char="•"/>
            </a:pPr>
            <a:r>
              <a:rPr b="0" i="0" lang="en-US" sz="2000" u="none" cap="none" strike="noStrike">
                <a:solidFill>
                  <a:schemeClr val="dk1"/>
                </a:solidFill>
                <a:latin typeface="Trebuchet MS"/>
                <a:ea typeface="Trebuchet MS"/>
                <a:cs typeface="Trebuchet MS"/>
                <a:sym typeface="Trebuchet MS"/>
              </a:rPr>
              <a:t>Scout can earn  Fingerprinting and Indian Lore merit badges during their free time (sign up required)</a:t>
            </a:r>
            <a:endParaRPr b="0" i="0" sz="2000" u="none" cap="none" strike="noStrike">
              <a:solidFill>
                <a:schemeClr val="dk1"/>
              </a:solidFill>
              <a:latin typeface="Trebuchet MS"/>
              <a:ea typeface="Trebuchet MS"/>
              <a:cs typeface="Trebuchet MS"/>
              <a:sym typeface="Trebuchet MS"/>
            </a:endParaRPr>
          </a:p>
          <a:p>
            <a:pPr indent="-355600" lvl="0" marL="457200" marR="0" rtl="0" algn="l">
              <a:lnSpc>
                <a:spcPct val="100000"/>
              </a:lnSpc>
              <a:spcBef>
                <a:spcPts val="0"/>
              </a:spcBef>
              <a:spcAft>
                <a:spcPts val="0"/>
              </a:spcAft>
              <a:buClr>
                <a:schemeClr val="dk1"/>
              </a:buClr>
              <a:buSzPts val="2000"/>
              <a:buFont typeface="Trebuchet MS"/>
              <a:buChar char="•"/>
            </a:pPr>
            <a:r>
              <a:rPr b="0" i="0" lang="en-US" sz="2000" u="none" cap="none" strike="noStrike">
                <a:solidFill>
                  <a:schemeClr val="dk1"/>
                </a:solidFill>
                <a:latin typeface="Trebuchet MS"/>
                <a:ea typeface="Trebuchet MS"/>
                <a:cs typeface="Trebuchet MS"/>
                <a:sym typeface="Trebuchet MS"/>
              </a:rPr>
              <a:t>Scouts form their own Dan Beard patrol</a:t>
            </a:r>
            <a:endParaRPr b="0" i="0" sz="1400" u="none" cap="none" strike="noStrike">
              <a:solidFill>
                <a:srgbClr val="000000"/>
              </a:solidFill>
              <a:latin typeface="Arial"/>
              <a:ea typeface="Arial"/>
              <a:cs typeface="Arial"/>
              <a:sym typeface="Arial"/>
            </a:endParaRPr>
          </a:p>
          <a:p>
            <a:pPr indent="-355600" lvl="1" marL="914400" marR="0" rtl="0" algn="l">
              <a:lnSpc>
                <a:spcPct val="100000"/>
              </a:lnSpc>
              <a:spcBef>
                <a:spcPts val="0"/>
              </a:spcBef>
              <a:spcAft>
                <a:spcPts val="0"/>
              </a:spcAft>
              <a:buClr>
                <a:schemeClr val="dk1"/>
              </a:buClr>
              <a:buSzPts val="2000"/>
              <a:buFont typeface="Trebuchet MS"/>
              <a:buChar char="o"/>
            </a:pPr>
            <a:r>
              <a:rPr b="0" i="0" lang="en-US" sz="2000" u="none" cap="none" strike="noStrike">
                <a:solidFill>
                  <a:schemeClr val="dk1"/>
                </a:solidFill>
                <a:latin typeface="Trebuchet MS"/>
                <a:ea typeface="Trebuchet MS"/>
                <a:cs typeface="Trebuchet MS"/>
                <a:sym typeface="Trebuchet MS"/>
              </a:rPr>
              <a:t>Work together and can eat together</a:t>
            </a:r>
            <a:endParaRPr b="0" i="0" sz="1400" u="none" cap="none" strike="noStrike">
              <a:solidFill>
                <a:srgbClr val="000000"/>
              </a:solidFill>
              <a:latin typeface="Arial"/>
              <a:ea typeface="Arial"/>
              <a:cs typeface="Arial"/>
              <a:sym typeface="Arial"/>
            </a:endParaRPr>
          </a:p>
          <a:p>
            <a:pPr indent="-355600" lvl="1" marL="914400" marR="0" rtl="0" algn="l">
              <a:lnSpc>
                <a:spcPct val="100000"/>
              </a:lnSpc>
              <a:spcBef>
                <a:spcPts val="0"/>
              </a:spcBef>
              <a:spcAft>
                <a:spcPts val="0"/>
              </a:spcAft>
              <a:buClr>
                <a:schemeClr val="dk1"/>
              </a:buClr>
              <a:buSzPts val="2000"/>
              <a:buFont typeface="Trebuchet MS"/>
              <a:buChar char="o"/>
            </a:pPr>
            <a:r>
              <a:rPr b="0" i="0" lang="en-US" sz="2000" u="none" cap="none" strike="noStrike">
                <a:solidFill>
                  <a:schemeClr val="dk1"/>
                </a:solidFill>
                <a:latin typeface="Trebuchet MS"/>
                <a:ea typeface="Trebuchet MS"/>
                <a:cs typeface="Trebuchet MS"/>
                <a:sym typeface="Trebuchet MS"/>
              </a:rPr>
              <a:t>Camp with the Troop</a:t>
            </a:r>
            <a:endParaRPr b="0" i="0" sz="2000" u="none" cap="none" strike="noStrike">
              <a:solidFill>
                <a:schemeClr val="dk1"/>
              </a:solidFill>
              <a:latin typeface="Trebuchet MS"/>
              <a:ea typeface="Trebuchet MS"/>
              <a:cs typeface="Trebuchet MS"/>
              <a:sym typeface="Trebuchet MS"/>
            </a:endParaRPr>
          </a:p>
          <a:p>
            <a:pPr indent="-355600" lvl="0" marL="457200" marR="0" rtl="0" algn="l">
              <a:lnSpc>
                <a:spcPct val="100000"/>
              </a:lnSpc>
              <a:spcBef>
                <a:spcPts val="0"/>
              </a:spcBef>
              <a:spcAft>
                <a:spcPts val="0"/>
              </a:spcAft>
              <a:buClr>
                <a:schemeClr val="dk1"/>
              </a:buClr>
              <a:buSzPts val="2000"/>
              <a:buFont typeface="Trebuchet MS"/>
              <a:buChar char="•"/>
            </a:pPr>
            <a:r>
              <a:rPr b="0" i="0" lang="en-US" sz="2000" u="none" cap="none" strike="noStrike">
                <a:solidFill>
                  <a:schemeClr val="dk1"/>
                </a:solidFill>
                <a:latin typeface="Trebuchet MS"/>
                <a:ea typeface="Trebuchet MS"/>
                <a:cs typeface="Trebuchet MS"/>
                <a:sym typeface="Trebuchet MS"/>
              </a:rPr>
              <a:t>Prepare for Thursday outpost adventure</a:t>
            </a:r>
            <a:endParaRPr b="0" i="0" sz="1400" u="none" cap="none" strike="noStrike">
              <a:solidFill>
                <a:srgbClr val="000000"/>
              </a:solidFill>
              <a:latin typeface="Arial"/>
              <a:ea typeface="Arial"/>
              <a:cs typeface="Arial"/>
              <a:sym typeface="Arial"/>
            </a:endParaRPr>
          </a:p>
          <a:p>
            <a:pPr indent="-355600" lvl="1" marL="914400" marR="0" rtl="0" algn="l">
              <a:lnSpc>
                <a:spcPct val="100000"/>
              </a:lnSpc>
              <a:spcBef>
                <a:spcPts val="0"/>
              </a:spcBef>
              <a:spcAft>
                <a:spcPts val="0"/>
              </a:spcAft>
              <a:buClr>
                <a:schemeClr val="dk1"/>
              </a:buClr>
              <a:buSzPts val="2000"/>
              <a:buFont typeface="Trebuchet MS"/>
              <a:buChar char="o"/>
            </a:pPr>
            <a:r>
              <a:rPr b="0" i="0" lang="en-US" sz="2000" u="none" cap="none" strike="noStrike">
                <a:solidFill>
                  <a:schemeClr val="dk1"/>
                </a:solidFill>
                <a:latin typeface="Trebuchet MS"/>
                <a:ea typeface="Trebuchet MS"/>
                <a:cs typeface="Trebuchet MS"/>
                <a:sym typeface="Trebuchet MS"/>
              </a:rPr>
              <a:t>Complete many camping requirements</a:t>
            </a:r>
            <a:endParaRPr b="0" i="0" sz="2000" u="none" cap="none" strike="noStrike">
              <a:solidFill>
                <a:schemeClr val="dk1"/>
              </a:solidFill>
              <a:latin typeface="Trebuchet MS"/>
              <a:ea typeface="Trebuchet MS"/>
              <a:cs typeface="Trebuchet MS"/>
              <a:sym typeface="Trebuchet MS"/>
            </a:endParaRPr>
          </a:p>
        </p:txBody>
      </p:sp>
      <p:sp>
        <p:nvSpPr>
          <p:cNvPr id="177" name="Google Shape;177;p7"/>
          <p:cNvSpPr txBox="1"/>
          <p:nvPr/>
        </p:nvSpPr>
        <p:spPr>
          <a:xfrm>
            <a:off x="362390" y="278250"/>
            <a:ext cx="7791010" cy="5847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FF"/>
                </a:solidFill>
                <a:latin typeface="Trebuchet MS"/>
                <a:ea typeface="Trebuchet MS"/>
                <a:cs typeface="Trebuchet MS"/>
                <a:sym typeface="Trebuchet MS"/>
              </a:rPr>
              <a:t>Dan Beard Scouts and Merit Badges</a:t>
            </a:r>
            <a:endParaRPr b="1" i="0" sz="3200" u="none" cap="none" strike="noStrike">
              <a:solidFill>
                <a:srgbClr val="6666FF"/>
              </a:solidFill>
              <a:latin typeface="Trebuchet MS"/>
              <a:ea typeface="Trebuchet MS"/>
              <a:cs typeface="Trebuchet MS"/>
              <a:sym typeface="Trebuchet MS"/>
            </a:endParaRPr>
          </a:p>
        </p:txBody>
      </p:sp>
      <p:pic>
        <p:nvPicPr>
          <p:cNvPr descr="https://encrypted-tbn1.gstatic.com/images?q=tbn:ANd9GcSG29khKPEN4o0CxvRpQFXkTqxqTpVFBKpCCgmJ13cmCcbWv_7u" id="178" name="Google Shape;178;p7">
            <a:hlinkClick r:id="rId3"/>
          </p:cNvPr>
          <p:cNvPicPr preferRelativeResize="0"/>
          <p:nvPr/>
        </p:nvPicPr>
        <p:blipFill rotWithShape="1">
          <a:blip r:embed="rId4">
            <a:alphaModFix/>
          </a:blip>
          <a:srcRect b="0" l="0" r="0" t="0"/>
          <a:stretch/>
        </p:blipFill>
        <p:spPr>
          <a:xfrm>
            <a:off x="6858000" y="1143000"/>
            <a:ext cx="2133600" cy="4495800"/>
          </a:xfrm>
          <a:prstGeom prst="rect">
            <a:avLst/>
          </a:prstGeom>
          <a:noFill/>
          <a:ln>
            <a:noFill/>
          </a:ln>
        </p:spPr>
      </p:pic>
      <p:pic>
        <p:nvPicPr>
          <p:cNvPr id="179" name="Google Shape;179;p7"/>
          <p:cNvPicPr preferRelativeResize="0"/>
          <p:nvPr/>
        </p:nvPicPr>
        <p:blipFill rotWithShape="1">
          <a:blip r:embed="rId5">
            <a:alphaModFix/>
          </a:blip>
          <a:srcRect b="0" l="0" r="0" t="0"/>
          <a:stretch/>
        </p:blipFill>
        <p:spPr>
          <a:xfrm>
            <a:off x="6350" y="6519136"/>
            <a:ext cx="597460" cy="32616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lipstream">
  <a:themeElements>
    <a:clrScheme name="Slipstream">
      <a:dk1>
        <a:srgbClr val="000000"/>
      </a:dk1>
      <a:lt1>
        <a:srgbClr val="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