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Lst>
  <p:sldIdLst>
    <p:sldId id="256" r:id="rId2"/>
    <p:sldId id="257" r:id="rId3"/>
    <p:sldId id="258" r:id="rId4"/>
    <p:sldId id="259" r:id="rId5"/>
    <p:sldId id="260" r:id="rId6"/>
    <p:sldId id="261" r:id="rId7"/>
    <p:sldId id="275" r:id="rId8"/>
    <p:sldId id="262" r:id="rId9"/>
    <p:sldId id="263" r:id="rId10"/>
    <p:sldId id="277" r:id="rId11"/>
    <p:sldId id="276" r:id="rId12"/>
    <p:sldId id="264" r:id="rId13"/>
    <p:sldId id="265" r:id="rId14"/>
    <p:sldId id="266" r:id="rId15"/>
    <p:sldId id="267" r:id="rId16"/>
    <p:sldId id="268" r:id="rId17"/>
    <p:sldId id="273" r:id="rId18"/>
    <p:sldId id="274" r:id="rId19"/>
    <p:sldId id="271" r:id="rId20"/>
    <p:sldId id="272" r:id="rId21"/>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84"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5/26/2021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9600" b="0" i="1">
                <a:solidFill>
                  <a:srgbClr val="6666FF"/>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Trebuchet MS"/>
                <a:cs typeface="Trebuchet M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5/26/2021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9600" b="0" i="1">
                <a:solidFill>
                  <a:srgbClr val="6666FF"/>
                </a:solidFill>
                <a:latin typeface="Trebuchet MS"/>
                <a:cs typeface="Trebuchet MS"/>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5/26/2021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9600" b="0" i="1">
                <a:solidFill>
                  <a:srgbClr val="6666FF"/>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5/26/2021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3999" cy="6857999"/>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0" y="0"/>
            <a:ext cx="9143999" cy="6857999"/>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1371600" y="0"/>
            <a:ext cx="6019800" cy="780415"/>
          </a:xfrm>
          <a:custGeom>
            <a:avLst/>
            <a:gdLst/>
            <a:ahLst/>
            <a:cxnLst/>
            <a:rect l="l" t="t" r="r" b="b"/>
            <a:pathLst>
              <a:path w="6019800" h="780415">
                <a:moveTo>
                  <a:pt x="6019799" y="609599"/>
                </a:moveTo>
                <a:lnTo>
                  <a:pt x="0" y="609599"/>
                </a:lnTo>
                <a:lnTo>
                  <a:pt x="0" y="0"/>
                </a:lnTo>
                <a:lnTo>
                  <a:pt x="6019799" y="0"/>
                </a:lnTo>
                <a:lnTo>
                  <a:pt x="6019799" y="609599"/>
                </a:lnTo>
                <a:close/>
              </a:path>
              <a:path w="6019800" h="780415">
                <a:moveTo>
                  <a:pt x="1755794" y="780245"/>
                </a:moveTo>
                <a:lnTo>
                  <a:pt x="1003299" y="609599"/>
                </a:lnTo>
                <a:lnTo>
                  <a:pt x="2508249" y="609599"/>
                </a:lnTo>
                <a:lnTo>
                  <a:pt x="1755794" y="780245"/>
                </a:lnTo>
                <a:close/>
              </a:path>
            </a:pathLst>
          </a:custGeom>
          <a:solidFill>
            <a:srgbClr val="FFC000"/>
          </a:solidFill>
        </p:spPr>
        <p:txBody>
          <a:bodyPr wrap="square" lIns="0" tIns="0" rIns="0" bIns="0" rtlCol="0"/>
          <a:lstStyle/>
          <a:p>
            <a:endParaRPr/>
          </a:p>
        </p:txBody>
      </p:sp>
      <p:sp>
        <p:nvSpPr>
          <p:cNvPr id="19" name="bk object 19"/>
          <p:cNvSpPr/>
          <p:nvPr/>
        </p:nvSpPr>
        <p:spPr>
          <a:xfrm>
            <a:off x="1371600" y="0"/>
            <a:ext cx="6019800" cy="780415"/>
          </a:xfrm>
          <a:custGeom>
            <a:avLst/>
            <a:gdLst/>
            <a:ahLst/>
            <a:cxnLst/>
            <a:rect l="l" t="t" r="r" b="b"/>
            <a:pathLst>
              <a:path w="6019800" h="780415">
                <a:moveTo>
                  <a:pt x="0" y="0"/>
                </a:moveTo>
                <a:lnTo>
                  <a:pt x="1003299" y="0"/>
                </a:lnTo>
                <a:lnTo>
                  <a:pt x="2508249" y="0"/>
                </a:lnTo>
                <a:lnTo>
                  <a:pt x="6019799" y="0"/>
                </a:lnTo>
                <a:lnTo>
                  <a:pt x="6019799" y="355599"/>
                </a:lnTo>
                <a:lnTo>
                  <a:pt x="6019799" y="507999"/>
                </a:lnTo>
                <a:lnTo>
                  <a:pt x="6019799" y="609599"/>
                </a:lnTo>
                <a:lnTo>
                  <a:pt x="2508249" y="609599"/>
                </a:lnTo>
                <a:lnTo>
                  <a:pt x="1755794" y="780245"/>
                </a:lnTo>
                <a:lnTo>
                  <a:pt x="1003299" y="609599"/>
                </a:lnTo>
                <a:lnTo>
                  <a:pt x="0" y="609599"/>
                </a:lnTo>
                <a:lnTo>
                  <a:pt x="0" y="507999"/>
                </a:lnTo>
                <a:lnTo>
                  <a:pt x="0" y="355599"/>
                </a:lnTo>
                <a:lnTo>
                  <a:pt x="0" y="0"/>
                </a:lnTo>
                <a:close/>
              </a:path>
            </a:pathLst>
          </a:custGeom>
          <a:ln w="15874">
            <a:solidFill>
              <a:srgbClr val="1C2C66"/>
            </a:solidFill>
          </a:ln>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5/26/2021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3999" cy="6857999"/>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0" y="0"/>
            <a:ext cx="9143999" cy="6857999"/>
          </a:xfrm>
          <a:prstGeom prst="rect">
            <a:avLst/>
          </a:prstGeom>
          <a:blipFill>
            <a:blip r:embed="rId8" cstate="print"/>
            <a:stretch>
              <a:fillRect/>
            </a:stretch>
          </a:blipFill>
        </p:spPr>
        <p:txBody>
          <a:bodyPr wrap="square" lIns="0" tIns="0" rIns="0" bIns="0" rtlCol="0"/>
          <a:lstStyle/>
          <a:p>
            <a:endParaRPr/>
          </a:p>
        </p:txBody>
      </p:sp>
      <p:sp>
        <p:nvSpPr>
          <p:cNvPr id="2" name="Holder 2"/>
          <p:cNvSpPr>
            <a:spLocks noGrp="1"/>
          </p:cNvSpPr>
          <p:nvPr>
            <p:ph type="title"/>
          </p:nvPr>
        </p:nvSpPr>
        <p:spPr>
          <a:xfrm>
            <a:off x="1262238" y="1729232"/>
            <a:ext cx="6619522" cy="1488439"/>
          </a:xfrm>
          <a:prstGeom prst="rect">
            <a:avLst/>
          </a:prstGeom>
        </p:spPr>
        <p:txBody>
          <a:bodyPr wrap="square" lIns="0" tIns="0" rIns="0" bIns="0">
            <a:spAutoFit/>
          </a:bodyPr>
          <a:lstStyle>
            <a:lvl1pPr>
              <a:defRPr sz="9600" b="0" i="1">
                <a:solidFill>
                  <a:srgbClr val="6666FF"/>
                </a:solidFill>
                <a:latin typeface="Trebuchet MS"/>
                <a:cs typeface="Trebuchet MS"/>
              </a:defRPr>
            </a:lvl1pPr>
          </a:lstStyle>
          <a:p>
            <a:endParaRPr/>
          </a:p>
        </p:txBody>
      </p:sp>
      <p:sp>
        <p:nvSpPr>
          <p:cNvPr id="3" name="Holder 3"/>
          <p:cNvSpPr>
            <a:spLocks noGrp="1"/>
          </p:cNvSpPr>
          <p:nvPr>
            <p:ph type="body" idx="1"/>
          </p:nvPr>
        </p:nvSpPr>
        <p:spPr>
          <a:xfrm>
            <a:off x="894959" y="1596390"/>
            <a:ext cx="5970905" cy="1549400"/>
          </a:xfrm>
          <a:prstGeom prst="rect">
            <a:avLst/>
          </a:prstGeom>
        </p:spPr>
        <p:txBody>
          <a:bodyPr wrap="square" lIns="0" tIns="0" rIns="0" bIns="0">
            <a:spAutoFit/>
          </a:bodyPr>
          <a:lstStyle>
            <a:lvl1pPr>
              <a:defRPr sz="2000" b="0" i="0">
                <a:solidFill>
                  <a:schemeClr val="tx1"/>
                </a:solidFill>
                <a:latin typeface="Trebuchet MS"/>
                <a:cs typeface="Trebuchet MS"/>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5/26/2021</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2.xml"/><Relationship Id="rId4" Type="http://schemas.openxmlformats.org/officeDocument/2006/relationships/image" Target="../media/image17.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ppcbsa.org/camping/" TargetMode="External"/><Relationship Id="rId2" Type="http://schemas.openxmlformats.org/officeDocument/2006/relationships/hyperlink" Target="https://247scouting.com/forms/form.php?OrgKey=BSA358&amp;id=1057"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ppcbsa.org/campin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emf"/><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jp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jp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15683" y="262568"/>
            <a:ext cx="5333365" cy="513080"/>
          </a:xfrm>
          <a:prstGeom prst="rect">
            <a:avLst/>
          </a:prstGeom>
        </p:spPr>
        <p:txBody>
          <a:bodyPr vert="horz" wrap="square" lIns="0" tIns="12700" rIns="0" bIns="0" rtlCol="0">
            <a:spAutoFit/>
          </a:bodyPr>
          <a:lstStyle/>
          <a:p>
            <a:pPr marL="12700">
              <a:lnSpc>
                <a:spcPct val="100000"/>
              </a:lnSpc>
              <a:spcBef>
                <a:spcPts val="100"/>
              </a:spcBef>
            </a:pPr>
            <a:r>
              <a:rPr sz="3200" i="0" spc="-5" dirty="0">
                <a:solidFill>
                  <a:srgbClr val="0070C0"/>
                </a:solidFill>
                <a:latin typeface="Trebuchet MS"/>
                <a:cs typeface="Trebuchet MS"/>
              </a:rPr>
              <a:t>Troop 75 </a:t>
            </a:r>
            <a:r>
              <a:rPr sz="3200" i="0" spc="-10" dirty="0">
                <a:solidFill>
                  <a:srgbClr val="0070C0"/>
                </a:solidFill>
                <a:latin typeface="Trebuchet MS"/>
                <a:cs typeface="Trebuchet MS"/>
              </a:rPr>
              <a:t>Summer </a:t>
            </a:r>
            <a:r>
              <a:rPr sz="3200" i="0" spc="-5" dirty="0">
                <a:solidFill>
                  <a:srgbClr val="0070C0"/>
                </a:solidFill>
                <a:latin typeface="Trebuchet MS"/>
                <a:cs typeface="Trebuchet MS"/>
              </a:rPr>
              <a:t>Camp</a:t>
            </a:r>
            <a:r>
              <a:rPr sz="3200" i="0" spc="-80" dirty="0">
                <a:solidFill>
                  <a:srgbClr val="0070C0"/>
                </a:solidFill>
                <a:latin typeface="Trebuchet MS"/>
                <a:cs typeface="Trebuchet MS"/>
              </a:rPr>
              <a:t> </a:t>
            </a:r>
            <a:r>
              <a:rPr sz="3200" i="0" spc="-5" dirty="0" smtClean="0">
                <a:solidFill>
                  <a:srgbClr val="0070C0"/>
                </a:solidFill>
                <a:latin typeface="Trebuchet MS"/>
                <a:cs typeface="Trebuchet MS"/>
              </a:rPr>
              <a:t>202</a:t>
            </a:r>
            <a:r>
              <a:rPr lang="en-US" sz="3200" i="0" spc="-5" dirty="0" smtClean="0">
                <a:solidFill>
                  <a:srgbClr val="0070C0"/>
                </a:solidFill>
                <a:latin typeface="Trebuchet MS"/>
                <a:cs typeface="Trebuchet MS"/>
              </a:rPr>
              <a:t>1</a:t>
            </a:r>
            <a:endParaRPr sz="3200" dirty="0">
              <a:latin typeface="Trebuchet MS"/>
              <a:cs typeface="Trebuchet MS"/>
            </a:endParaRPr>
          </a:p>
        </p:txBody>
      </p:sp>
      <p:sp>
        <p:nvSpPr>
          <p:cNvPr id="3" name="object 3"/>
          <p:cNvSpPr/>
          <p:nvPr/>
        </p:nvSpPr>
        <p:spPr>
          <a:xfrm>
            <a:off x="2372040" y="976953"/>
            <a:ext cx="4414309" cy="4433247"/>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1112165" y="5419345"/>
            <a:ext cx="6929755" cy="940435"/>
          </a:xfrm>
          <a:prstGeom prst="rect">
            <a:avLst/>
          </a:prstGeom>
        </p:spPr>
        <p:txBody>
          <a:bodyPr vert="horz" wrap="square" lIns="0" tIns="12700" rIns="0" bIns="0" rtlCol="0">
            <a:spAutoFit/>
          </a:bodyPr>
          <a:lstStyle/>
          <a:p>
            <a:pPr algn="ctr">
              <a:lnSpc>
                <a:spcPct val="100000"/>
              </a:lnSpc>
              <a:spcBef>
                <a:spcPts val="100"/>
              </a:spcBef>
            </a:pPr>
            <a:r>
              <a:rPr sz="3200" spc="-10" dirty="0">
                <a:latin typeface="Trebuchet MS"/>
                <a:cs typeface="Trebuchet MS"/>
              </a:rPr>
              <a:t>Scout </a:t>
            </a:r>
            <a:r>
              <a:rPr sz="3200" spc="-5" dirty="0">
                <a:latin typeface="Trebuchet MS"/>
                <a:cs typeface="Trebuchet MS"/>
              </a:rPr>
              <a:t>and Parent Information</a:t>
            </a:r>
            <a:r>
              <a:rPr sz="3200" spc="-80" dirty="0">
                <a:latin typeface="Trebuchet MS"/>
                <a:cs typeface="Trebuchet MS"/>
              </a:rPr>
              <a:t> </a:t>
            </a:r>
            <a:r>
              <a:rPr sz="3200" spc="-5" dirty="0">
                <a:latin typeface="Trebuchet MS"/>
                <a:cs typeface="Trebuchet MS"/>
              </a:rPr>
              <a:t>Meeting</a:t>
            </a:r>
            <a:endParaRPr sz="3200" dirty="0">
              <a:latin typeface="Trebuchet MS"/>
              <a:cs typeface="Trebuchet MS"/>
            </a:endParaRPr>
          </a:p>
          <a:p>
            <a:pPr marL="6350" algn="ctr">
              <a:lnSpc>
                <a:spcPct val="100000"/>
              </a:lnSpc>
            </a:pPr>
            <a:r>
              <a:rPr lang="en-US" sz="2800" spc="-5" dirty="0" smtClean="0">
                <a:latin typeface="Trebuchet MS"/>
                <a:cs typeface="Trebuchet MS"/>
              </a:rPr>
              <a:t>May </a:t>
            </a:r>
            <a:r>
              <a:rPr lang="en-US" sz="2800" spc="-5" dirty="0" smtClean="0">
                <a:latin typeface="Trebuchet MS"/>
                <a:cs typeface="Trebuchet MS"/>
              </a:rPr>
              <a:t>26</a:t>
            </a:r>
            <a:r>
              <a:rPr sz="2800" spc="-5" dirty="0" smtClean="0">
                <a:latin typeface="Trebuchet MS"/>
                <a:cs typeface="Trebuchet MS"/>
              </a:rPr>
              <a:t>,</a:t>
            </a:r>
            <a:r>
              <a:rPr sz="2800" spc="-20" dirty="0" smtClean="0">
                <a:latin typeface="Trebuchet MS"/>
                <a:cs typeface="Trebuchet MS"/>
              </a:rPr>
              <a:t> </a:t>
            </a:r>
            <a:r>
              <a:rPr sz="2800" spc="-5" dirty="0" smtClean="0">
                <a:latin typeface="Trebuchet MS"/>
                <a:cs typeface="Trebuchet MS"/>
              </a:rPr>
              <a:t>202</a:t>
            </a:r>
            <a:r>
              <a:rPr lang="en-US" sz="2800" spc="-5" dirty="0" smtClean="0">
                <a:latin typeface="Trebuchet MS"/>
                <a:cs typeface="Trebuchet MS"/>
              </a:rPr>
              <a:t>1</a:t>
            </a:r>
            <a:endParaRPr sz="2800" dirty="0">
              <a:latin typeface="Trebuchet MS"/>
              <a:cs typeface="Trebuchet M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35414" y="287394"/>
            <a:ext cx="7413186" cy="997709"/>
          </a:xfrm>
          <a:prstGeom prst="rect">
            <a:avLst/>
          </a:prstGeom>
        </p:spPr>
        <p:txBody>
          <a:bodyPr vert="horz" wrap="square" lIns="0" tIns="12700" rIns="0" bIns="0" rtlCol="0">
            <a:spAutoFit/>
          </a:bodyPr>
          <a:lstStyle/>
          <a:p>
            <a:pPr marL="12700" algn="ctr">
              <a:lnSpc>
                <a:spcPct val="100000"/>
              </a:lnSpc>
              <a:spcBef>
                <a:spcPts val="100"/>
              </a:spcBef>
            </a:pPr>
            <a:r>
              <a:rPr lang="en-US" sz="3200" b="1" i="0" spc="-5" dirty="0" smtClean="0">
                <a:latin typeface="Trebuchet MS"/>
                <a:cs typeface="Trebuchet MS"/>
              </a:rPr>
              <a:t>Examples of Special Camp Protocol this Year!</a:t>
            </a:r>
            <a:endParaRPr sz="3200" dirty="0">
              <a:latin typeface="Trebuchet MS"/>
              <a:cs typeface="Trebuchet MS"/>
            </a:endParaRPr>
          </a:p>
        </p:txBody>
      </p:sp>
      <p:pic>
        <p:nvPicPr>
          <p:cNvPr id="2" name="Picture 1"/>
          <p:cNvPicPr>
            <a:picLocks noChangeAspect="1"/>
          </p:cNvPicPr>
          <p:nvPr/>
        </p:nvPicPr>
        <p:blipFill>
          <a:blip r:embed="rId2"/>
          <a:stretch>
            <a:fillRect/>
          </a:stretch>
        </p:blipFill>
        <p:spPr>
          <a:xfrm>
            <a:off x="762000" y="1371600"/>
            <a:ext cx="7269320" cy="4876800"/>
          </a:xfrm>
          <a:prstGeom prst="rect">
            <a:avLst/>
          </a:prstGeom>
        </p:spPr>
      </p:pic>
    </p:spTree>
    <p:extLst>
      <p:ext uri="{BB962C8B-B14F-4D97-AF65-F5344CB8AC3E}">
        <p14:creationId xmlns:p14="http://schemas.microsoft.com/office/powerpoint/2010/main" val="23904714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32425" y="1157223"/>
            <a:ext cx="6307455" cy="4627245"/>
          </a:xfrm>
          <a:prstGeom prst="rect">
            <a:avLst/>
          </a:prstGeom>
        </p:spPr>
        <p:txBody>
          <a:bodyPr vert="horz" wrap="square" lIns="0" tIns="12700" rIns="0" bIns="0" rtlCol="0">
            <a:spAutoFit/>
          </a:bodyPr>
          <a:lstStyle/>
          <a:p>
            <a:pPr marL="320040" indent="-244475">
              <a:lnSpc>
                <a:spcPct val="100000"/>
              </a:lnSpc>
              <a:spcBef>
                <a:spcPts val="100"/>
              </a:spcBef>
              <a:buFont typeface="Arial"/>
              <a:buChar char="•"/>
              <a:tabLst>
                <a:tab pos="319405" algn="l"/>
                <a:tab pos="320675" algn="l"/>
              </a:tabLst>
            </a:pPr>
            <a:r>
              <a:rPr sz="2200" b="1" spc="-5" dirty="0">
                <a:latin typeface="Trebuchet MS"/>
                <a:cs typeface="Trebuchet MS"/>
              </a:rPr>
              <a:t>Program is designed for </a:t>
            </a:r>
            <a:r>
              <a:rPr sz="2200" b="1" spc="20" dirty="0">
                <a:latin typeface="Trebuchet MS"/>
                <a:cs typeface="Trebuchet MS"/>
              </a:rPr>
              <a:t>1</a:t>
            </a:r>
            <a:r>
              <a:rPr sz="2175" b="1" spc="30" baseline="30651" dirty="0">
                <a:latin typeface="Trebuchet MS"/>
                <a:cs typeface="Trebuchet MS"/>
              </a:rPr>
              <a:t>st </a:t>
            </a:r>
            <a:r>
              <a:rPr sz="2200" b="1" spc="-5" dirty="0">
                <a:latin typeface="Trebuchet MS"/>
                <a:cs typeface="Trebuchet MS"/>
              </a:rPr>
              <a:t>or </a:t>
            </a:r>
            <a:r>
              <a:rPr sz="2200" b="1" spc="5" dirty="0">
                <a:latin typeface="Trebuchet MS"/>
                <a:cs typeface="Trebuchet MS"/>
              </a:rPr>
              <a:t>2</a:t>
            </a:r>
            <a:r>
              <a:rPr sz="2175" b="1" spc="7" baseline="30651" dirty="0">
                <a:latin typeface="Trebuchet MS"/>
                <a:cs typeface="Trebuchet MS"/>
              </a:rPr>
              <a:t>nd </a:t>
            </a:r>
            <a:r>
              <a:rPr sz="2200" b="1" spc="-5" dirty="0">
                <a:latin typeface="Trebuchet MS"/>
                <a:cs typeface="Trebuchet MS"/>
              </a:rPr>
              <a:t>year</a:t>
            </a:r>
            <a:r>
              <a:rPr sz="2200" b="1" spc="-80" dirty="0">
                <a:latin typeface="Trebuchet MS"/>
                <a:cs typeface="Trebuchet MS"/>
              </a:rPr>
              <a:t> </a:t>
            </a:r>
            <a:r>
              <a:rPr sz="2200" b="1" spc="-5" dirty="0">
                <a:latin typeface="Trebuchet MS"/>
                <a:cs typeface="Trebuchet MS"/>
              </a:rPr>
              <a:t>scouts</a:t>
            </a:r>
            <a:endParaRPr sz="2200">
              <a:latin typeface="Trebuchet MS"/>
              <a:cs typeface="Trebuchet MS"/>
            </a:endParaRPr>
          </a:p>
          <a:p>
            <a:pPr marL="320040" marR="1083310" indent="-247650">
              <a:lnSpc>
                <a:spcPct val="100000"/>
              </a:lnSpc>
              <a:spcBef>
                <a:spcPts val="2390"/>
              </a:spcBef>
              <a:buFont typeface="Arial"/>
              <a:buChar char="•"/>
              <a:tabLst>
                <a:tab pos="319405" algn="l"/>
                <a:tab pos="320675" algn="l"/>
              </a:tabLst>
            </a:pPr>
            <a:r>
              <a:rPr sz="2000" spc="-5" dirty="0">
                <a:latin typeface="Trebuchet MS"/>
                <a:cs typeface="Trebuchet MS"/>
              </a:rPr>
              <a:t>Scout will focus their time working on rank  requirements</a:t>
            </a:r>
            <a:endParaRPr sz="2000">
              <a:latin typeface="Trebuchet MS"/>
              <a:cs typeface="Trebuchet MS"/>
            </a:endParaRPr>
          </a:p>
          <a:p>
            <a:pPr>
              <a:lnSpc>
                <a:spcPct val="100000"/>
              </a:lnSpc>
              <a:spcBef>
                <a:spcPts val="20"/>
              </a:spcBef>
              <a:buFont typeface="Arial"/>
              <a:buChar char="•"/>
            </a:pPr>
            <a:endParaRPr sz="2050">
              <a:latin typeface="Trebuchet MS"/>
              <a:cs typeface="Trebuchet MS"/>
            </a:endParaRPr>
          </a:p>
          <a:p>
            <a:pPr marL="320040" marR="43180" indent="-247650">
              <a:lnSpc>
                <a:spcPct val="100000"/>
              </a:lnSpc>
              <a:buFont typeface="Arial"/>
              <a:buChar char="•"/>
              <a:tabLst>
                <a:tab pos="319405" algn="l"/>
                <a:tab pos="320675" algn="l"/>
                <a:tab pos="2640330" algn="l"/>
              </a:tabLst>
            </a:pPr>
            <a:r>
              <a:rPr sz="2000" spc="-5" dirty="0">
                <a:latin typeface="Trebuchet MS"/>
                <a:cs typeface="Trebuchet MS"/>
              </a:rPr>
              <a:t>Scout can</a:t>
            </a:r>
            <a:r>
              <a:rPr sz="2000" dirty="0">
                <a:latin typeface="Trebuchet MS"/>
                <a:cs typeface="Trebuchet MS"/>
              </a:rPr>
              <a:t> </a:t>
            </a:r>
            <a:r>
              <a:rPr sz="2000" spc="-5" dirty="0">
                <a:latin typeface="Trebuchet MS"/>
                <a:cs typeface="Trebuchet MS"/>
              </a:rPr>
              <a:t>work</a:t>
            </a:r>
            <a:r>
              <a:rPr sz="2000" dirty="0">
                <a:latin typeface="Trebuchet MS"/>
                <a:cs typeface="Trebuchet MS"/>
              </a:rPr>
              <a:t> </a:t>
            </a:r>
            <a:r>
              <a:rPr sz="2000" spc="-5" dirty="0">
                <a:latin typeface="Trebuchet MS"/>
                <a:cs typeface="Trebuchet MS"/>
              </a:rPr>
              <a:t>on:	Leatherwork, Fingerprinting, or  Indian Lore during their free time (sign up</a:t>
            </a:r>
            <a:r>
              <a:rPr sz="2000" spc="-65" dirty="0">
                <a:latin typeface="Trebuchet MS"/>
                <a:cs typeface="Trebuchet MS"/>
              </a:rPr>
              <a:t> </a:t>
            </a:r>
            <a:r>
              <a:rPr sz="2000" spc="-5" dirty="0">
                <a:latin typeface="Trebuchet MS"/>
                <a:cs typeface="Trebuchet MS"/>
              </a:rPr>
              <a:t>required)</a:t>
            </a:r>
            <a:endParaRPr sz="2000">
              <a:latin typeface="Trebuchet MS"/>
              <a:cs typeface="Trebuchet MS"/>
            </a:endParaRPr>
          </a:p>
          <a:p>
            <a:pPr>
              <a:lnSpc>
                <a:spcPct val="100000"/>
              </a:lnSpc>
              <a:spcBef>
                <a:spcPts val="20"/>
              </a:spcBef>
              <a:buFont typeface="Arial"/>
              <a:buChar char="•"/>
            </a:pPr>
            <a:endParaRPr sz="2050">
              <a:latin typeface="Trebuchet MS"/>
              <a:cs typeface="Trebuchet MS"/>
            </a:endParaRPr>
          </a:p>
          <a:p>
            <a:pPr marL="320040" indent="-248285">
              <a:lnSpc>
                <a:spcPct val="100000"/>
              </a:lnSpc>
              <a:buFont typeface="Arial"/>
              <a:buChar char="•"/>
              <a:tabLst>
                <a:tab pos="319405" algn="l"/>
                <a:tab pos="320675" algn="l"/>
              </a:tabLst>
            </a:pPr>
            <a:r>
              <a:rPr sz="2000" spc="-5" dirty="0">
                <a:latin typeface="Trebuchet MS"/>
                <a:cs typeface="Trebuchet MS"/>
              </a:rPr>
              <a:t>Form their own Dan Beard</a:t>
            </a:r>
            <a:r>
              <a:rPr sz="2000" spc="-20" dirty="0">
                <a:latin typeface="Trebuchet MS"/>
                <a:cs typeface="Trebuchet MS"/>
              </a:rPr>
              <a:t> </a:t>
            </a:r>
            <a:r>
              <a:rPr sz="2000" spc="-5" dirty="0">
                <a:latin typeface="Trebuchet MS"/>
                <a:cs typeface="Trebuchet MS"/>
              </a:rPr>
              <a:t>patrol(s)</a:t>
            </a:r>
            <a:endParaRPr sz="2000">
              <a:latin typeface="Trebuchet MS"/>
              <a:cs typeface="Trebuchet MS"/>
            </a:endParaRPr>
          </a:p>
          <a:p>
            <a:pPr marL="834390" lvl="1" indent="-368935">
              <a:lnSpc>
                <a:spcPct val="100000"/>
              </a:lnSpc>
              <a:spcBef>
                <a:spcPts val="1200"/>
              </a:spcBef>
              <a:buFont typeface="Courier New"/>
              <a:buChar char="o"/>
              <a:tabLst>
                <a:tab pos="835025" algn="l"/>
              </a:tabLst>
            </a:pPr>
            <a:r>
              <a:rPr sz="2000" spc="-5" dirty="0">
                <a:latin typeface="Trebuchet MS"/>
                <a:cs typeface="Trebuchet MS"/>
              </a:rPr>
              <a:t>Work and eat</a:t>
            </a:r>
            <a:r>
              <a:rPr sz="2000" spc="-15" dirty="0">
                <a:latin typeface="Trebuchet MS"/>
                <a:cs typeface="Trebuchet MS"/>
              </a:rPr>
              <a:t> </a:t>
            </a:r>
            <a:r>
              <a:rPr sz="2000" spc="-5" dirty="0">
                <a:latin typeface="Trebuchet MS"/>
                <a:cs typeface="Trebuchet MS"/>
              </a:rPr>
              <a:t>together</a:t>
            </a:r>
            <a:endParaRPr sz="2000">
              <a:latin typeface="Trebuchet MS"/>
              <a:cs typeface="Trebuchet MS"/>
            </a:endParaRPr>
          </a:p>
          <a:p>
            <a:pPr marL="834390" lvl="1" indent="-368935">
              <a:lnSpc>
                <a:spcPct val="100000"/>
              </a:lnSpc>
              <a:spcBef>
                <a:spcPts val="1200"/>
              </a:spcBef>
              <a:buFont typeface="Courier New"/>
              <a:buChar char="o"/>
              <a:tabLst>
                <a:tab pos="835025" algn="l"/>
              </a:tabLst>
            </a:pPr>
            <a:r>
              <a:rPr sz="2000" spc="-5" dirty="0">
                <a:latin typeface="Trebuchet MS"/>
                <a:cs typeface="Trebuchet MS"/>
              </a:rPr>
              <a:t>Camp with the</a:t>
            </a:r>
            <a:r>
              <a:rPr sz="2000" spc="-15" dirty="0">
                <a:latin typeface="Trebuchet MS"/>
                <a:cs typeface="Trebuchet MS"/>
              </a:rPr>
              <a:t> </a:t>
            </a:r>
            <a:r>
              <a:rPr sz="2000" spc="-5" dirty="0">
                <a:latin typeface="Trebuchet MS"/>
                <a:cs typeface="Trebuchet MS"/>
              </a:rPr>
              <a:t>Troop</a:t>
            </a:r>
            <a:endParaRPr sz="2000">
              <a:latin typeface="Trebuchet MS"/>
              <a:cs typeface="Trebuchet MS"/>
            </a:endParaRPr>
          </a:p>
          <a:p>
            <a:pPr lvl="1">
              <a:lnSpc>
                <a:spcPct val="100000"/>
              </a:lnSpc>
              <a:spcBef>
                <a:spcPts val="20"/>
              </a:spcBef>
              <a:buFont typeface="Courier New"/>
              <a:buChar char="o"/>
            </a:pPr>
            <a:endParaRPr sz="2050">
              <a:latin typeface="Trebuchet MS"/>
              <a:cs typeface="Trebuchet MS"/>
            </a:endParaRPr>
          </a:p>
          <a:p>
            <a:pPr marL="320040" indent="-248285">
              <a:lnSpc>
                <a:spcPct val="100000"/>
              </a:lnSpc>
              <a:buFont typeface="Arial"/>
              <a:buChar char="•"/>
              <a:tabLst>
                <a:tab pos="319405" algn="l"/>
                <a:tab pos="320675" algn="l"/>
              </a:tabLst>
            </a:pPr>
            <a:r>
              <a:rPr sz="2000" spc="-5" dirty="0">
                <a:latin typeface="Trebuchet MS"/>
                <a:cs typeface="Trebuchet MS"/>
              </a:rPr>
              <a:t>Prepare for Thursday outpost</a:t>
            </a:r>
            <a:r>
              <a:rPr sz="2000" spc="-20" dirty="0">
                <a:latin typeface="Trebuchet MS"/>
                <a:cs typeface="Trebuchet MS"/>
              </a:rPr>
              <a:t> </a:t>
            </a:r>
            <a:r>
              <a:rPr sz="2000" spc="-5" dirty="0">
                <a:latin typeface="Trebuchet MS"/>
                <a:cs typeface="Trebuchet MS"/>
              </a:rPr>
              <a:t>adventure</a:t>
            </a:r>
            <a:endParaRPr sz="2000">
              <a:latin typeface="Trebuchet MS"/>
              <a:cs typeface="Trebuchet MS"/>
            </a:endParaRPr>
          </a:p>
          <a:p>
            <a:pPr marL="834390" lvl="1" indent="-368935">
              <a:lnSpc>
                <a:spcPct val="100000"/>
              </a:lnSpc>
              <a:buFont typeface="Courier New"/>
              <a:buChar char="o"/>
              <a:tabLst>
                <a:tab pos="835025" algn="l"/>
              </a:tabLst>
            </a:pPr>
            <a:r>
              <a:rPr sz="2000" spc="-5" dirty="0">
                <a:latin typeface="Trebuchet MS"/>
                <a:cs typeface="Trebuchet MS"/>
              </a:rPr>
              <a:t>Complete many camping</a:t>
            </a:r>
            <a:r>
              <a:rPr sz="2000" spc="-20" dirty="0">
                <a:latin typeface="Trebuchet MS"/>
                <a:cs typeface="Trebuchet MS"/>
              </a:rPr>
              <a:t> </a:t>
            </a:r>
            <a:r>
              <a:rPr sz="2000" spc="-5" dirty="0">
                <a:latin typeface="Trebuchet MS"/>
                <a:cs typeface="Trebuchet MS"/>
              </a:rPr>
              <a:t>requirements</a:t>
            </a:r>
            <a:endParaRPr sz="2000">
              <a:latin typeface="Trebuchet MS"/>
              <a:cs typeface="Trebuchet MS"/>
            </a:endParaRPr>
          </a:p>
        </p:txBody>
      </p:sp>
      <p:sp>
        <p:nvSpPr>
          <p:cNvPr id="3" name="object 3"/>
          <p:cNvSpPr txBox="1">
            <a:spLocks noGrp="1"/>
          </p:cNvSpPr>
          <p:nvPr>
            <p:ph type="title"/>
          </p:nvPr>
        </p:nvSpPr>
        <p:spPr>
          <a:xfrm>
            <a:off x="435414" y="287394"/>
            <a:ext cx="6663690" cy="513080"/>
          </a:xfrm>
          <a:prstGeom prst="rect">
            <a:avLst/>
          </a:prstGeom>
        </p:spPr>
        <p:txBody>
          <a:bodyPr vert="horz" wrap="square" lIns="0" tIns="12700" rIns="0" bIns="0" rtlCol="0">
            <a:spAutoFit/>
          </a:bodyPr>
          <a:lstStyle/>
          <a:p>
            <a:pPr marL="12700">
              <a:lnSpc>
                <a:spcPct val="100000"/>
              </a:lnSpc>
              <a:spcBef>
                <a:spcPts val="100"/>
              </a:spcBef>
            </a:pPr>
            <a:r>
              <a:rPr sz="3200" b="1" i="0" spc="-5" dirty="0">
                <a:latin typeface="Trebuchet MS"/>
                <a:cs typeface="Trebuchet MS"/>
              </a:rPr>
              <a:t>Dan Beard Scouts and Merit</a:t>
            </a:r>
            <a:r>
              <a:rPr sz="3200" b="1" i="0" spc="-85" dirty="0">
                <a:latin typeface="Trebuchet MS"/>
                <a:cs typeface="Trebuchet MS"/>
              </a:rPr>
              <a:t> </a:t>
            </a:r>
            <a:r>
              <a:rPr sz="3200" b="1" i="0" spc="-5" dirty="0">
                <a:latin typeface="Trebuchet MS"/>
                <a:cs typeface="Trebuchet MS"/>
              </a:rPr>
              <a:t>Badges</a:t>
            </a:r>
            <a:endParaRPr sz="3200">
              <a:latin typeface="Trebuchet MS"/>
              <a:cs typeface="Trebuchet MS"/>
            </a:endParaRPr>
          </a:p>
        </p:txBody>
      </p:sp>
      <p:sp>
        <p:nvSpPr>
          <p:cNvPr id="4" name="object 4"/>
          <p:cNvSpPr/>
          <p:nvPr/>
        </p:nvSpPr>
        <p:spPr>
          <a:xfrm>
            <a:off x="6858000" y="1143000"/>
            <a:ext cx="2133599" cy="44957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0326145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16446" y="696976"/>
            <a:ext cx="5113020" cy="1165225"/>
          </a:xfrm>
          <a:prstGeom prst="rect">
            <a:avLst/>
          </a:prstGeom>
        </p:spPr>
        <p:txBody>
          <a:bodyPr vert="horz" wrap="square" lIns="0" tIns="12700" rIns="0" bIns="0" rtlCol="0">
            <a:spAutoFit/>
          </a:bodyPr>
          <a:lstStyle/>
          <a:p>
            <a:pPr marL="245110" indent="-233045">
              <a:lnSpc>
                <a:spcPct val="100000"/>
              </a:lnSpc>
              <a:spcBef>
                <a:spcPts val="100"/>
              </a:spcBef>
              <a:buFont typeface="Arial"/>
              <a:buChar char="•"/>
              <a:tabLst>
                <a:tab pos="245745" algn="l"/>
              </a:tabLst>
            </a:pPr>
            <a:r>
              <a:rPr sz="2800" spc="-5" dirty="0">
                <a:latin typeface="Trebuchet MS"/>
                <a:cs typeface="Trebuchet MS"/>
              </a:rPr>
              <a:t>Zip Lining across Durham</a:t>
            </a:r>
            <a:r>
              <a:rPr sz="2800" spc="-85" dirty="0">
                <a:latin typeface="Trebuchet MS"/>
                <a:cs typeface="Trebuchet MS"/>
              </a:rPr>
              <a:t> </a:t>
            </a:r>
            <a:r>
              <a:rPr sz="2800" spc="-5" dirty="0">
                <a:latin typeface="Trebuchet MS"/>
                <a:cs typeface="Trebuchet MS"/>
              </a:rPr>
              <a:t>Pond</a:t>
            </a:r>
            <a:endParaRPr sz="2800">
              <a:latin typeface="Trebuchet MS"/>
              <a:cs typeface="Trebuchet MS"/>
            </a:endParaRPr>
          </a:p>
          <a:p>
            <a:pPr marL="568960">
              <a:lnSpc>
                <a:spcPct val="100000"/>
              </a:lnSpc>
              <a:spcBef>
                <a:spcPts val="45"/>
              </a:spcBef>
            </a:pPr>
            <a:r>
              <a:rPr sz="2000" spc="-5" dirty="0">
                <a:latin typeface="Trebuchet MS"/>
                <a:cs typeface="Trebuchet MS"/>
              </a:rPr>
              <a:t>2000 feet at 25</a:t>
            </a:r>
            <a:r>
              <a:rPr sz="2000" spc="-15" dirty="0">
                <a:latin typeface="Trebuchet MS"/>
                <a:cs typeface="Trebuchet MS"/>
              </a:rPr>
              <a:t> </a:t>
            </a:r>
            <a:r>
              <a:rPr sz="2000" spc="-5" dirty="0">
                <a:latin typeface="Trebuchet MS"/>
                <a:cs typeface="Trebuchet MS"/>
              </a:rPr>
              <a:t>mph</a:t>
            </a:r>
            <a:endParaRPr sz="2000">
              <a:latin typeface="Trebuchet MS"/>
              <a:cs typeface="Trebuchet MS"/>
            </a:endParaRPr>
          </a:p>
          <a:p>
            <a:pPr marL="568960">
              <a:lnSpc>
                <a:spcPct val="100000"/>
              </a:lnSpc>
              <a:spcBef>
                <a:spcPts val="770"/>
              </a:spcBef>
            </a:pPr>
            <a:r>
              <a:rPr sz="2000" spc="-5" dirty="0">
                <a:latin typeface="Trebuchet MS"/>
                <a:cs typeface="Trebuchet MS"/>
              </a:rPr>
              <a:t>Must be 100 lbs. to</a:t>
            </a:r>
            <a:r>
              <a:rPr sz="2000" spc="-20" dirty="0">
                <a:latin typeface="Trebuchet MS"/>
                <a:cs typeface="Trebuchet MS"/>
              </a:rPr>
              <a:t> </a:t>
            </a:r>
            <a:r>
              <a:rPr sz="2000" spc="-5" dirty="0">
                <a:latin typeface="Trebuchet MS"/>
                <a:cs typeface="Trebuchet MS"/>
              </a:rPr>
              <a:t>ride</a:t>
            </a:r>
            <a:endParaRPr sz="2000">
              <a:latin typeface="Trebuchet MS"/>
              <a:cs typeface="Trebuchet MS"/>
            </a:endParaRPr>
          </a:p>
        </p:txBody>
      </p:sp>
      <p:sp>
        <p:nvSpPr>
          <p:cNvPr id="3" name="object 3"/>
          <p:cNvSpPr txBox="1"/>
          <p:nvPr/>
        </p:nvSpPr>
        <p:spPr>
          <a:xfrm>
            <a:off x="516446" y="2106677"/>
            <a:ext cx="5287645" cy="1068070"/>
          </a:xfrm>
          <a:prstGeom prst="rect">
            <a:avLst/>
          </a:prstGeom>
        </p:spPr>
        <p:txBody>
          <a:bodyPr vert="horz" wrap="square" lIns="0" tIns="12700" rIns="0" bIns="0" rtlCol="0">
            <a:spAutoFit/>
          </a:bodyPr>
          <a:lstStyle/>
          <a:p>
            <a:pPr marL="245110" indent="-233045">
              <a:lnSpc>
                <a:spcPct val="100000"/>
              </a:lnSpc>
              <a:spcBef>
                <a:spcPts val="100"/>
              </a:spcBef>
              <a:buFont typeface="Arial"/>
              <a:buChar char="•"/>
              <a:tabLst>
                <a:tab pos="245745" algn="l"/>
              </a:tabLst>
            </a:pPr>
            <a:r>
              <a:rPr sz="2800" spc="-10" dirty="0">
                <a:latin typeface="Trebuchet MS"/>
                <a:cs typeface="Trebuchet MS"/>
              </a:rPr>
              <a:t>Fishing </a:t>
            </a:r>
            <a:r>
              <a:rPr sz="2800" spc="-5" dirty="0">
                <a:latin typeface="Trebuchet MS"/>
                <a:cs typeface="Trebuchet MS"/>
              </a:rPr>
              <a:t>on Miss</a:t>
            </a:r>
            <a:r>
              <a:rPr sz="2800" spc="-20" dirty="0">
                <a:latin typeface="Trebuchet MS"/>
                <a:cs typeface="Trebuchet MS"/>
              </a:rPr>
              <a:t> </a:t>
            </a:r>
            <a:r>
              <a:rPr sz="2800" spc="-5" dirty="0">
                <a:latin typeface="Trebuchet MS"/>
                <a:cs typeface="Trebuchet MS"/>
              </a:rPr>
              <a:t>Winnie</a:t>
            </a:r>
            <a:endParaRPr sz="2800">
              <a:latin typeface="Trebuchet MS"/>
              <a:cs typeface="Trebuchet MS"/>
            </a:endParaRPr>
          </a:p>
          <a:p>
            <a:pPr marL="568960">
              <a:lnSpc>
                <a:spcPct val="100000"/>
              </a:lnSpc>
              <a:spcBef>
                <a:spcPts val="45"/>
              </a:spcBef>
            </a:pPr>
            <a:r>
              <a:rPr sz="2000" spc="-5" dirty="0">
                <a:latin typeface="Trebuchet MS"/>
                <a:cs typeface="Trebuchet MS"/>
              </a:rPr>
              <a:t>Catch </a:t>
            </a:r>
            <a:r>
              <a:rPr sz="2000" dirty="0">
                <a:latin typeface="Trebuchet MS"/>
                <a:cs typeface="Trebuchet MS"/>
              </a:rPr>
              <a:t>a </a:t>
            </a:r>
            <a:r>
              <a:rPr sz="2000" spc="-5" dirty="0">
                <a:latin typeface="Trebuchet MS"/>
                <a:cs typeface="Trebuchet MS"/>
              </a:rPr>
              <a:t>large</a:t>
            </a:r>
            <a:r>
              <a:rPr sz="2000" spc="-20" dirty="0">
                <a:latin typeface="Trebuchet MS"/>
                <a:cs typeface="Trebuchet MS"/>
              </a:rPr>
              <a:t> </a:t>
            </a:r>
            <a:r>
              <a:rPr sz="2000" spc="-5" dirty="0">
                <a:latin typeface="Trebuchet MS"/>
                <a:cs typeface="Trebuchet MS"/>
              </a:rPr>
              <a:t>bass</a:t>
            </a:r>
            <a:endParaRPr sz="2000">
              <a:latin typeface="Trebuchet MS"/>
              <a:cs typeface="Trebuchet MS"/>
            </a:endParaRPr>
          </a:p>
          <a:p>
            <a:pPr marL="568960">
              <a:lnSpc>
                <a:spcPct val="100000"/>
              </a:lnSpc>
            </a:pPr>
            <a:r>
              <a:rPr sz="2000" spc="-5" dirty="0">
                <a:latin typeface="Trebuchet MS"/>
                <a:cs typeface="Trebuchet MS"/>
              </a:rPr>
              <a:t>Goes out twice each day at 6am and</a:t>
            </a:r>
            <a:r>
              <a:rPr sz="2000" spc="-65" dirty="0">
                <a:latin typeface="Trebuchet MS"/>
                <a:cs typeface="Trebuchet MS"/>
              </a:rPr>
              <a:t> </a:t>
            </a:r>
            <a:r>
              <a:rPr sz="2000" spc="-5" dirty="0">
                <a:latin typeface="Trebuchet MS"/>
                <a:cs typeface="Trebuchet MS"/>
              </a:rPr>
              <a:t>7pm</a:t>
            </a:r>
            <a:endParaRPr sz="2000">
              <a:latin typeface="Trebuchet MS"/>
              <a:cs typeface="Trebuchet MS"/>
            </a:endParaRPr>
          </a:p>
        </p:txBody>
      </p:sp>
      <p:sp>
        <p:nvSpPr>
          <p:cNvPr id="4" name="object 4"/>
          <p:cNvSpPr txBox="1"/>
          <p:nvPr/>
        </p:nvSpPr>
        <p:spPr>
          <a:xfrm>
            <a:off x="516446" y="3449702"/>
            <a:ext cx="6036310" cy="763270"/>
          </a:xfrm>
          <a:prstGeom prst="rect">
            <a:avLst/>
          </a:prstGeom>
        </p:spPr>
        <p:txBody>
          <a:bodyPr vert="horz" wrap="square" lIns="0" tIns="12700" rIns="0" bIns="0" rtlCol="0">
            <a:spAutoFit/>
          </a:bodyPr>
          <a:lstStyle/>
          <a:p>
            <a:pPr marL="245110" indent="-233045">
              <a:lnSpc>
                <a:spcPct val="100000"/>
              </a:lnSpc>
              <a:spcBef>
                <a:spcPts val="100"/>
              </a:spcBef>
              <a:buFont typeface="Arial"/>
              <a:buChar char="•"/>
              <a:tabLst>
                <a:tab pos="245745" algn="l"/>
              </a:tabLst>
            </a:pPr>
            <a:r>
              <a:rPr sz="2800" spc="-10" dirty="0">
                <a:latin typeface="Trebuchet MS"/>
                <a:cs typeface="Trebuchet MS"/>
              </a:rPr>
              <a:t>Star</a:t>
            </a:r>
            <a:r>
              <a:rPr sz="2800" spc="-15" dirty="0">
                <a:latin typeface="Trebuchet MS"/>
                <a:cs typeface="Trebuchet MS"/>
              </a:rPr>
              <a:t> </a:t>
            </a:r>
            <a:r>
              <a:rPr sz="2800" spc="-5" dirty="0">
                <a:latin typeface="Trebuchet MS"/>
                <a:cs typeface="Trebuchet MS"/>
              </a:rPr>
              <a:t>Gazing</a:t>
            </a:r>
            <a:endParaRPr sz="2800">
              <a:latin typeface="Trebuchet MS"/>
              <a:cs typeface="Trebuchet MS"/>
            </a:endParaRPr>
          </a:p>
          <a:p>
            <a:pPr marL="568960">
              <a:lnSpc>
                <a:spcPct val="100000"/>
              </a:lnSpc>
              <a:spcBef>
                <a:spcPts val="45"/>
              </a:spcBef>
            </a:pPr>
            <a:r>
              <a:rPr sz="2000" spc="-5" dirty="0">
                <a:latin typeface="Trebuchet MS"/>
                <a:cs typeface="Trebuchet MS"/>
              </a:rPr>
              <a:t>Go to Ecology every weeknight to see the</a:t>
            </a:r>
            <a:r>
              <a:rPr sz="2000" spc="-65" dirty="0">
                <a:latin typeface="Trebuchet MS"/>
                <a:cs typeface="Trebuchet MS"/>
              </a:rPr>
              <a:t> </a:t>
            </a:r>
            <a:r>
              <a:rPr sz="2000" spc="-5" dirty="0">
                <a:latin typeface="Trebuchet MS"/>
                <a:cs typeface="Trebuchet MS"/>
              </a:rPr>
              <a:t>Stars!</a:t>
            </a:r>
            <a:endParaRPr sz="2000">
              <a:latin typeface="Trebuchet MS"/>
              <a:cs typeface="Trebuchet MS"/>
            </a:endParaRPr>
          </a:p>
        </p:txBody>
      </p:sp>
      <p:sp>
        <p:nvSpPr>
          <p:cNvPr id="5" name="object 5"/>
          <p:cNvSpPr txBox="1"/>
          <p:nvPr/>
        </p:nvSpPr>
        <p:spPr>
          <a:xfrm>
            <a:off x="516446" y="4487927"/>
            <a:ext cx="5590540" cy="751488"/>
          </a:xfrm>
          <a:prstGeom prst="rect">
            <a:avLst/>
          </a:prstGeom>
        </p:spPr>
        <p:txBody>
          <a:bodyPr vert="horz" wrap="square" lIns="0" tIns="12700" rIns="0" bIns="0" rtlCol="0">
            <a:spAutoFit/>
          </a:bodyPr>
          <a:lstStyle/>
          <a:p>
            <a:pPr marL="245110" indent="-233045">
              <a:lnSpc>
                <a:spcPct val="100000"/>
              </a:lnSpc>
              <a:spcBef>
                <a:spcPts val="100"/>
              </a:spcBef>
              <a:buFont typeface="Arial"/>
              <a:buChar char="•"/>
              <a:tabLst>
                <a:tab pos="245745" algn="l"/>
              </a:tabLst>
            </a:pPr>
            <a:r>
              <a:rPr sz="2800" spc="-10" dirty="0">
                <a:latin typeface="Trebuchet MS"/>
                <a:cs typeface="Trebuchet MS"/>
              </a:rPr>
              <a:t>Fishing </a:t>
            </a:r>
            <a:r>
              <a:rPr sz="2800" spc="-5" dirty="0">
                <a:latin typeface="Trebuchet MS"/>
                <a:cs typeface="Trebuchet MS"/>
              </a:rPr>
              <a:t>Contest and </a:t>
            </a:r>
            <a:r>
              <a:rPr sz="2800" spc="-10" dirty="0">
                <a:latin typeface="Trebuchet MS"/>
                <a:cs typeface="Trebuchet MS"/>
              </a:rPr>
              <a:t>Fish</a:t>
            </a:r>
            <a:r>
              <a:rPr sz="2800" spc="-35" dirty="0">
                <a:latin typeface="Trebuchet MS"/>
                <a:cs typeface="Trebuchet MS"/>
              </a:rPr>
              <a:t> </a:t>
            </a:r>
            <a:r>
              <a:rPr sz="2800" spc="-5" dirty="0">
                <a:latin typeface="Trebuchet MS"/>
                <a:cs typeface="Trebuchet MS"/>
              </a:rPr>
              <a:t>Fry</a:t>
            </a:r>
            <a:endParaRPr sz="2800" dirty="0">
              <a:latin typeface="Trebuchet MS"/>
              <a:cs typeface="Trebuchet MS"/>
            </a:endParaRPr>
          </a:p>
          <a:p>
            <a:pPr marL="568960" marR="5080">
              <a:lnSpc>
                <a:spcPct val="100000"/>
              </a:lnSpc>
              <a:spcBef>
                <a:spcPts val="45"/>
              </a:spcBef>
            </a:pPr>
            <a:r>
              <a:rPr sz="2000" spc="-5" dirty="0">
                <a:latin typeface="Trebuchet MS"/>
                <a:cs typeface="Trebuchet MS"/>
              </a:rPr>
              <a:t>Catch </a:t>
            </a:r>
            <a:r>
              <a:rPr sz="2000" dirty="0">
                <a:latin typeface="Trebuchet MS"/>
                <a:cs typeface="Trebuchet MS"/>
              </a:rPr>
              <a:t>a </a:t>
            </a:r>
            <a:r>
              <a:rPr sz="2000" spc="-5" dirty="0">
                <a:latin typeface="Trebuchet MS"/>
                <a:cs typeface="Trebuchet MS"/>
              </a:rPr>
              <a:t>12” fish for the Ecology </a:t>
            </a:r>
            <a:r>
              <a:rPr sz="2000" spc="-5" dirty="0" smtClean="0">
                <a:latin typeface="Trebuchet MS"/>
                <a:cs typeface="Trebuchet MS"/>
              </a:rPr>
              <a:t>aquarium</a:t>
            </a:r>
            <a:endParaRPr sz="2000" dirty="0">
              <a:latin typeface="Trebuchet MS"/>
              <a:cs typeface="Trebuchet MS"/>
            </a:endParaRPr>
          </a:p>
        </p:txBody>
      </p:sp>
      <p:sp>
        <p:nvSpPr>
          <p:cNvPr id="6" name="object 6"/>
          <p:cNvSpPr txBox="1"/>
          <p:nvPr/>
        </p:nvSpPr>
        <p:spPr>
          <a:xfrm>
            <a:off x="516446" y="5830951"/>
            <a:ext cx="5977255" cy="763270"/>
          </a:xfrm>
          <a:prstGeom prst="rect">
            <a:avLst/>
          </a:prstGeom>
        </p:spPr>
        <p:txBody>
          <a:bodyPr vert="horz" wrap="square" lIns="0" tIns="12700" rIns="0" bIns="0" rtlCol="0">
            <a:spAutoFit/>
          </a:bodyPr>
          <a:lstStyle/>
          <a:p>
            <a:pPr marL="245110" indent="-233045">
              <a:lnSpc>
                <a:spcPct val="100000"/>
              </a:lnSpc>
              <a:spcBef>
                <a:spcPts val="100"/>
              </a:spcBef>
              <a:buFont typeface="Arial"/>
              <a:buChar char="•"/>
              <a:tabLst>
                <a:tab pos="245745" algn="l"/>
              </a:tabLst>
            </a:pPr>
            <a:r>
              <a:rPr sz="2800" spc="-5" dirty="0">
                <a:latin typeface="Trebuchet MS"/>
                <a:cs typeface="Trebuchet MS"/>
              </a:rPr>
              <a:t>Mud</a:t>
            </a:r>
            <a:r>
              <a:rPr sz="2800" spc="-10" dirty="0">
                <a:latin typeface="Trebuchet MS"/>
                <a:cs typeface="Trebuchet MS"/>
              </a:rPr>
              <a:t> </a:t>
            </a:r>
            <a:r>
              <a:rPr sz="2800" spc="-5" dirty="0">
                <a:latin typeface="Trebuchet MS"/>
                <a:cs typeface="Trebuchet MS"/>
              </a:rPr>
              <a:t>Hike</a:t>
            </a:r>
            <a:endParaRPr sz="2800">
              <a:latin typeface="Trebuchet MS"/>
              <a:cs typeface="Trebuchet MS"/>
            </a:endParaRPr>
          </a:p>
          <a:p>
            <a:pPr marL="568960">
              <a:lnSpc>
                <a:spcPct val="100000"/>
              </a:lnSpc>
              <a:spcBef>
                <a:spcPts val="45"/>
              </a:spcBef>
            </a:pPr>
            <a:r>
              <a:rPr sz="2000" spc="-5" dirty="0">
                <a:latin typeface="Trebuchet MS"/>
                <a:cs typeface="Trebuchet MS"/>
              </a:rPr>
              <a:t>Wear clothes you don’t mind getting </a:t>
            </a:r>
            <a:r>
              <a:rPr sz="2000" b="1" i="1" u="heavy" spc="-5" dirty="0">
                <a:uFill>
                  <a:solidFill>
                    <a:srgbClr val="000000"/>
                  </a:solidFill>
                </a:uFill>
                <a:latin typeface="Trebuchet MS"/>
                <a:cs typeface="Trebuchet MS"/>
              </a:rPr>
              <a:t>very</a:t>
            </a:r>
            <a:r>
              <a:rPr sz="2000" b="1" i="1" spc="-45" dirty="0">
                <a:latin typeface="Trebuchet MS"/>
                <a:cs typeface="Trebuchet MS"/>
              </a:rPr>
              <a:t> </a:t>
            </a:r>
            <a:r>
              <a:rPr sz="2000" spc="-5" dirty="0">
                <a:latin typeface="Trebuchet MS"/>
                <a:cs typeface="Trebuchet MS"/>
              </a:rPr>
              <a:t>dirty</a:t>
            </a:r>
            <a:endParaRPr sz="2000">
              <a:latin typeface="Trebuchet MS"/>
              <a:cs typeface="Trebuchet MS"/>
            </a:endParaRPr>
          </a:p>
        </p:txBody>
      </p:sp>
      <p:sp>
        <p:nvSpPr>
          <p:cNvPr id="7" name="object 7"/>
          <p:cNvSpPr txBox="1">
            <a:spLocks noGrp="1"/>
          </p:cNvSpPr>
          <p:nvPr>
            <p:ph type="title"/>
          </p:nvPr>
        </p:nvSpPr>
        <p:spPr>
          <a:xfrm>
            <a:off x="377825" y="161543"/>
            <a:ext cx="3015615" cy="513080"/>
          </a:xfrm>
          <a:prstGeom prst="rect">
            <a:avLst/>
          </a:prstGeom>
        </p:spPr>
        <p:txBody>
          <a:bodyPr vert="horz" wrap="square" lIns="0" tIns="12700" rIns="0" bIns="0" rtlCol="0">
            <a:spAutoFit/>
          </a:bodyPr>
          <a:lstStyle/>
          <a:p>
            <a:pPr marL="12700">
              <a:lnSpc>
                <a:spcPct val="100000"/>
              </a:lnSpc>
              <a:spcBef>
                <a:spcPts val="100"/>
              </a:spcBef>
            </a:pPr>
            <a:r>
              <a:rPr sz="3200" b="1" i="0" spc="-5" dirty="0">
                <a:latin typeface="Trebuchet MS"/>
                <a:cs typeface="Trebuchet MS"/>
              </a:rPr>
              <a:t>Other</a:t>
            </a:r>
            <a:r>
              <a:rPr sz="3200" b="1" i="0" spc="-90" dirty="0">
                <a:latin typeface="Trebuchet MS"/>
                <a:cs typeface="Trebuchet MS"/>
              </a:rPr>
              <a:t> </a:t>
            </a:r>
            <a:r>
              <a:rPr sz="3200" b="1" i="0" spc="-5" dirty="0">
                <a:latin typeface="Trebuchet MS"/>
                <a:cs typeface="Trebuchet MS"/>
              </a:rPr>
              <a:t>Activities</a:t>
            </a:r>
            <a:endParaRPr sz="3200">
              <a:latin typeface="Trebuchet MS"/>
              <a:cs typeface="Trebuchet MS"/>
            </a:endParaRPr>
          </a:p>
        </p:txBody>
      </p:sp>
      <p:sp>
        <p:nvSpPr>
          <p:cNvPr id="9" name="object 9"/>
          <p:cNvSpPr/>
          <p:nvPr/>
        </p:nvSpPr>
        <p:spPr>
          <a:xfrm>
            <a:off x="7010400" y="609600"/>
            <a:ext cx="1905000" cy="5715000"/>
          </a:xfrm>
          <a:custGeom>
            <a:avLst/>
            <a:gdLst/>
            <a:ahLst/>
            <a:cxnLst/>
            <a:rect l="l" t="t" r="r" b="b"/>
            <a:pathLst>
              <a:path w="1905000" h="5715000">
                <a:moveTo>
                  <a:pt x="952499" y="5714999"/>
                </a:moveTo>
                <a:lnTo>
                  <a:pt x="0" y="2857499"/>
                </a:lnTo>
                <a:lnTo>
                  <a:pt x="952499" y="0"/>
                </a:lnTo>
                <a:lnTo>
                  <a:pt x="1904999" y="2857499"/>
                </a:lnTo>
                <a:lnTo>
                  <a:pt x="952499" y="5714999"/>
                </a:lnTo>
                <a:close/>
              </a:path>
            </a:pathLst>
          </a:custGeom>
          <a:solidFill>
            <a:srgbClr val="34AB8B"/>
          </a:solidFill>
        </p:spPr>
        <p:txBody>
          <a:bodyPr wrap="square" lIns="0" tIns="0" rIns="0" bIns="0" rtlCol="0"/>
          <a:lstStyle/>
          <a:p>
            <a:endParaRPr/>
          </a:p>
        </p:txBody>
      </p:sp>
      <p:sp>
        <p:nvSpPr>
          <p:cNvPr id="10" name="object 10"/>
          <p:cNvSpPr/>
          <p:nvPr/>
        </p:nvSpPr>
        <p:spPr>
          <a:xfrm>
            <a:off x="7010400" y="609600"/>
            <a:ext cx="1905000" cy="5715000"/>
          </a:xfrm>
          <a:custGeom>
            <a:avLst/>
            <a:gdLst/>
            <a:ahLst/>
            <a:cxnLst/>
            <a:rect l="l" t="t" r="r" b="b"/>
            <a:pathLst>
              <a:path w="1905000" h="5715000">
                <a:moveTo>
                  <a:pt x="0" y="2857499"/>
                </a:moveTo>
                <a:lnTo>
                  <a:pt x="952499" y="0"/>
                </a:lnTo>
                <a:lnTo>
                  <a:pt x="1904999" y="2857499"/>
                </a:lnTo>
                <a:lnTo>
                  <a:pt x="952499" y="5714999"/>
                </a:lnTo>
                <a:lnTo>
                  <a:pt x="0" y="2857499"/>
                </a:lnTo>
                <a:close/>
              </a:path>
            </a:pathLst>
          </a:custGeom>
          <a:ln w="15874">
            <a:solidFill>
              <a:srgbClr val="1C2C66"/>
            </a:solidFill>
          </a:ln>
        </p:spPr>
        <p:txBody>
          <a:bodyPr wrap="square" lIns="0" tIns="0" rIns="0" bIns="0" rtlCol="0"/>
          <a:lstStyle/>
          <a:p>
            <a:endParaRPr/>
          </a:p>
        </p:txBody>
      </p:sp>
      <p:sp>
        <p:nvSpPr>
          <p:cNvPr id="11" name="object 11"/>
          <p:cNvSpPr txBox="1"/>
          <p:nvPr/>
        </p:nvSpPr>
        <p:spPr>
          <a:xfrm>
            <a:off x="7602424" y="2208022"/>
            <a:ext cx="720725" cy="2498090"/>
          </a:xfrm>
          <a:prstGeom prst="rect">
            <a:avLst/>
          </a:prstGeom>
        </p:spPr>
        <p:txBody>
          <a:bodyPr vert="horz" wrap="square" lIns="0" tIns="8890" rIns="0" bIns="0" rtlCol="0">
            <a:spAutoFit/>
          </a:bodyPr>
          <a:lstStyle/>
          <a:p>
            <a:pPr marL="50800" marR="43180" algn="ctr">
              <a:lnSpc>
                <a:spcPct val="101600"/>
              </a:lnSpc>
              <a:spcBef>
                <a:spcPts val="70"/>
              </a:spcBef>
            </a:pPr>
            <a:r>
              <a:rPr sz="1600" b="1" spc="-5" dirty="0">
                <a:solidFill>
                  <a:srgbClr val="FFFFFF"/>
                </a:solidFill>
                <a:latin typeface="Trebuchet MS"/>
                <a:cs typeface="Trebuchet MS"/>
              </a:rPr>
              <a:t>THERE  ARE  SO  MANY  FUN</a:t>
            </a:r>
            <a:endParaRPr sz="1600">
              <a:latin typeface="Trebuchet MS"/>
              <a:cs typeface="Trebuchet MS"/>
            </a:endParaRPr>
          </a:p>
          <a:p>
            <a:pPr marL="223520" marR="5080" indent="-211454">
              <a:lnSpc>
                <a:spcPct val="101600"/>
              </a:lnSpc>
            </a:pPr>
            <a:r>
              <a:rPr sz="1600" b="1" spc="-5" dirty="0">
                <a:solidFill>
                  <a:srgbClr val="FFFFFF"/>
                </a:solidFill>
                <a:latin typeface="Trebuchet MS"/>
                <a:cs typeface="Trebuchet MS"/>
              </a:rPr>
              <a:t>THINGS  TO  DO  AT</a:t>
            </a:r>
            <a:endParaRPr sz="1600">
              <a:latin typeface="Trebuchet MS"/>
              <a:cs typeface="Trebuchet MS"/>
            </a:endParaRPr>
          </a:p>
          <a:p>
            <a:pPr marL="98425">
              <a:lnSpc>
                <a:spcPct val="100000"/>
              </a:lnSpc>
              <a:spcBef>
                <a:spcPts val="25"/>
              </a:spcBef>
            </a:pPr>
            <a:r>
              <a:rPr sz="1600" b="1" spc="-5" dirty="0">
                <a:solidFill>
                  <a:srgbClr val="FFFFFF"/>
                </a:solidFill>
                <a:latin typeface="Trebuchet MS"/>
                <a:cs typeface="Trebuchet MS"/>
              </a:rPr>
              <a:t>CAMP</a:t>
            </a:r>
            <a:endParaRPr sz="1600">
              <a:latin typeface="Trebuchet MS"/>
              <a:cs typeface="Trebuchet M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16446" y="900750"/>
            <a:ext cx="3511550" cy="763270"/>
          </a:xfrm>
          <a:prstGeom prst="rect">
            <a:avLst/>
          </a:prstGeom>
        </p:spPr>
        <p:txBody>
          <a:bodyPr vert="horz" wrap="square" lIns="0" tIns="12700" rIns="0" bIns="0" rtlCol="0">
            <a:spAutoFit/>
          </a:bodyPr>
          <a:lstStyle/>
          <a:p>
            <a:pPr marL="245110" indent="-233045">
              <a:lnSpc>
                <a:spcPct val="100000"/>
              </a:lnSpc>
              <a:spcBef>
                <a:spcPts val="100"/>
              </a:spcBef>
              <a:buFont typeface="Arial"/>
              <a:buChar char="•"/>
              <a:tabLst>
                <a:tab pos="245745" algn="l"/>
              </a:tabLst>
            </a:pPr>
            <a:r>
              <a:rPr sz="2800" spc="-5" dirty="0">
                <a:latin typeface="Trebuchet MS"/>
                <a:cs typeface="Trebuchet MS"/>
              </a:rPr>
              <a:t>Night Owl</a:t>
            </a:r>
            <a:r>
              <a:rPr sz="2800" spc="-30" dirty="0">
                <a:latin typeface="Trebuchet MS"/>
                <a:cs typeface="Trebuchet MS"/>
              </a:rPr>
              <a:t> </a:t>
            </a:r>
            <a:r>
              <a:rPr sz="2800" spc="-5" dirty="0">
                <a:latin typeface="Trebuchet MS"/>
                <a:cs typeface="Trebuchet MS"/>
              </a:rPr>
              <a:t>Hike</a:t>
            </a:r>
            <a:endParaRPr sz="2800">
              <a:latin typeface="Trebuchet MS"/>
              <a:cs typeface="Trebuchet MS"/>
            </a:endParaRPr>
          </a:p>
          <a:p>
            <a:pPr marL="556260" algn="ctr">
              <a:lnSpc>
                <a:spcPct val="100000"/>
              </a:lnSpc>
              <a:spcBef>
                <a:spcPts val="45"/>
              </a:spcBef>
            </a:pPr>
            <a:r>
              <a:rPr sz="2000" spc="-5" dirty="0">
                <a:latin typeface="Trebuchet MS"/>
                <a:cs typeface="Trebuchet MS"/>
              </a:rPr>
              <a:t>Every Wednesday</a:t>
            </a:r>
            <a:r>
              <a:rPr sz="2000" spc="-90" dirty="0">
                <a:latin typeface="Trebuchet MS"/>
                <a:cs typeface="Trebuchet MS"/>
              </a:rPr>
              <a:t> </a:t>
            </a:r>
            <a:r>
              <a:rPr sz="2000" spc="-5" dirty="0">
                <a:latin typeface="Trebuchet MS"/>
                <a:cs typeface="Trebuchet MS"/>
              </a:rPr>
              <a:t>evening</a:t>
            </a:r>
            <a:endParaRPr sz="2000">
              <a:latin typeface="Trebuchet MS"/>
              <a:cs typeface="Trebuchet MS"/>
            </a:endParaRPr>
          </a:p>
        </p:txBody>
      </p:sp>
      <p:sp>
        <p:nvSpPr>
          <p:cNvPr id="3" name="object 3"/>
          <p:cNvSpPr txBox="1"/>
          <p:nvPr/>
        </p:nvSpPr>
        <p:spPr>
          <a:xfrm>
            <a:off x="508814" y="1636207"/>
            <a:ext cx="7265670" cy="4194225"/>
          </a:xfrm>
          <a:prstGeom prst="rect">
            <a:avLst/>
          </a:prstGeom>
        </p:spPr>
        <p:txBody>
          <a:bodyPr vert="horz" wrap="square" lIns="0" tIns="12700" rIns="0" bIns="0" rtlCol="0">
            <a:spAutoFit/>
          </a:bodyPr>
          <a:lstStyle/>
          <a:p>
            <a:pPr marL="252729" indent="-240665">
              <a:lnSpc>
                <a:spcPts val="2875"/>
              </a:lnSpc>
              <a:spcBef>
                <a:spcPts val="100"/>
              </a:spcBef>
              <a:buFont typeface="Arial"/>
              <a:buChar char="•"/>
              <a:tabLst>
                <a:tab pos="252095" algn="l"/>
                <a:tab pos="253365" algn="l"/>
              </a:tabLst>
            </a:pPr>
            <a:r>
              <a:rPr sz="2400" spc="-5" dirty="0">
                <a:latin typeface="Trebuchet MS"/>
                <a:cs typeface="Trebuchet MS"/>
              </a:rPr>
              <a:t>Troop</a:t>
            </a:r>
            <a:r>
              <a:rPr sz="2400" spc="-10" dirty="0">
                <a:latin typeface="Trebuchet MS"/>
                <a:cs typeface="Trebuchet MS"/>
              </a:rPr>
              <a:t> </a:t>
            </a:r>
            <a:r>
              <a:rPr sz="2400" spc="-5" dirty="0">
                <a:latin typeface="Trebuchet MS"/>
                <a:cs typeface="Trebuchet MS"/>
              </a:rPr>
              <a:t>Plaque</a:t>
            </a:r>
            <a:endParaRPr sz="2400" dirty="0">
              <a:latin typeface="Trebuchet MS"/>
              <a:cs typeface="Trebuchet MS"/>
            </a:endParaRPr>
          </a:p>
          <a:p>
            <a:pPr marL="576580" algn="just">
              <a:lnSpc>
                <a:spcPts val="2385"/>
              </a:lnSpc>
            </a:pPr>
            <a:r>
              <a:rPr sz="2000" spc="-5" dirty="0">
                <a:latin typeface="Trebuchet MS"/>
                <a:cs typeface="Trebuchet MS"/>
              </a:rPr>
              <a:t>Leave </a:t>
            </a:r>
            <a:r>
              <a:rPr sz="2000" dirty="0">
                <a:latin typeface="Trebuchet MS"/>
                <a:cs typeface="Trebuchet MS"/>
              </a:rPr>
              <a:t>a </a:t>
            </a:r>
            <a:r>
              <a:rPr sz="2000" spc="-5" dirty="0">
                <a:latin typeface="Trebuchet MS"/>
                <a:cs typeface="Trebuchet MS"/>
              </a:rPr>
              <a:t>legacy you will be proud to see years from</a:t>
            </a:r>
            <a:r>
              <a:rPr sz="2000" spc="-45" dirty="0">
                <a:latin typeface="Trebuchet MS"/>
                <a:cs typeface="Trebuchet MS"/>
              </a:rPr>
              <a:t> </a:t>
            </a:r>
            <a:r>
              <a:rPr sz="2000" spc="-5" dirty="0">
                <a:latin typeface="Trebuchet MS"/>
                <a:cs typeface="Trebuchet MS"/>
              </a:rPr>
              <a:t>now</a:t>
            </a:r>
            <a:endParaRPr sz="2000" dirty="0">
              <a:latin typeface="Trebuchet MS"/>
              <a:cs typeface="Trebuchet MS"/>
            </a:endParaRPr>
          </a:p>
          <a:p>
            <a:pPr marL="252729" indent="-240665">
              <a:lnSpc>
                <a:spcPts val="2865"/>
              </a:lnSpc>
              <a:buFont typeface="Arial"/>
              <a:buChar char="•"/>
              <a:tabLst>
                <a:tab pos="252095" algn="l"/>
                <a:tab pos="253365" algn="l"/>
              </a:tabLst>
            </a:pPr>
            <a:r>
              <a:rPr sz="2400" spc="-5" dirty="0">
                <a:latin typeface="Trebuchet MS"/>
                <a:cs typeface="Trebuchet MS"/>
              </a:rPr>
              <a:t>Night</a:t>
            </a:r>
            <a:r>
              <a:rPr sz="2400" spc="-10" dirty="0">
                <a:latin typeface="Trebuchet MS"/>
                <a:cs typeface="Trebuchet MS"/>
              </a:rPr>
              <a:t> </a:t>
            </a:r>
            <a:r>
              <a:rPr sz="2400" spc="-5" dirty="0">
                <a:latin typeface="Trebuchet MS"/>
                <a:cs typeface="Trebuchet MS"/>
              </a:rPr>
              <a:t>Watch</a:t>
            </a:r>
            <a:endParaRPr sz="2400" dirty="0">
              <a:latin typeface="Trebuchet MS"/>
              <a:cs typeface="Trebuchet MS"/>
            </a:endParaRPr>
          </a:p>
          <a:p>
            <a:pPr marL="576580" algn="just">
              <a:lnSpc>
                <a:spcPts val="2385"/>
              </a:lnSpc>
            </a:pPr>
            <a:r>
              <a:rPr sz="2000" spc="-5" dirty="0">
                <a:latin typeface="Trebuchet MS"/>
                <a:cs typeface="Trebuchet MS"/>
              </a:rPr>
              <a:t>Campfire on site after</a:t>
            </a:r>
            <a:r>
              <a:rPr sz="2000" spc="-15" dirty="0">
                <a:latin typeface="Trebuchet MS"/>
                <a:cs typeface="Trebuchet MS"/>
              </a:rPr>
              <a:t> </a:t>
            </a:r>
            <a:r>
              <a:rPr sz="2000" spc="-5" dirty="0">
                <a:latin typeface="Trebuchet MS"/>
                <a:cs typeface="Trebuchet MS"/>
              </a:rPr>
              <a:t>8pm</a:t>
            </a:r>
            <a:endParaRPr sz="2000" dirty="0">
              <a:latin typeface="Trebuchet MS"/>
              <a:cs typeface="Trebuchet MS"/>
            </a:endParaRPr>
          </a:p>
          <a:p>
            <a:pPr marL="310515" marR="2794635" indent="-310515" algn="just">
              <a:lnSpc>
                <a:spcPct val="99700"/>
              </a:lnSpc>
              <a:buFont typeface="Arial"/>
              <a:buChar char="•"/>
              <a:tabLst>
                <a:tab pos="310515" algn="l"/>
              </a:tabLst>
            </a:pPr>
            <a:r>
              <a:rPr sz="2400" spc="-5" dirty="0">
                <a:latin typeface="Trebuchet MS"/>
                <a:cs typeface="Trebuchet MS"/>
              </a:rPr>
              <a:t>Paul Bunyan Woodsman</a:t>
            </a:r>
            <a:r>
              <a:rPr sz="2400" spc="-95" dirty="0">
                <a:latin typeface="Trebuchet MS"/>
                <a:cs typeface="Trebuchet MS"/>
              </a:rPr>
              <a:t> </a:t>
            </a:r>
            <a:r>
              <a:rPr sz="2400" spc="-5" dirty="0">
                <a:latin typeface="Trebuchet MS"/>
                <a:cs typeface="Trebuchet MS"/>
              </a:rPr>
              <a:t>Award  </a:t>
            </a:r>
            <a:r>
              <a:rPr sz="2000" spc="-5" dirty="0">
                <a:latin typeface="Trebuchet MS"/>
                <a:cs typeface="Trebuchet MS"/>
              </a:rPr>
              <a:t>Teach Totin’ Chip to other Scouts  Complete </a:t>
            </a:r>
            <a:r>
              <a:rPr sz="2000" dirty="0">
                <a:latin typeface="Trebuchet MS"/>
                <a:cs typeface="Trebuchet MS"/>
              </a:rPr>
              <a:t>a </a:t>
            </a:r>
            <a:r>
              <a:rPr sz="2000" spc="-5" dirty="0">
                <a:latin typeface="Trebuchet MS"/>
                <a:cs typeface="Trebuchet MS"/>
              </a:rPr>
              <a:t>Woodsman</a:t>
            </a:r>
            <a:r>
              <a:rPr sz="2000" spc="-45" dirty="0">
                <a:latin typeface="Trebuchet MS"/>
                <a:cs typeface="Trebuchet MS"/>
              </a:rPr>
              <a:t> </a:t>
            </a:r>
            <a:r>
              <a:rPr sz="2000" spc="-5" dirty="0">
                <a:latin typeface="Trebuchet MS"/>
                <a:cs typeface="Trebuchet MS"/>
              </a:rPr>
              <a:t>Project</a:t>
            </a:r>
            <a:endParaRPr sz="2000" dirty="0">
              <a:latin typeface="Trebuchet MS"/>
              <a:cs typeface="Trebuchet MS"/>
            </a:endParaRPr>
          </a:p>
          <a:p>
            <a:pPr marL="309880" indent="-297815">
              <a:lnSpc>
                <a:spcPts val="2850"/>
              </a:lnSpc>
              <a:buFont typeface="Arial"/>
              <a:buChar char="•"/>
              <a:tabLst>
                <a:tab pos="309245" algn="l"/>
                <a:tab pos="310515" algn="l"/>
              </a:tabLst>
            </a:pPr>
            <a:r>
              <a:rPr sz="2400" strike="sngStrike" spc="-5" dirty="0">
                <a:latin typeface="Trebuchet MS"/>
                <a:cs typeface="Trebuchet MS"/>
              </a:rPr>
              <a:t>Polar Bear Swim </a:t>
            </a:r>
            <a:r>
              <a:rPr sz="2000" i="1" strike="sngStrike" spc="-5" dirty="0">
                <a:latin typeface="Trebuchet MS"/>
                <a:cs typeface="Trebuchet MS"/>
              </a:rPr>
              <a:t>(meet at waterfront 6:45</a:t>
            </a:r>
            <a:r>
              <a:rPr sz="2000" i="1" strike="sngStrike" spc="15" dirty="0">
                <a:latin typeface="Trebuchet MS"/>
                <a:cs typeface="Trebuchet MS"/>
              </a:rPr>
              <a:t> </a:t>
            </a:r>
            <a:r>
              <a:rPr sz="2000" i="1" strike="sngStrike" spc="-5" dirty="0">
                <a:latin typeface="Trebuchet MS"/>
                <a:cs typeface="Trebuchet MS"/>
              </a:rPr>
              <a:t>am)</a:t>
            </a:r>
            <a:endParaRPr sz="2000" strike="sngStrike" dirty="0">
              <a:latin typeface="Trebuchet MS"/>
              <a:cs typeface="Trebuchet MS"/>
            </a:endParaRPr>
          </a:p>
          <a:p>
            <a:pPr marL="309880" indent="-297815">
              <a:lnSpc>
                <a:spcPts val="2850"/>
              </a:lnSpc>
              <a:buFont typeface="Arial"/>
              <a:buChar char="•"/>
              <a:tabLst>
                <a:tab pos="309245" algn="l"/>
                <a:tab pos="310515" algn="l"/>
              </a:tabLst>
            </a:pPr>
            <a:r>
              <a:rPr sz="2400" spc="-5" dirty="0">
                <a:latin typeface="Trebuchet MS"/>
                <a:cs typeface="Trebuchet MS"/>
              </a:rPr>
              <a:t>Mountain</a:t>
            </a:r>
            <a:r>
              <a:rPr sz="2400" spc="-10" dirty="0">
                <a:latin typeface="Trebuchet MS"/>
                <a:cs typeface="Trebuchet MS"/>
              </a:rPr>
              <a:t> </a:t>
            </a:r>
            <a:r>
              <a:rPr sz="2400" spc="-5" dirty="0">
                <a:latin typeface="Trebuchet MS"/>
                <a:cs typeface="Trebuchet MS"/>
              </a:rPr>
              <a:t>Biking</a:t>
            </a:r>
            <a:endParaRPr sz="2400" dirty="0">
              <a:latin typeface="Trebuchet MS"/>
              <a:cs typeface="Trebuchet MS"/>
            </a:endParaRPr>
          </a:p>
          <a:p>
            <a:pPr marL="309880" indent="-297815">
              <a:lnSpc>
                <a:spcPts val="2850"/>
              </a:lnSpc>
              <a:buFont typeface="Arial"/>
              <a:buChar char="•"/>
              <a:tabLst>
                <a:tab pos="309245" algn="l"/>
                <a:tab pos="310515" algn="l"/>
              </a:tabLst>
            </a:pPr>
            <a:r>
              <a:rPr sz="2400" spc="-5" dirty="0">
                <a:latin typeface="Trebuchet MS"/>
                <a:cs typeface="Trebuchet MS"/>
              </a:rPr>
              <a:t>Batting</a:t>
            </a:r>
            <a:r>
              <a:rPr sz="2400" spc="-15" dirty="0">
                <a:latin typeface="Trebuchet MS"/>
                <a:cs typeface="Trebuchet MS"/>
              </a:rPr>
              <a:t> </a:t>
            </a:r>
            <a:r>
              <a:rPr sz="2400" spc="-5" dirty="0">
                <a:latin typeface="Trebuchet MS"/>
                <a:cs typeface="Trebuchet MS"/>
              </a:rPr>
              <a:t>Cage</a:t>
            </a:r>
            <a:endParaRPr sz="2400" dirty="0">
              <a:latin typeface="Trebuchet MS"/>
              <a:cs typeface="Trebuchet MS"/>
            </a:endParaRPr>
          </a:p>
          <a:p>
            <a:pPr marL="309880" indent="-297815">
              <a:lnSpc>
                <a:spcPts val="2850"/>
              </a:lnSpc>
              <a:buFont typeface="Arial"/>
              <a:buChar char="•"/>
              <a:tabLst>
                <a:tab pos="309245" algn="l"/>
                <a:tab pos="310515" algn="l"/>
              </a:tabLst>
            </a:pPr>
            <a:r>
              <a:rPr sz="2400" spc="-5" dirty="0">
                <a:latin typeface="Trebuchet MS"/>
                <a:cs typeface="Trebuchet MS"/>
              </a:rPr>
              <a:t>Frisbee</a:t>
            </a:r>
            <a:r>
              <a:rPr sz="2400" spc="-10" dirty="0">
                <a:latin typeface="Trebuchet MS"/>
                <a:cs typeface="Trebuchet MS"/>
              </a:rPr>
              <a:t> </a:t>
            </a:r>
            <a:r>
              <a:rPr sz="2400" spc="-5" dirty="0">
                <a:latin typeface="Trebuchet MS"/>
                <a:cs typeface="Trebuchet MS"/>
              </a:rPr>
              <a:t>Golf</a:t>
            </a:r>
            <a:endParaRPr sz="2400" dirty="0">
              <a:latin typeface="Trebuchet MS"/>
              <a:cs typeface="Trebuchet MS"/>
            </a:endParaRPr>
          </a:p>
          <a:p>
            <a:pPr marL="309880" indent="-297815">
              <a:lnSpc>
                <a:spcPts val="2865"/>
              </a:lnSpc>
              <a:buFont typeface="Arial"/>
              <a:buChar char="•"/>
              <a:tabLst>
                <a:tab pos="309245" algn="l"/>
                <a:tab pos="310515" algn="l"/>
              </a:tabLst>
            </a:pPr>
            <a:r>
              <a:rPr sz="2400" spc="-5" dirty="0">
                <a:latin typeface="Trebuchet MS"/>
                <a:cs typeface="Trebuchet MS"/>
              </a:rPr>
              <a:t>Basketball, Kickball, Tetherball (it’s harder than</a:t>
            </a:r>
            <a:r>
              <a:rPr sz="2400" spc="-80" dirty="0">
                <a:latin typeface="Trebuchet MS"/>
                <a:cs typeface="Trebuchet MS"/>
              </a:rPr>
              <a:t> </a:t>
            </a:r>
            <a:r>
              <a:rPr sz="2400" spc="-5" dirty="0">
                <a:latin typeface="Trebuchet MS"/>
                <a:cs typeface="Trebuchet MS"/>
              </a:rPr>
              <a:t>it</a:t>
            </a:r>
            <a:endParaRPr sz="2400" dirty="0">
              <a:latin typeface="Trebuchet MS"/>
              <a:cs typeface="Trebuchet MS"/>
            </a:endParaRPr>
          </a:p>
        </p:txBody>
      </p:sp>
      <p:sp>
        <p:nvSpPr>
          <p:cNvPr id="4" name="object 4"/>
          <p:cNvSpPr txBox="1"/>
          <p:nvPr/>
        </p:nvSpPr>
        <p:spPr>
          <a:xfrm>
            <a:off x="806024" y="5751008"/>
            <a:ext cx="7710170"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Trebuchet MS"/>
                <a:cs typeface="Trebuchet MS"/>
              </a:rPr>
              <a:t>looks), Volleyball, Wiffleball and Paintball (20</a:t>
            </a:r>
            <a:r>
              <a:rPr sz="2400" spc="-80" dirty="0">
                <a:latin typeface="Trebuchet MS"/>
                <a:cs typeface="Trebuchet MS"/>
              </a:rPr>
              <a:t> </a:t>
            </a:r>
            <a:r>
              <a:rPr sz="2400" spc="-5" dirty="0">
                <a:latin typeface="Trebuchet MS"/>
                <a:cs typeface="Trebuchet MS"/>
              </a:rPr>
              <a:t>shots/$1)</a:t>
            </a:r>
            <a:endParaRPr sz="2400">
              <a:latin typeface="Trebuchet MS"/>
              <a:cs typeface="Trebuchet MS"/>
            </a:endParaRPr>
          </a:p>
        </p:txBody>
      </p:sp>
      <p:sp>
        <p:nvSpPr>
          <p:cNvPr id="5" name="object 5"/>
          <p:cNvSpPr txBox="1">
            <a:spLocks noGrp="1"/>
          </p:cNvSpPr>
          <p:nvPr>
            <p:ph type="title"/>
          </p:nvPr>
        </p:nvSpPr>
        <p:spPr>
          <a:xfrm>
            <a:off x="365125" y="313943"/>
            <a:ext cx="3498850" cy="513080"/>
          </a:xfrm>
          <a:prstGeom prst="rect">
            <a:avLst/>
          </a:prstGeom>
        </p:spPr>
        <p:txBody>
          <a:bodyPr vert="horz" wrap="square" lIns="0" tIns="12700" rIns="0" bIns="0" rtlCol="0">
            <a:spAutoFit/>
          </a:bodyPr>
          <a:lstStyle/>
          <a:p>
            <a:pPr marL="25400">
              <a:lnSpc>
                <a:spcPct val="100000"/>
              </a:lnSpc>
              <a:spcBef>
                <a:spcPts val="100"/>
              </a:spcBef>
            </a:pPr>
            <a:r>
              <a:rPr sz="3200" b="1" i="0" spc="-5" dirty="0">
                <a:latin typeface="Trebuchet MS"/>
                <a:cs typeface="Trebuchet MS"/>
              </a:rPr>
              <a:t>(Other</a:t>
            </a:r>
            <a:r>
              <a:rPr sz="3200" b="1" i="0" spc="-50" dirty="0">
                <a:latin typeface="Trebuchet MS"/>
                <a:cs typeface="Trebuchet MS"/>
              </a:rPr>
              <a:t> </a:t>
            </a:r>
            <a:r>
              <a:rPr sz="3200" b="1" i="0" spc="-5" dirty="0">
                <a:latin typeface="Trebuchet MS"/>
                <a:cs typeface="Trebuchet MS"/>
              </a:rPr>
              <a:t>Activities)</a:t>
            </a:r>
            <a:r>
              <a:rPr sz="3150" b="1" i="0" spc="-7" baseline="31746" dirty="0">
                <a:latin typeface="Trebuchet MS"/>
                <a:cs typeface="Trebuchet MS"/>
              </a:rPr>
              <a:t>2</a:t>
            </a:r>
            <a:endParaRPr sz="3150" baseline="31746">
              <a:latin typeface="Trebuchet MS"/>
              <a:cs typeface="Trebuchet MS"/>
            </a:endParaRPr>
          </a:p>
        </p:txBody>
      </p:sp>
      <p:sp>
        <p:nvSpPr>
          <p:cNvPr id="7" name="object 7"/>
          <p:cNvSpPr/>
          <p:nvPr/>
        </p:nvSpPr>
        <p:spPr>
          <a:xfrm>
            <a:off x="7315200" y="304800"/>
            <a:ext cx="1676400" cy="5486400"/>
          </a:xfrm>
          <a:custGeom>
            <a:avLst/>
            <a:gdLst/>
            <a:ahLst/>
            <a:cxnLst/>
            <a:rect l="l" t="t" r="r" b="b"/>
            <a:pathLst>
              <a:path w="1676400" h="5486400">
                <a:moveTo>
                  <a:pt x="838199" y="5486399"/>
                </a:moveTo>
                <a:lnTo>
                  <a:pt x="0" y="2743199"/>
                </a:lnTo>
                <a:lnTo>
                  <a:pt x="838199" y="0"/>
                </a:lnTo>
                <a:lnTo>
                  <a:pt x="1676399" y="2743199"/>
                </a:lnTo>
                <a:lnTo>
                  <a:pt x="838199" y="5486399"/>
                </a:lnTo>
                <a:close/>
              </a:path>
            </a:pathLst>
          </a:custGeom>
          <a:solidFill>
            <a:srgbClr val="34AB8B"/>
          </a:solidFill>
        </p:spPr>
        <p:txBody>
          <a:bodyPr wrap="square" lIns="0" tIns="0" rIns="0" bIns="0" rtlCol="0"/>
          <a:lstStyle/>
          <a:p>
            <a:endParaRPr/>
          </a:p>
        </p:txBody>
      </p:sp>
      <p:sp>
        <p:nvSpPr>
          <p:cNvPr id="8" name="object 8"/>
          <p:cNvSpPr/>
          <p:nvPr/>
        </p:nvSpPr>
        <p:spPr>
          <a:xfrm>
            <a:off x="7315200" y="304800"/>
            <a:ext cx="1676400" cy="5486400"/>
          </a:xfrm>
          <a:custGeom>
            <a:avLst/>
            <a:gdLst/>
            <a:ahLst/>
            <a:cxnLst/>
            <a:rect l="l" t="t" r="r" b="b"/>
            <a:pathLst>
              <a:path w="1676400" h="5486400">
                <a:moveTo>
                  <a:pt x="0" y="2743199"/>
                </a:moveTo>
                <a:lnTo>
                  <a:pt x="838199" y="0"/>
                </a:lnTo>
                <a:lnTo>
                  <a:pt x="1676399" y="2743199"/>
                </a:lnTo>
                <a:lnTo>
                  <a:pt x="838199" y="5486399"/>
                </a:lnTo>
                <a:lnTo>
                  <a:pt x="0" y="2743199"/>
                </a:lnTo>
                <a:close/>
              </a:path>
            </a:pathLst>
          </a:custGeom>
          <a:ln w="15874">
            <a:solidFill>
              <a:srgbClr val="1C2C66"/>
            </a:solidFill>
          </a:ln>
        </p:spPr>
        <p:txBody>
          <a:bodyPr wrap="square" lIns="0" tIns="0" rIns="0" bIns="0" rtlCol="0"/>
          <a:lstStyle/>
          <a:p>
            <a:endParaRPr/>
          </a:p>
        </p:txBody>
      </p:sp>
      <p:sp>
        <p:nvSpPr>
          <p:cNvPr id="9" name="object 9"/>
          <p:cNvSpPr txBox="1"/>
          <p:nvPr/>
        </p:nvSpPr>
        <p:spPr>
          <a:xfrm>
            <a:off x="7836491" y="1889950"/>
            <a:ext cx="633730" cy="2124710"/>
          </a:xfrm>
          <a:prstGeom prst="rect">
            <a:avLst/>
          </a:prstGeom>
        </p:spPr>
        <p:txBody>
          <a:bodyPr vert="horz" wrap="square" lIns="0" tIns="22860" rIns="0" bIns="0" rtlCol="0">
            <a:spAutoFit/>
          </a:bodyPr>
          <a:lstStyle/>
          <a:p>
            <a:pPr marL="46355" marR="38100" algn="ctr">
              <a:lnSpc>
                <a:spcPts val="1650"/>
              </a:lnSpc>
              <a:spcBef>
                <a:spcPts val="180"/>
              </a:spcBef>
            </a:pPr>
            <a:r>
              <a:rPr sz="1400" b="1" spc="-5" dirty="0">
                <a:solidFill>
                  <a:srgbClr val="FFFFFF"/>
                </a:solidFill>
                <a:latin typeface="Trebuchet MS"/>
                <a:cs typeface="Trebuchet MS"/>
              </a:rPr>
              <a:t>THERE  ARE  SO  MANY  FUN</a:t>
            </a:r>
            <a:endParaRPr sz="1400">
              <a:latin typeface="Trebuchet MS"/>
              <a:cs typeface="Trebuchet MS"/>
            </a:endParaRPr>
          </a:p>
          <a:p>
            <a:pPr marL="196850" marR="5080" indent="-184785">
              <a:lnSpc>
                <a:spcPts val="1650"/>
              </a:lnSpc>
            </a:pPr>
            <a:r>
              <a:rPr sz="1400" b="1" spc="-5" dirty="0">
                <a:solidFill>
                  <a:srgbClr val="FFFFFF"/>
                </a:solidFill>
                <a:latin typeface="Trebuchet MS"/>
                <a:cs typeface="Trebuchet MS"/>
              </a:rPr>
              <a:t>THINGS  TO  DO  AT</a:t>
            </a:r>
            <a:endParaRPr sz="1400">
              <a:latin typeface="Trebuchet MS"/>
              <a:cs typeface="Trebuchet MS"/>
            </a:endParaRPr>
          </a:p>
          <a:p>
            <a:pPr marL="87630">
              <a:lnSpc>
                <a:spcPts val="1600"/>
              </a:lnSpc>
            </a:pPr>
            <a:r>
              <a:rPr sz="1400" b="1" spc="-5" dirty="0">
                <a:solidFill>
                  <a:srgbClr val="FFFFFF"/>
                </a:solidFill>
                <a:latin typeface="Trebuchet MS"/>
                <a:cs typeface="Trebuchet MS"/>
              </a:rPr>
              <a:t>CAMP</a:t>
            </a:r>
            <a:endParaRPr sz="1400">
              <a:latin typeface="Trebuchet MS"/>
              <a:cs typeface="Trebuchet M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8815" y="1232408"/>
            <a:ext cx="2880995" cy="391160"/>
          </a:xfrm>
          <a:prstGeom prst="rect">
            <a:avLst/>
          </a:prstGeom>
        </p:spPr>
        <p:txBody>
          <a:bodyPr vert="horz" wrap="square" lIns="0" tIns="12700" rIns="0" bIns="0" rtlCol="0">
            <a:spAutoFit/>
          </a:bodyPr>
          <a:lstStyle/>
          <a:p>
            <a:pPr marL="252729" indent="-240665">
              <a:lnSpc>
                <a:spcPct val="100000"/>
              </a:lnSpc>
              <a:spcBef>
                <a:spcPts val="100"/>
              </a:spcBef>
              <a:buFont typeface="Arial"/>
              <a:buChar char="•"/>
              <a:tabLst>
                <a:tab pos="252095" algn="l"/>
                <a:tab pos="253365" algn="l"/>
              </a:tabLst>
            </a:pPr>
            <a:r>
              <a:rPr sz="2400" spc="-5" dirty="0">
                <a:latin typeface="Trebuchet MS"/>
                <a:cs typeface="Trebuchet MS"/>
              </a:rPr>
              <a:t>Split Rock</a:t>
            </a:r>
            <a:r>
              <a:rPr sz="2400" spc="-95" dirty="0">
                <a:latin typeface="Trebuchet MS"/>
                <a:cs typeface="Trebuchet MS"/>
              </a:rPr>
              <a:t> </a:t>
            </a:r>
            <a:r>
              <a:rPr sz="2400" spc="-5" dirty="0">
                <a:latin typeface="Trebuchet MS"/>
                <a:cs typeface="Trebuchet MS"/>
              </a:rPr>
              <a:t>portages</a:t>
            </a:r>
            <a:endParaRPr sz="2400">
              <a:latin typeface="Trebuchet MS"/>
              <a:cs typeface="Trebuchet MS"/>
            </a:endParaRPr>
          </a:p>
        </p:txBody>
      </p:sp>
      <p:sp>
        <p:nvSpPr>
          <p:cNvPr id="3" name="object 3"/>
          <p:cNvSpPr txBox="1">
            <a:spLocks noGrp="1"/>
          </p:cNvSpPr>
          <p:nvPr>
            <p:ph type="body" idx="1"/>
          </p:nvPr>
        </p:nvSpPr>
        <p:spPr>
          <a:prstGeom prst="rect">
            <a:avLst/>
          </a:prstGeom>
        </p:spPr>
        <p:txBody>
          <a:bodyPr vert="horz" wrap="square" lIns="0" tIns="12700" rIns="0" bIns="0" rtlCol="0">
            <a:spAutoFit/>
          </a:bodyPr>
          <a:lstStyle/>
          <a:p>
            <a:pPr marL="380365" indent="-368300">
              <a:lnSpc>
                <a:spcPct val="100000"/>
              </a:lnSpc>
              <a:spcBef>
                <a:spcPts val="100"/>
              </a:spcBef>
              <a:buFont typeface="Courier New"/>
              <a:buChar char="o"/>
              <a:tabLst>
                <a:tab pos="381000" algn="l"/>
              </a:tabLst>
            </a:pPr>
            <a:r>
              <a:rPr spc="-5" dirty="0"/>
              <a:t>Get </a:t>
            </a:r>
            <a:r>
              <a:rPr dirty="0"/>
              <a:t>a </a:t>
            </a:r>
            <a:r>
              <a:rPr spc="-5" dirty="0"/>
              <a:t>taste for Sabattis High</a:t>
            </a:r>
            <a:r>
              <a:rPr spc="-35" dirty="0"/>
              <a:t> </a:t>
            </a:r>
            <a:r>
              <a:rPr spc="-5" dirty="0"/>
              <a:t>Adventure</a:t>
            </a:r>
          </a:p>
          <a:p>
            <a:pPr marL="380365" indent="-368300">
              <a:lnSpc>
                <a:spcPct val="100000"/>
              </a:lnSpc>
              <a:buFont typeface="Courier New"/>
              <a:buChar char="o"/>
              <a:tabLst>
                <a:tab pos="381000" algn="l"/>
              </a:tabLst>
            </a:pPr>
            <a:r>
              <a:rPr spc="-5" dirty="0"/>
              <a:t>Swimmer level</a:t>
            </a:r>
            <a:r>
              <a:rPr spc="-10" dirty="0"/>
              <a:t> </a:t>
            </a:r>
            <a:r>
              <a:rPr spc="-5" dirty="0"/>
              <a:t>required</a:t>
            </a:r>
          </a:p>
          <a:p>
            <a:pPr marL="380365" indent="-368300">
              <a:lnSpc>
                <a:spcPct val="100000"/>
              </a:lnSpc>
              <a:buFont typeface="Courier New"/>
              <a:buChar char="o"/>
              <a:tabLst>
                <a:tab pos="381000" algn="l"/>
              </a:tabLst>
            </a:pPr>
            <a:r>
              <a:rPr spc="-5" dirty="0"/>
              <a:t>Bring your backpack, tent and hiking</a:t>
            </a:r>
            <a:r>
              <a:rPr spc="-35" dirty="0"/>
              <a:t> </a:t>
            </a:r>
            <a:r>
              <a:rPr spc="-5" dirty="0"/>
              <a:t>boots!</a:t>
            </a:r>
          </a:p>
          <a:p>
            <a:pPr marL="28575" marR="5080" indent="-16510">
              <a:lnSpc>
                <a:spcPct val="100000"/>
              </a:lnSpc>
              <a:buFont typeface="Courier New"/>
              <a:buChar char="o"/>
              <a:tabLst>
                <a:tab pos="381000" algn="l"/>
              </a:tabLst>
            </a:pPr>
            <a:r>
              <a:rPr spc="-5" dirty="0"/>
              <a:t>Qualifies for </a:t>
            </a:r>
            <a:r>
              <a:rPr dirty="0"/>
              <a:t>a </a:t>
            </a:r>
            <a:r>
              <a:rPr spc="-5" dirty="0"/>
              <a:t>Camping Merit Badge requirement  </a:t>
            </a:r>
            <a:r>
              <a:rPr dirty="0"/>
              <a:t>o</a:t>
            </a:r>
          </a:p>
        </p:txBody>
      </p:sp>
      <p:sp>
        <p:nvSpPr>
          <p:cNvPr id="4" name="object 4"/>
          <p:cNvSpPr txBox="1"/>
          <p:nvPr/>
        </p:nvSpPr>
        <p:spPr>
          <a:xfrm>
            <a:off x="508815" y="3118358"/>
            <a:ext cx="6357620" cy="1494790"/>
          </a:xfrm>
          <a:prstGeom prst="rect">
            <a:avLst/>
          </a:prstGeom>
        </p:spPr>
        <p:txBody>
          <a:bodyPr vert="horz" wrap="square" lIns="0" tIns="12700" rIns="0" bIns="0" rtlCol="0">
            <a:spAutoFit/>
          </a:bodyPr>
          <a:lstStyle/>
          <a:p>
            <a:pPr marL="252729" indent="-240665">
              <a:lnSpc>
                <a:spcPct val="100000"/>
              </a:lnSpc>
              <a:spcBef>
                <a:spcPts val="100"/>
              </a:spcBef>
              <a:buFont typeface="Arial"/>
              <a:buChar char="•"/>
              <a:tabLst>
                <a:tab pos="252095" algn="l"/>
                <a:tab pos="253365" algn="l"/>
              </a:tabLst>
            </a:pPr>
            <a:r>
              <a:rPr sz="2400" spc="-5" dirty="0">
                <a:latin typeface="Trebuchet MS"/>
                <a:cs typeface="Trebuchet MS"/>
              </a:rPr>
              <a:t>Hikes to Indian</a:t>
            </a:r>
            <a:r>
              <a:rPr sz="2400" spc="-15" dirty="0">
                <a:latin typeface="Trebuchet MS"/>
                <a:cs typeface="Trebuchet MS"/>
              </a:rPr>
              <a:t> </a:t>
            </a:r>
            <a:r>
              <a:rPr sz="2400" spc="-5" dirty="0">
                <a:latin typeface="Trebuchet MS"/>
                <a:cs typeface="Trebuchet MS"/>
              </a:rPr>
              <a:t>Cliffs</a:t>
            </a:r>
            <a:endParaRPr sz="2400">
              <a:latin typeface="Trebuchet MS"/>
              <a:cs typeface="Trebuchet MS"/>
            </a:endParaRPr>
          </a:p>
          <a:p>
            <a:pPr marL="767080" lvl="1" indent="-368935">
              <a:lnSpc>
                <a:spcPct val="100000"/>
              </a:lnSpc>
              <a:spcBef>
                <a:spcPts val="1485"/>
              </a:spcBef>
              <a:buFont typeface="Courier New"/>
              <a:buChar char="o"/>
              <a:tabLst>
                <a:tab pos="767715" algn="l"/>
              </a:tabLst>
            </a:pPr>
            <a:r>
              <a:rPr sz="2000" spc="-5" dirty="0">
                <a:latin typeface="Trebuchet MS"/>
                <a:cs typeface="Trebuchet MS"/>
              </a:rPr>
              <a:t>11 years of age</a:t>
            </a:r>
            <a:r>
              <a:rPr sz="2000" spc="-15" dirty="0">
                <a:latin typeface="Trebuchet MS"/>
                <a:cs typeface="Trebuchet MS"/>
              </a:rPr>
              <a:t> </a:t>
            </a:r>
            <a:r>
              <a:rPr sz="2000" spc="-5" dirty="0">
                <a:latin typeface="Trebuchet MS"/>
                <a:cs typeface="Trebuchet MS"/>
              </a:rPr>
              <a:t>required</a:t>
            </a:r>
            <a:endParaRPr sz="2000">
              <a:latin typeface="Trebuchet MS"/>
              <a:cs typeface="Trebuchet MS"/>
            </a:endParaRPr>
          </a:p>
          <a:p>
            <a:pPr marL="767080" lvl="1" indent="-368935">
              <a:lnSpc>
                <a:spcPct val="100000"/>
              </a:lnSpc>
              <a:buFont typeface="Courier New"/>
              <a:buChar char="o"/>
              <a:tabLst>
                <a:tab pos="767715" algn="l"/>
              </a:tabLst>
            </a:pPr>
            <a:r>
              <a:rPr sz="2000" spc="-5" dirty="0">
                <a:latin typeface="Trebuchet MS"/>
                <a:cs typeface="Trebuchet MS"/>
              </a:rPr>
              <a:t>Bring your backpack, tent and hiking</a:t>
            </a:r>
            <a:r>
              <a:rPr sz="2000" spc="-35" dirty="0">
                <a:latin typeface="Trebuchet MS"/>
                <a:cs typeface="Trebuchet MS"/>
              </a:rPr>
              <a:t> </a:t>
            </a:r>
            <a:r>
              <a:rPr sz="2000" spc="-5" dirty="0">
                <a:latin typeface="Trebuchet MS"/>
                <a:cs typeface="Trebuchet MS"/>
              </a:rPr>
              <a:t>boots!</a:t>
            </a:r>
            <a:endParaRPr sz="2000">
              <a:latin typeface="Trebuchet MS"/>
              <a:cs typeface="Trebuchet MS"/>
            </a:endParaRPr>
          </a:p>
          <a:p>
            <a:pPr marL="767080" lvl="1" indent="-368935">
              <a:lnSpc>
                <a:spcPct val="100000"/>
              </a:lnSpc>
              <a:buFont typeface="Courier New"/>
              <a:buChar char="o"/>
              <a:tabLst>
                <a:tab pos="767715" algn="l"/>
              </a:tabLst>
            </a:pPr>
            <a:r>
              <a:rPr sz="2000" spc="-5" dirty="0">
                <a:latin typeface="Trebuchet MS"/>
                <a:cs typeface="Trebuchet MS"/>
              </a:rPr>
              <a:t>Qualifies for </a:t>
            </a:r>
            <a:r>
              <a:rPr sz="2000" dirty="0">
                <a:latin typeface="Trebuchet MS"/>
                <a:cs typeface="Trebuchet MS"/>
              </a:rPr>
              <a:t>a </a:t>
            </a:r>
            <a:r>
              <a:rPr sz="2000" spc="-5" dirty="0">
                <a:latin typeface="Trebuchet MS"/>
                <a:cs typeface="Trebuchet MS"/>
              </a:rPr>
              <a:t>Camping Merit Badge</a:t>
            </a:r>
            <a:r>
              <a:rPr sz="2000" spc="-85" dirty="0">
                <a:latin typeface="Trebuchet MS"/>
                <a:cs typeface="Trebuchet MS"/>
              </a:rPr>
              <a:t> </a:t>
            </a:r>
            <a:r>
              <a:rPr sz="2000" spc="-5" dirty="0">
                <a:latin typeface="Trebuchet MS"/>
                <a:cs typeface="Trebuchet MS"/>
              </a:rPr>
              <a:t>requirement</a:t>
            </a:r>
            <a:endParaRPr sz="2000">
              <a:latin typeface="Trebuchet MS"/>
              <a:cs typeface="Trebuchet MS"/>
            </a:endParaRPr>
          </a:p>
        </p:txBody>
      </p:sp>
      <p:sp>
        <p:nvSpPr>
          <p:cNvPr id="5" name="object 5"/>
          <p:cNvSpPr txBox="1">
            <a:spLocks noGrp="1"/>
          </p:cNvSpPr>
          <p:nvPr>
            <p:ph type="title"/>
          </p:nvPr>
        </p:nvSpPr>
        <p:spPr>
          <a:xfrm>
            <a:off x="352425" y="313943"/>
            <a:ext cx="3524250" cy="513080"/>
          </a:xfrm>
          <a:prstGeom prst="rect">
            <a:avLst/>
          </a:prstGeom>
        </p:spPr>
        <p:txBody>
          <a:bodyPr vert="horz" wrap="square" lIns="0" tIns="12700" rIns="0" bIns="0" rtlCol="0">
            <a:spAutoFit/>
          </a:bodyPr>
          <a:lstStyle/>
          <a:p>
            <a:pPr marL="38100">
              <a:lnSpc>
                <a:spcPct val="100000"/>
              </a:lnSpc>
              <a:spcBef>
                <a:spcPts val="100"/>
              </a:spcBef>
            </a:pPr>
            <a:r>
              <a:rPr sz="3200" b="1" i="0" spc="-5" dirty="0">
                <a:latin typeface="Trebuchet MS"/>
                <a:cs typeface="Trebuchet MS"/>
              </a:rPr>
              <a:t>(Other</a:t>
            </a:r>
            <a:r>
              <a:rPr sz="3200" b="1" i="0" spc="-50" dirty="0">
                <a:latin typeface="Trebuchet MS"/>
                <a:cs typeface="Trebuchet MS"/>
              </a:rPr>
              <a:t> </a:t>
            </a:r>
            <a:r>
              <a:rPr sz="3200" b="1" i="0" spc="-5" dirty="0">
                <a:latin typeface="Trebuchet MS"/>
                <a:cs typeface="Trebuchet MS"/>
              </a:rPr>
              <a:t>Activities)</a:t>
            </a:r>
            <a:r>
              <a:rPr sz="3150" b="1" i="0" spc="-7" baseline="31746" dirty="0">
                <a:latin typeface="Trebuchet MS"/>
                <a:cs typeface="Trebuchet MS"/>
              </a:rPr>
              <a:t>3</a:t>
            </a:r>
            <a:endParaRPr sz="3150" baseline="31746">
              <a:latin typeface="Trebuchet MS"/>
              <a:cs typeface="Trebuchet MS"/>
            </a:endParaRPr>
          </a:p>
        </p:txBody>
      </p:sp>
      <p:sp>
        <p:nvSpPr>
          <p:cNvPr id="7" name="object 7"/>
          <p:cNvSpPr/>
          <p:nvPr/>
        </p:nvSpPr>
        <p:spPr>
          <a:xfrm>
            <a:off x="7162800" y="457200"/>
            <a:ext cx="1752600" cy="5791200"/>
          </a:xfrm>
          <a:custGeom>
            <a:avLst/>
            <a:gdLst/>
            <a:ahLst/>
            <a:cxnLst/>
            <a:rect l="l" t="t" r="r" b="b"/>
            <a:pathLst>
              <a:path w="1752600" h="5791200">
                <a:moveTo>
                  <a:pt x="876299" y="5791199"/>
                </a:moveTo>
                <a:lnTo>
                  <a:pt x="0" y="2895599"/>
                </a:lnTo>
                <a:lnTo>
                  <a:pt x="876299" y="0"/>
                </a:lnTo>
                <a:lnTo>
                  <a:pt x="1752599" y="2895599"/>
                </a:lnTo>
                <a:lnTo>
                  <a:pt x="876299" y="5791199"/>
                </a:lnTo>
                <a:close/>
              </a:path>
            </a:pathLst>
          </a:custGeom>
          <a:solidFill>
            <a:srgbClr val="34AB8B"/>
          </a:solidFill>
        </p:spPr>
        <p:txBody>
          <a:bodyPr wrap="square" lIns="0" tIns="0" rIns="0" bIns="0" rtlCol="0"/>
          <a:lstStyle/>
          <a:p>
            <a:endParaRPr/>
          </a:p>
        </p:txBody>
      </p:sp>
      <p:sp>
        <p:nvSpPr>
          <p:cNvPr id="8" name="object 8"/>
          <p:cNvSpPr/>
          <p:nvPr/>
        </p:nvSpPr>
        <p:spPr>
          <a:xfrm>
            <a:off x="7162800" y="457200"/>
            <a:ext cx="1752600" cy="5791200"/>
          </a:xfrm>
          <a:custGeom>
            <a:avLst/>
            <a:gdLst/>
            <a:ahLst/>
            <a:cxnLst/>
            <a:rect l="l" t="t" r="r" b="b"/>
            <a:pathLst>
              <a:path w="1752600" h="5791200">
                <a:moveTo>
                  <a:pt x="0" y="2895599"/>
                </a:moveTo>
                <a:lnTo>
                  <a:pt x="876299" y="0"/>
                </a:lnTo>
                <a:lnTo>
                  <a:pt x="1752599" y="2895599"/>
                </a:lnTo>
                <a:lnTo>
                  <a:pt x="876299" y="5791199"/>
                </a:lnTo>
                <a:lnTo>
                  <a:pt x="0" y="2895599"/>
                </a:lnTo>
                <a:close/>
              </a:path>
            </a:pathLst>
          </a:custGeom>
          <a:ln w="15874">
            <a:solidFill>
              <a:srgbClr val="1C2C66"/>
            </a:solidFill>
          </a:ln>
        </p:spPr>
        <p:txBody>
          <a:bodyPr wrap="square" lIns="0" tIns="0" rIns="0" bIns="0" rtlCol="0"/>
          <a:lstStyle/>
          <a:p>
            <a:endParaRPr/>
          </a:p>
        </p:txBody>
      </p:sp>
      <p:sp>
        <p:nvSpPr>
          <p:cNvPr id="9" name="object 9"/>
          <p:cNvSpPr txBox="1"/>
          <p:nvPr/>
        </p:nvSpPr>
        <p:spPr>
          <a:xfrm>
            <a:off x="7722191" y="2147125"/>
            <a:ext cx="633730" cy="2124710"/>
          </a:xfrm>
          <a:prstGeom prst="rect">
            <a:avLst/>
          </a:prstGeom>
        </p:spPr>
        <p:txBody>
          <a:bodyPr vert="horz" wrap="square" lIns="0" tIns="22860" rIns="0" bIns="0" rtlCol="0">
            <a:spAutoFit/>
          </a:bodyPr>
          <a:lstStyle/>
          <a:p>
            <a:pPr marL="46355" marR="38100" algn="ctr">
              <a:lnSpc>
                <a:spcPts val="1650"/>
              </a:lnSpc>
              <a:spcBef>
                <a:spcPts val="180"/>
              </a:spcBef>
            </a:pPr>
            <a:r>
              <a:rPr sz="1400" b="1" spc="-5" dirty="0">
                <a:solidFill>
                  <a:srgbClr val="FFFFFF"/>
                </a:solidFill>
                <a:latin typeface="Trebuchet MS"/>
                <a:cs typeface="Trebuchet MS"/>
              </a:rPr>
              <a:t>THERE  ARE  SO  MANY  FUN</a:t>
            </a:r>
            <a:endParaRPr sz="1400">
              <a:latin typeface="Trebuchet MS"/>
              <a:cs typeface="Trebuchet MS"/>
            </a:endParaRPr>
          </a:p>
          <a:p>
            <a:pPr marL="196850" marR="5080" indent="-184785">
              <a:lnSpc>
                <a:spcPts val="1650"/>
              </a:lnSpc>
            </a:pPr>
            <a:r>
              <a:rPr sz="1400" b="1" spc="-5" dirty="0">
                <a:solidFill>
                  <a:srgbClr val="FFFFFF"/>
                </a:solidFill>
                <a:latin typeface="Trebuchet MS"/>
                <a:cs typeface="Trebuchet MS"/>
              </a:rPr>
              <a:t>THINGS  TO  DO  AT</a:t>
            </a:r>
            <a:endParaRPr sz="1400">
              <a:latin typeface="Trebuchet MS"/>
              <a:cs typeface="Trebuchet MS"/>
            </a:endParaRPr>
          </a:p>
          <a:p>
            <a:pPr marL="87630">
              <a:lnSpc>
                <a:spcPts val="1600"/>
              </a:lnSpc>
            </a:pPr>
            <a:r>
              <a:rPr sz="1400" b="1" spc="-5" dirty="0">
                <a:solidFill>
                  <a:srgbClr val="FFFFFF"/>
                </a:solidFill>
                <a:latin typeface="Trebuchet MS"/>
                <a:cs typeface="Trebuchet MS"/>
              </a:rPr>
              <a:t>CAMP</a:t>
            </a:r>
            <a:endParaRPr sz="1400">
              <a:latin typeface="Trebuchet MS"/>
              <a:cs typeface="Trebuchet M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1625" y="289826"/>
            <a:ext cx="5231765" cy="574040"/>
          </a:xfrm>
          <a:prstGeom prst="rect">
            <a:avLst/>
          </a:prstGeom>
        </p:spPr>
        <p:txBody>
          <a:bodyPr vert="horz" wrap="square" lIns="0" tIns="12700" rIns="0" bIns="0" rtlCol="0">
            <a:spAutoFit/>
          </a:bodyPr>
          <a:lstStyle/>
          <a:p>
            <a:pPr marL="12700">
              <a:lnSpc>
                <a:spcPct val="100000"/>
              </a:lnSpc>
              <a:spcBef>
                <a:spcPts val="100"/>
              </a:spcBef>
            </a:pPr>
            <a:r>
              <a:rPr sz="3600" b="1" i="0" spc="-10" dirty="0">
                <a:latin typeface="Trebuchet MS"/>
                <a:cs typeface="Trebuchet MS"/>
              </a:rPr>
              <a:t>Winnebago </a:t>
            </a:r>
            <a:r>
              <a:rPr sz="3600" b="1" i="0" spc="-5" dirty="0">
                <a:latin typeface="Trebuchet MS"/>
                <a:cs typeface="Trebuchet MS"/>
              </a:rPr>
              <a:t>Acorn</a:t>
            </a:r>
            <a:r>
              <a:rPr sz="3600" b="1" i="0" spc="-85" dirty="0">
                <a:latin typeface="Trebuchet MS"/>
                <a:cs typeface="Trebuchet MS"/>
              </a:rPr>
              <a:t> </a:t>
            </a:r>
            <a:r>
              <a:rPr sz="3600" b="1" i="0" spc="-5" dirty="0">
                <a:latin typeface="Trebuchet MS"/>
                <a:cs typeface="Trebuchet MS"/>
              </a:rPr>
              <a:t>Award</a:t>
            </a:r>
            <a:endParaRPr sz="3600">
              <a:latin typeface="Trebuchet MS"/>
              <a:cs typeface="Trebuchet MS"/>
            </a:endParaRPr>
          </a:p>
        </p:txBody>
      </p:sp>
      <p:sp>
        <p:nvSpPr>
          <p:cNvPr id="3" name="object 3"/>
          <p:cNvSpPr txBox="1"/>
          <p:nvPr/>
        </p:nvSpPr>
        <p:spPr>
          <a:xfrm>
            <a:off x="335892" y="930655"/>
            <a:ext cx="6040755" cy="1128395"/>
          </a:xfrm>
          <a:prstGeom prst="rect">
            <a:avLst/>
          </a:prstGeom>
        </p:spPr>
        <p:txBody>
          <a:bodyPr vert="horz" wrap="square" lIns="0" tIns="12700" rIns="0" bIns="0" rtlCol="0">
            <a:spAutoFit/>
          </a:bodyPr>
          <a:lstStyle/>
          <a:p>
            <a:pPr marL="264160" indent="-252095">
              <a:lnSpc>
                <a:spcPct val="100000"/>
              </a:lnSpc>
              <a:spcBef>
                <a:spcPts val="100"/>
              </a:spcBef>
              <a:buFont typeface="Arial"/>
              <a:buChar char="•"/>
              <a:tabLst>
                <a:tab pos="263525" algn="l"/>
                <a:tab pos="264795" algn="l"/>
              </a:tabLst>
            </a:pPr>
            <a:r>
              <a:rPr sz="1800" spc="-5" dirty="0">
                <a:latin typeface="Trebuchet MS"/>
                <a:cs typeface="Trebuchet MS"/>
              </a:rPr>
              <a:t>Special form used to record completion of</a:t>
            </a:r>
            <a:r>
              <a:rPr sz="1800" spc="-65" dirty="0">
                <a:latin typeface="Trebuchet MS"/>
                <a:cs typeface="Trebuchet MS"/>
              </a:rPr>
              <a:t> </a:t>
            </a:r>
            <a:r>
              <a:rPr sz="1800" spc="-5" dirty="0">
                <a:latin typeface="Trebuchet MS"/>
                <a:cs typeface="Trebuchet MS"/>
              </a:rPr>
              <a:t>requirements</a:t>
            </a:r>
            <a:endParaRPr sz="1800">
              <a:latin typeface="Trebuchet MS"/>
              <a:cs typeface="Trebuchet MS"/>
            </a:endParaRPr>
          </a:p>
          <a:p>
            <a:pPr marL="264160" indent="-252095">
              <a:lnSpc>
                <a:spcPct val="100000"/>
              </a:lnSpc>
              <a:spcBef>
                <a:spcPts val="15"/>
              </a:spcBef>
              <a:buFont typeface="Arial"/>
              <a:buChar char="•"/>
              <a:tabLst>
                <a:tab pos="263525" algn="l"/>
                <a:tab pos="264795" algn="l"/>
              </a:tabLst>
            </a:pPr>
            <a:r>
              <a:rPr sz="1800" spc="-5" dirty="0">
                <a:latin typeface="Trebuchet MS"/>
                <a:cs typeface="Trebuchet MS"/>
              </a:rPr>
              <a:t>Accomplish five (5) of the seven (7)</a:t>
            </a:r>
            <a:r>
              <a:rPr sz="1800" spc="-25" dirty="0">
                <a:latin typeface="Trebuchet MS"/>
                <a:cs typeface="Trebuchet MS"/>
              </a:rPr>
              <a:t> </a:t>
            </a:r>
            <a:r>
              <a:rPr sz="1800" spc="-5" dirty="0">
                <a:latin typeface="Trebuchet MS"/>
                <a:cs typeface="Trebuchet MS"/>
              </a:rPr>
              <a:t>items</a:t>
            </a:r>
            <a:endParaRPr sz="1800">
              <a:latin typeface="Trebuchet MS"/>
              <a:cs typeface="Trebuchet MS"/>
            </a:endParaRPr>
          </a:p>
          <a:p>
            <a:pPr marL="264160" indent="-252095">
              <a:lnSpc>
                <a:spcPct val="100000"/>
              </a:lnSpc>
              <a:spcBef>
                <a:spcPts val="15"/>
              </a:spcBef>
              <a:buFont typeface="Arial"/>
              <a:buChar char="•"/>
              <a:tabLst>
                <a:tab pos="263525" algn="l"/>
                <a:tab pos="264795" algn="l"/>
              </a:tabLst>
            </a:pPr>
            <a:r>
              <a:rPr sz="1800" spc="-5" dirty="0">
                <a:latin typeface="Trebuchet MS"/>
                <a:cs typeface="Trebuchet MS"/>
              </a:rPr>
              <a:t>SM or SPL can initial any of the completed</a:t>
            </a:r>
            <a:r>
              <a:rPr sz="1800" spc="-60" dirty="0">
                <a:latin typeface="Trebuchet MS"/>
                <a:cs typeface="Trebuchet MS"/>
              </a:rPr>
              <a:t> </a:t>
            </a:r>
            <a:r>
              <a:rPr sz="1800" spc="-5" dirty="0">
                <a:latin typeface="Trebuchet MS"/>
                <a:cs typeface="Trebuchet MS"/>
              </a:rPr>
              <a:t>requirements</a:t>
            </a:r>
            <a:endParaRPr sz="1800">
              <a:latin typeface="Trebuchet MS"/>
              <a:cs typeface="Trebuchet MS"/>
            </a:endParaRPr>
          </a:p>
          <a:p>
            <a:pPr marL="264160" indent="-252095">
              <a:lnSpc>
                <a:spcPct val="100000"/>
              </a:lnSpc>
              <a:spcBef>
                <a:spcPts val="15"/>
              </a:spcBef>
              <a:buFont typeface="Arial"/>
              <a:buChar char="•"/>
              <a:tabLst>
                <a:tab pos="263525" algn="l"/>
                <a:tab pos="264795" algn="l"/>
              </a:tabLst>
            </a:pPr>
            <a:r>
              <a:rPr sz="1800" spc="-5" dirty="0">
                <a:latin typeface="Trebuchet MS"/>
                <a:cs typeface="Trebuchet MS"/>
              </a:rPr>
              <a:t>Turn in the completed form to the</a:t>
            </a:r>
            <a:r>
              <a:rPr sz="1800" spc="-20" dirty="0">
                <a:latin typeface="Trebuchet MS"/>
                <a:cs typeface="Trebuchet MS"/>
              </a:rPr>
              <a:t> </a:t>
            </a:r>
            <a:r>
              <a:rPr sz="1800" spc="-5" dirty="0">
                <a:latin typeface="Trebuchet MS"/>
                <a:cs typeface="Trebuchet MS"/>
              </a:rPr>
              <a:t>SPL</a:t>
            </a:r>
            <a:endParaRPr sz="1800">
              <a:latin typeface="Trebuchet MS"/>
              <a:cs typeface="Trebuchet MS"/>
            </a:endParaRPr>
          </a:p>
        </p:txBody>
      </p:sp>
      <p:sp>
        <p:nvSpPr>
          <p:cNvPr id="4" name="object 4"/>
          <p:cNvSpPr/>
          <p:nvPr/>
        </p:nvSpPr>
        <p:spPr>
          <a:xfrm>
            <a:off x="7162800" y="444347"/>
            <a:ext cx="1371599" cy="1536852"/>
          </a:xfrm>
          <a:prstGeom prst="rect">
            <a:avLst/>
          </a:prstGeom>
          <a:blipFill>
            <a:blip r:embed="rId2" cstate="print"/>
            <a:stretch>
              <a:fillRect/>
            </a:stretch>
          </a:blipFill>
        </p:spPr>
        <p:txBody>
          <a:bodyPr wrap="square" lIns="0" tIns="0" rIns="0" bIns="0" rtlCol="0"/>
          <a:lstStyle/>
          <a:p>
            <a:endParaRPr/>
          </a:p>
        </p:txBody>
      </p:sp>
      <p:sp>
        <p:nvSpPr>
          <p:cNvPr id="5" name="object 5"/>
          <p:cNvSpPr txBox="1"/>
          <p:nvPr/>
        </p:nvSpPr>
        <p:spPr>
          <a:xfrm>
            <a:off x="301625" y="2103980"/>
            <a:ext cx="4472940" cy="574040"/>
          </a:xfrm>
          <a:prstGeom prst="rect">
            <a:avLst/>
          </a:prstGeom>
        </p:spPr>
        <p:txBody>
          <a:bodyPr vert="horz" wrap="square" lIns="0" tIns="12700" rIns="0" bIns="0" rtlCol="0">
            <a:spAutoFit/>
          </a:bodyPr>
          <a:lstStyle/>
          <a:p>
            <a:pPr marL="12700">
              <a:lnSpc>
                <a:spcPct val="100000"/>
              </a:lnSpc>
              <a:spcBef>
                <a:spcPts val="100"/>
              </a:spcBef>
            </a:pPr>
            <a:r>
              <a:rPr sz="3600" b="1" spc="-5" dirty="0">
                <a:solidFill>
                  <a:srgbClr val="6666FF"/>
                </a:solidFill>
                <a:latin typeface="Trebuchet MS"/>
                <a:cs typeface="Trebuchet MS"/>
              </a:rPr>
              <a:t>Green Bar Bill</a:t>
            </a:r>
            <a:r>
              <a:rPr sz="3600" b="1" spc="-90" dirty="0">
                <a:solidFill>
                  <a:srgbClr val="6666FF"/>
                </a:solidFill>
                <a:latin typeface="Trebuchet MS"/>
                <a:cs typeface="Trebuchet MS"/>
              </a:rPr>
              <a:t> </a:t>
            </a:r>
            <a:r>
              <a:rPr sz="3600" b="1" spc="-5" dirty="0">
                <a:solidFill>
                  <a:srgbClr val="6666FF"/>
                </a:solidFill>
                <a:latin typeface="Trebuchet MS"/>
                <a:cs typeface="Trebuchet MS"/>
              </a:rPr>
              <a:t>Award</a:t>
            </a:r>
            <a:endParaRPr sz="3600">
              <a:latin typeface="Trebuchet MS"/>
              <a:cs typeface="Trebuchet MS"/>
            </a:endParaRPr>
          </a:p>
        </p:txBody>
      </p:sp>
      <p:sp>
        <p:nvSpPr>
          <p:cNvPr id="6" name="object 6"/>
          <p:cNvSpPr txBox="1"/>
          <p:nvPr/>
        </p:nvSpPr>
        <p:spPr>
          <a:xfrm>
            <a:off x="335892" y="2761927"/>
            <a:ext cx="6031865" cy="1128395"/>
          </a:xfrm>
          <a:prstGeom prst="rect">
            <a:avLst/>
          </a:prstGeom>
        </p:spPr>
        <p:txBody>
          <a:bodyPr vert="horz" wrap="square" lIns="0" tIns="12700" rIns="0" bIns="0" rtlCol="0">
            <a:spAutoFit/>
          </a:bodyPr>
          <a:lstStyle/>
          <a:p>
            <a:pPr marL="264160" indent="-252095">
              <a:lnSpc>
                <a:spcPct val="100000"/>
              </a:lnSpc>
              <a:spcBef>
                <a:spcPts val="100"/>
              </a:spcBef>
              <a:buFont typeface="Arial"/>
              <a:buChar char="•"/>
              <a:tabLst>
                <a:tab pos="263525" algn="l"/>
                <a:tab pos="264795" algn="l"/>
              </a:tabLst>
            </a:pPr>
            <a:r>
              <a:rPr sz="1800" spc="-5" dirty="0">
                <a:latin typeface="Trebuchet MS"/>
                <a:cs typeface="Trebuchet MS"/>
              </a:rPr>
              <a:t>Special form used to record completion of</a:t>
            </a:r>
            <a:r>
              <a:rPr sz="1800" spc="-70" dirty="0">
                <a:latin typeface="Trebuchet MS"/>
                <a:cs typeface="Trebuchet MS"/>
              </a:rPr>
              <a:t> </a:t>
            </a:r>
            <a:r>
              <a:rPr sz="1800" spc="-5" dirty="0">
                <a:latin typeface="Trebuchet MS"/>
                <a:cs typeface="Trebuchet MS"/>
              </a:rPr>
              <a:t>requirements</a:t>
            </a:r>
            <a:endParaRPr sz="1800">
              <a:latin typeface="Trebuchet MS"/>
              <a:cs typeface="Trebuchet MS"/>
            </a:endParaRPr>
          </a:p>
          <a:p>
            <a:pPr marL="264160" indent="-252095">
              <a:lnSpc>
                <a:spcPct val="100000"/>
              </a:lnSpc>
              <a:spcBef>
                <a:spcPts val="15"/>
              </a:spcBef>
              <a:buFont typeface="Arial"/>
              <a:buChar char="•"/>
              <a:tabLst>
                <a:tab pos="263525" algn="l"/>
                <a:tab pos="264795" algn="l"/>
              </a:tabLst>
            </a:pPr>
            <a:r>
              <a:rPr sz="1800" spc="-5" dirty="0">
                <a:latin typeface="Trebuchet MS"/>
                <a:cs typeface="Trebuchet MS"/>
              </a:rPr>
              <a:t>SPL can initial any of the completed</a:t>
            </a:r>
            <a:r>
              <a:rPr sz="1800" spc="-35" dirty="0">
                <a:latin typeface="Trebuchet MS"/>
                <a:cs typeface="Trebuchet MS"/>
              </a:rPr>
              <a:t> </a:t>
            </a:r>
            <a:r>
              <a:rPr sz="1800" spc="-5" dirty="0">
                <a:latin typeface="Trebuchet MS"/>
                <a:cs typeface="Trebuchet MS"/>
              </a:rPr>
              <a:t>requirements</a:t>
            </a:r>
            <a:endParaRPr sz="1800">
              <a:latin typeface="Trebuchet MS"/>
              <a:cs typeface="Trebuchet MS"/>
            </a:endParaRPr>
          </a:p>
          <a:p>
            <a:pPr marL="264160" indent="-252095">
              <a:lnSpc>
                <a:spcPct val="100000"/>
              </a:lnSpc>
              <a:spcBef>
                <a:spcPts val="15"/>
              </a:spcBef>
              <a:buFont typeface="Arial"/>
              <a:buChar char="•"/>
              <a:tabLst>
                <a:tab pos="263525" algn="l"/>
                <a:tab pos="264795" algn="l"/>
              </a:tabLst>
            </a:pPr>
            <a:r>
              <a:rPr sz="1800" spc="-5" dirty="0">
                <a:latin typeface="Trebuchet MS"/>
                <a:cs typeface="Trebuchet MS"/>
              </a:rPr>
              <a:t>Requires at least 50% of the patrol to</a:t>
            </a:r>
            <a:r>
              <a:rPr sz="1800" spc="-30" dirty="0">
                <a:latin typeface="Trebuchet MS"/>
                <a:cs typeface="Trebuchet MS"/>
              </a:rPr>
              <a:t> </a:t>
            </a:r>
            <a:r>
              <a:rPr sz="1800" spc="-5" dirty="0">
                <a:latin typeface="Trebuchet MS"/>
                <a:cs typeface="Trebuchet MS"/>
              </a:rPr>
              <a:t>participate</a:t>
            </a:r>
            <a:endParaRPr sz="1800">
              <a:latin typeface="Trebuchet MS"/>
              <a:cs typeface="Trebuchet MS"/>
            </a:endParaRPr>
          </a:p>
          <a:p>
            <a:pPr marL="264160" indent="-252095">
              <a:lnSpc>
                <a:spcPct val="100000"/>
              </a:lnSpc>
              <a:spcBef>
                <a:spcPts val="15"/>
              </a:spcBef>
              <a:buFont typeface="Arial"/>
              <a:buChar char="•"/>
              <a:tabLst>
                <a:tab pos="263525" algn="l"/>
                <a:tab pos="264795" algn="l"/>
              </a:tabLst>
            </a:pPr>
            <a:r>
              <a:rPr sz="1800" spc="-5" dirty="0">
                <a:latin typeface="Trebuchet MS"/>
                <a:cs typeface="Trebuchet MS"/>
              </a:rPr>
              <a:t>Turn in the completed form to the</a:t>
            </a:r>
            <a:r>
              <a:rPr sz="1800" spc="-20" dirty="0">
                <a:latin typeface="Trebuchet MS"/>
                <a:cs typeface="Trebuchet MS"/>
              </a:rPr>
              <a:t> </a:t>
            </a:r>
            <a:r>
              <a:rPr sz="1800" spc="-5" dirty="0">
                <a:latin typeface="Trebuchet MS"/>
                <a:cs typeface="Trebuchet MS"/>
              </a:rPr>
              <a:t>SPL</a:t>
            </a:r>
            <a:endParaRPr sz="1800">
              <a:latin typeface="Trebuchet MS"/>
              <a:cs typeface="Trebuchet MS"/>
            </a:endParaRPr>
          </a:p>
        </p:txBody>
      </p:sp>
      <p:sp>
        <p:nvSpPr>
          <p:cNvPr id="7" name="object 7"/>
          <p:cNvSpPr/>
          <p:nvPr/>
        </p:nvSpPr>
        <p:spPr>
          <a:xfrm>
            <a:off x="6734464" y="2290281"/>
            <a:ext cx="2015835" cy="1142999"/>
          </a:xfrm>
          <a:prstGeom prst="rect">
            <a:avLst/>
          </a:prstGeom>
          <a:blipFill>
            <a:blip r:embed="rId3" cstate="print"/>
            <a:stretch>
              <a:fillRect/>
            </a:stretch>
          </a:blipFill>
        </p:spPr>
        <p:txBody>
          <a:bodyPr wrap="square" lIns="0" tIns="0" rIns="0" bIns="0" rtlCol="0"/>
          <a:lstStyle/>
          <a:p>
            <a:endParaRPr/>
          </a:p>
        </p:txBody>
      </p:sp>
      <p:sp>
        <p:nvSpPr>
          <p:cNvPr id="8" name="object 8"/>
          <p:cNvSpPr txBox="1"/>
          <p:nvPr/>
        </p:nvSpPr>
        <p:spPr>
          <a:xfrm>
            <a:off x="301625" y="4230111"/>
            <a:ext cx="4377055" cy="574040"/>
          </a:xfrm>
          <a:prstGeom prst="rect">
            <a:avLst/>
          </a:prstGeom>
        </p:spPr>
        <p:txBody>
          <a:bodyPr vert="horz" wrap="square" lIns="0" tIns="12700" rIns="0" bIns="0" rtlCol="0">
            <a:spAutoFit/>
          </a:bodyPr>
          <a:lstStyle/>
          <a:p>
            <a:pPr marL="12700">
              <a:lnSpc>
                <a:spcPct val="100000"/>
              </a:lnSpc>
              <a:spcBef>
                <a:spcPts val="100"/>
              </a:spcBef>
            </a:pPr>
            <a:r>
              <a:rPr sz="3600" b="1" spc="-5" dirty="0">
                <a:solidFill>
                  <a:srgbClr val="6666FF"/>
                </a:solidFill>
                <a:latin typeface="Trebuchet MS"/>
                <a:cs typeface="Trebuchet MS"/>
              </a:rPr>
              <a:t>Baden </a:t>
            </a:r>
            <a:r>
              <a:rPr sz="3600" b="1" spc="-10" dirty="0">
                <a:solidFill>
                  <a:srgbClr val="6666FF"/>
                </a:solidFill>
                <a:latin typeface="Trebuchet MS"/>
                <a:cs typeface="Trebuchet MS"/>
              </a:rPr>
              <a:t>Powell</a:t>
            </a:r>
            <a:r>
              <a:rPr sz="3600" b="1" spc="-90" dirty="0">
                <a:solidFill>
                  <a:srgbClr val="6666FF"/>
                </a:solidFill>
                <a:latin typeface="Trebuchet MS"/>
                <a:cs typeface="Trebuchet MS"/>
              </a:rPr>
              <a:t> </a:t>
            </a:r>
            <a:r>
              <a:rPr sz="3600" b="1" spc="-5" dirty="0">
                <a:solidFill>
                  <a:srgbClr val="6666FF"/>
                </a:solidFill>
                <a:latin typeface="Trebuchet MS"/>
                <a:cs typeface="Trebuchet MS"/>
              </a:rPr>
              <a:t>Award</a:t>
            </a:r>
            <a:endParaRPr sz="3600">
              <a:latin typeface="Trebuchet MS"/>
              <a:cs typeface="Trebuchet MS"/>
            </a:endParaRPr>
          </a:p>
        </p:txBody>
      </p:sp>
      <p:sp>
        <p:nvSpPr>
          <p:cNvPr id="9" name="object 9"/>
          <p:cNvSpPr txBox="1"/>
          <p:nvPr/>
        </p:nvSpPr>
        <p:spPr>
          <a:xfrm>
            <a:off x="361292" y="4893055"/>
            <a:ext cx="6405245" cy="1128395"/>
          </a:xfrm>
          <a:prstGeom prst="rect">
            <a:avLst/>
          </a:prstGeom>
        </p:spPr>
        <p:txBody>
          <a:bodyPr vert="horz" wrap="square" lIns="0" tIns="12700" rIns="0" bIns="0" rtlCol="0">
            <a:spAutoFit/>
          </a:bodyPr>
          <a:lstStyle/>
          <a:p>
            <a:pPr marL="264160" indent="-252095">
              <a:lnSpc>
                <a:spcPct val="100000"/>
              </a:lnSpc>
              <a:spcBef>
                <a:spcPts val="100"/>
              </a:spcBef>
              <a:buFont typeface="Arial"/>
              <a:buChar char="•"/>
              <a:tabLst>
                <a:tab pos="263525" algn="l"/>
                <a:tab pos="264795" algn="l"/>
              </a:tabLst>
            </a:pPr>
            <a:r>
              <a:rPr sz="1800" spc="-5" dirty="0">
                <a:latin typeface="Trebuchet MS"/>
                <a:cs typeface="Trebuchet MS"/>
              </a:rPr>
              <a:t>Special form used to record completion of</a:t>
            </a:r>
            <a:r>
              <a:rPr sz="1800" spc="-45" dirty="0">
                <a:latin typeface="Trebuchet MS"/>
                <a:cs typeface="Trebuchet MS"/>
              </a:rPr>
              <a:t> </a:t>
            </a:r>
            <a:r>
              <a:rPr sz="1800" spc="-5" dirty="0">
                <a:latin typeface="Trebuchet MS"/>
                <a:cs typeface="Trebuchet MS"/>
              </a:rPr>
              <a:t>requirements</a:t>
            </a:r>
            <a:endParaRPr sz="1800">
              <a:latin typeface="Trebuchet MS"/>
              <a:cs typeface="Trebuchet MS"/>
            </a:endParaRPr>
          </a:p>
          <a:p>
            <a:pPr marL="264160" indent="-252095">
              <a:lnSpc>
                <a:spcPct val="100000"/>
              </a:lnSpc>
              <a:spcBef>
                <a:spcPts val="15"/>
              </a:spcBef>
              <a:buFont typeface="Arial"/>
              <a:buChar char="•"/>
              <a:tabLst>
                <a:tab pos="263525" algn="l"/>
                <a:tab pos="264795" algn="l"/>
              </a:tabLst>
            </a:pPr>
            <a:r>
              <a:rPr sz="1800" spc="-5" dirty="0">
                <a:latin typeface="Trebuchet MS"/>
                <a:cs typeface="Trebuchet MS"/>
              </a:rPr>
              <a:t>SM initials requirements as they are</a:t>
            </a:r>
            <a:r>
              <a:rPr sz="1800" spc="-25" dirty="0">
                <a:latin typeface="Trebuchet MS"/>
                <a:cs typeface="Trebuchet MS"/>
              </a:rPr>
              <a:t> </a:t>
            </a:r>
            <a:r>
              <a:rPr sz="1800" spc="-5" dirty="0">
                <a:latin typeface="Trebuchet MS"/>
                <a:cs typeface="Trebuchet MS"/>
              </a:rPr>
              <a:t>completed</a:t>
            </a:r>
            <a:endParaRPr sz="1800">
              <a:latin typeface="Trebuchet MS"/>
              <a:cs typeface="Trebuchet MS"/>
            </a:endParaRPr>
          </a:p>
          <a:p>
            <a:pPr marL="264160" indent="-252095">
              <a:lnSpc>
                <a:spcPct val="100000"/>
              </a:lnSpc>
              <a:spcBef>
                <a:spcPts val="15"/>
              </a:spcBef>
              <a:buFont typeface="Arial"/>
              <a:buChar char="•"/>
              <a:tabLst>
                <a:tab pos="263525" algn="l"/>
                <a:tab pos="264795" algn="l"/>
              </a:tabLst>
            </a:pPr>
            <a:r>
              <a:rPr sz="1800" spc="-5" dirty="0">
                <a:latin typeface="Trebuchet MS"/>
                <a:cs typeface="Trebuchet MS"/>
              </a:rPr>
              <a:t>Requires at least 50% of the patrol to</a:t>
            </a:r>
            <a:r>
              <a:rPr sz="1800" spc="-25" dirty="0">
                <a:latin typeface="Trebuchet MS"/>
                <a:cs typeface="Trebuchet MS"/>
              </a:rPr>
              <a:t> </a:t>
            </a:r>
            <a:r>
              <a:rPr sz="1800" spc="-5" dirty="0">
                <a:latin typeface="Trebuchet MS"/>
                <a:cs typeface="Trebuchet MS"/>
              </a:rPr>
              <a:t>participate</a:t>
            </a:r>
            <a:endParaRPr sz="1800">
              <a:latin typeface="Trebuchet MS"/>
              <a:cs typeface="Trebuchet MS"/>
            </a:endParaRPr>
          </a:p>
          <a:p>
            <a:pPr marL="264160" indent="-252095">
              <a:lnSpc>
                <a:spcPct val="100000"/>
              </a:lnSpc>
              <a:spcBef>
                <a:spcPts val="15"/>
              </a:spcBef>
              <a:buFont typeface="Arial"/>
              <a:buChar char="•"/>
              <a:tabLst>
                <a:tab pos="263525" algn="l"/>
                <a:tab pos="264795" algn="l"/>
              </a:tabLst>
            </a:pPr>
            <a:r>
              <a:rPr sz="1800" spc="-5" dirty="0">
                <a:latin typeface="Trebuchet MS"/>
                <a:cs typeface="Trebuchet MS"/>
              </a:rPr>
              <a:t>Turn in the completed form to Commissioner by 5pm</a:t>
            </a:r>
            <a:r>
              <a:rPr sz="1800" spc="-60" dirty="0">
                <a:latin typeface="Trebuchet MS"/>
                <a:cs typeface="Trebuchet MS"/>
              </a:rPr>
              <a:t> </a:t>
            </a:r>
            <a:r>
              <a:rPr sz="1800" spc="-5" dirty="0">
                <a:latin typeface="Trebuchet MS"/>
                <a:cs typeface="Trebuchet MS"/>
              </a:rPr>
              <a:t>Friday</a:t>
            </a:r>
            <a:endParaRPr sz="1800">
              <a:latin typeface="Trebuchet MS"/>
              <a:cs typeface="Trebuchet MS"/>
            </a:endParaRPr>
          </a:p>
        </p:txBody>
      </p:sp>
      <p:sp>
        <p:nvSpPr>
          <p:cNvPr id="10" name="object 10"/>
          <p:cNvSpPr/>
          <p:nvPr/>
        </p:nvSpPr>
        <p:spPr>
          <a:xfrm>
            <a:off x="6870700" y="3886200"/>
            <a:ext cx="2015489" cy="2362199"/>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1625" y="1613408"/>
            <a:ext cx="5511800" cy="2008242"/>
          </a:xfrm>
          <a:prstGeom prst="rect">
            <a:avLst/>
          </a:prstGeom>
        </p:spPr>
        <p:txBody>
          <a:bodyPr vert="horz" wrap="square" lIns="0" tIns="12700" rIns="0" bIns="0" rtlCol="0">
            <a:spAutoFit/>
          </a:bodyPr>
          <a:lstStyle/>
          <a:p>
            <a:pPr marL="12700">
              <a:lnSpc>
                <a:spcPct val="100000"/>
              </a:lnSpc>
              <a:spcBef>
                <a:spcPts val="100"/>
              </a:spcBef>
              <a:tabLst>
                <a:tab pos="1670050" algn="l"/>
              </a:tabLst>
            </a:pPr>
            <a:r>
              <a:rPr sz="2400" spc="-5" dirty="0">
                <a:latin typeface="Trebuchet MS"/>
                <a:cs typeface="Trebuchet MS"/>
              </a:rPr>
              <a:t>Provisional	Camping</a:t>
            </a:r>
            <a:r>
              <a:rPr sz="2400" spc="-15" dirty="0">
                <a:latin typeface="Trebuchet MS"/>
                <a:cs typeface="Trebuchet MS"/>
              </a:rPr>
              <a:t> </a:t>
            </a:r>
            <a:r>
              <a:rPr sz="2400" spc="-5" dirty="0">
                <a:latin typeface="Trebuchet MS"/>
                <a:cs typeface="Trebuchet MS"/>
              </a:rPr>
              <a:t>(“provo”)</a:t>
            </a:r>
            <a:endParaRPr sz="2400" dirty="0">
              <a:latin typeface="Trebuchet MS"/>
              <a:cs typeface="Trebuchet MS"/>
            </a:endParaRPr>
          </a:p>
          <a:p>
            <a:pPr marL="471170" indent="-248285">
              <a:lnSpc>
                <a:spcPct val="100000"/>
              </a:lnSpc>
              <a:spcBef>
                <a:spcPts val="1935"/>
              </a:spcBef>
              <a:buFont typeface="Arial"/>
              <a:buChar char="•"/>
              <a:tabLst>
                <a:tab pos="471170" algn="l"/>
                <a:tab pos="471805" algn="l"/>
              </a:tabLst>
            </a:pPr>
            <a:r>
              <a:rPr lang="en-US" sz="2000" spc="-5" dirty="0" smtClean="0">
                <a:solidFill>
                  <a:srgbClr val="0070C0"/>
                </a:solidFill>
                <a:latin typeface="Trebuchet MS"/>
                <a:cs typeface="Trebuchet MS"/>
              </a:rPr>
              <a:t>Cancelled for 2021</a:t>
            </a:r>
            <a:endParaRPr sz="2000" dirty="0">
              <a:latin typeface="Trebuchet MS"/>
              <a:cs typeface="Trebuchet MS"/>
            </a:endParaRPr>
          </a:p>
          <a:p>
            <a:pPr marL="12700">
              <a:lnSpc>
                <a:spcPct val="100000"/>
              </a:lnSpc>
              <a:spcBef>
                <a:spcPts val="1785"/>
              </a:spcBef>
            </a:pPr>
            <a:r>
              <a:rPr sz="2400" spc="-5" dirty="0">
                <a:latin typeface="Trebuchet MS"/>
                <a:cs typeface="Trebuchet MS"/>
              </a:rPr>
              <a:t>Merit Badge Week</a:t>
            </a:r>
            <a:r>
              <a:rPr sz="2400" spc="-5" dirty="0" smtClean="0">
                <a:latin typeface="Trebuchet MS"/>
                <a:cs typeface="Trebuchet MS"/>
              </a:rPr>
              <a:t>:</a:t>
            </a:r>
            <a:endParaRPr sz="2400" dirty="0">
              <a:latin typeface="Trebuchet MS"/>
              <a:cs typeface="Trebuchet MS"/>
            </a:endParaRPr>
          </a:p>
          <a:p>
            <a:pPr marL="499109" indent="-248285">
              <a:lnSpc>
                <a:spcPct val="100000"/>
              </a:lnSpc>
              <a:spcBef>
                <a:spcPts val="1335"/>
              </a:spcBef>
              <a:buFont typeface="Arial"/>
              <a:buChar char="•"/>
              <a:tabLst>
                <a:tab pos="499109" algn="l"/>
                <a:tab pos="499745" algn="l"/>
              </a:tabLst>
            </a:pPr>
            <a:r>
              <a:rPr lang="en-US" sz="2000" spc="-5" dirty="0" smtClean="0">
                <a:solidFill>
                  <a:srgbClr val="0070C0"/>
                </a:solidFill>
                <a:latin typeface="Trebuchet MS"/>
                <a:cs typeface="Trebuchet MS"/>
              </a:rPr>
              <a:t>Cancelled for 2021</a:t>
            </a:r>
            <a:endParaRPr sz="2000" dirty="0">
              <a:latin typeface="Trebuchet MS"/>
              <a:cs typeface="Trebuchet MS"/>
            </a:endParaRPr>
          </a:p>
        </p:txBody>
      </p:sp>
      <p:sp>
        <p:nvSpPr>
          <p:cNvPr id="3" name="object 3"/>
          <p:cNvSpPr txBox="1">
            <a:spLocks noGrp="1"/>
          </p:cNvSpPr>
          <p:nvPr>
            <p:ph type="title"/>
          </p:nvPr>
        </p:nvSpPr>
        <p:spPr>
          <a:xfrm>
            <a:off x="301625" y="237743"/>
            <a:ext cx="6083300" cy="998855"/>
          </a:xfrm>
          <a:prstGeom prst="rect">
            <a:avLst/>
          </a:prstGeom>
        </p:spPr>
        <p:txBody>
          <a:bodyPr vert="horz" wrap="square" lIns="0" tIns="29845" rIns="0" bIns="0" rtlCol="0">
            <a:spAutoFit/>
          </a:bodyPr>
          <a:lstStyle/>
          <a:p>
            <a:pPr marL="12700" marR="5080">
              <a:lnSpc>
                <a:spcPts val="3829"/>
              </a:lnSpc>
              <a:spcBef>
                <a:spcPts val="235"/>
              </a:spcBef>
            </a:pPr>
            <a:r>
              <a:rPr sz="3200" b="1" i="0" spc="-5" dirty="0">
                <a:solidFill>
                  <a:srgbClr val="0070C0"/>
                </a:solidFill>
                <a:latin typeface="Trebuchet MS"/>
                <a:cs typeface="Trebuchet MS"/>
              </a:rPr>
              <a:t>Are you interested in</a:t>
            </a:r>
            <a:r>
              <a:rPr sz="3200" b="1" i="0" spc="-90" dirty="0">
                <a:solidFill>
                  <a:srgbClr val="0070C0"/>
                </a:solidFill>
                <a:latin typeface="Trebuchet MS"/>
                <a:cs typeface="Trebuchet MS"/>
              </a:rPr>
              <a:t> </a:t>
            </a:r>
            <a:r>
              <a:rPr sz="3200" b="1" i="0" spc="-5" dirty="0">
                <a:solidFill>
                  <a:srgbClr val="0070C0"/>
                </a:solidFill>
                <a:latin typeface="Trebuchet MS"/>
                <a:cs typeface="Trebuchet MS"/>
              </a:rPr>
              <a:t>additional  camping</a:t>
            </a:r>
            <a:r>
              <a:rPr sz="3200" b="1" i="0" spc="-20" dirty="0">
                <a:solidFill>
                  <a:srgbClr val="0070C0"/>
                </a:solidFill>
                <a:latin typeface="Trebuchet MS"/>
                <a:cs typeface="Trebuchet MS"/>
              </a:rPr>
              <a:t> </a:t>
            </a:r>
            <a:r>
              <a:rPr sz="3200" b="1" i="0" spc="-5" dirty="0">
                <a:solidFill>
                  <a:srgbClr val="0070C0"/>
                </a:solidFill>
                <a:latin typeface="Trebuchet MS"/>
                <a:cs typeface="Trebuchet MS"/>
              </a:rPr>
              <a:t>opportunities?</a:t>
            </a:r>
            <a:endParaRPr sz="3200">
              <a:latin typeface="Trebuchet MS"/>
              <a:cs typeface="Trebuchet MS"/>
            </a:endParaRPr>
          </a:p>
        </p:txBody>
      </p:sp>
      <p:sp>
        <p:nvSpPr>
          <p:cNvPr id="5" name="object 5"/>
          <p:cNvSpPr/>
          <p:nvPr/>
        </p:nvSpPr>
        <p:spPr>
          <a:xfrm>
            <a:off x="4691002" y="3541875"/>
            <a:ext cx="4356735" cy="2900045"/>
          </a:xfrm>
          <a:custGeom>
            <a:avLst/>
            <a:gdLst/>
            <a:ahLst/>
            <a:cxnLst/>
            <a:rect l="l" t="t" r="r" b="b"/>
            <a:pathLst>
              <a:path w="4356734" h="2900045">
                <a:moveTo>
                  <a:pt x="3812054" y="881531"/>
                </a:moveTo>
                <a:lnTo>
                  <a:pt x="2080861" y="881531"/>
                </a:lnTo>
                <a:lnTo>
                  <a:pt x="2603232" y="0"/>
                </a:lnTo>
                <a:lnTo>
                  <a:pt x="2700164" y="660015"/>
                </a:lnTo>
                <a:lnTo>
                  <a:pt x="3305278" y="660015"/>
                </a:lnTo>
                <a:lnTo>
                  <a:pt x="3243726" y="775265"/>
                </a:lnTo>
                <a:lnTo>
                  <a:pt x="3949744" y="775265"/>
                </a:lnTo>
                <a:lnTo>
                  <a:pt x="3812054" y="881531"/>
                </a:lnTo>
                <a:close/>
              </a:path>
              <a:path w="4356734" h="2900045">
                <a:moveTo>
                  <a:pt x="3305278" y="660015"/>
                </a:moveTo>
                <a:lnTo>
                  <a:pt x="2700164" y="660015"/>
                </a:lnTo>
                <a:lnTo>
                  <a:pt x="3471634" y="348523"/>
                </a:lnTo>
                <a:lnTo>
                  <a:pt x="3305278" y="660015"/>
                </a:lnTo>
                <a:close/>
              </a:path>
              <a:path w="4356734" h="2900045">
                <a:moveTo>
                  <a:pt x="3531110" y="1114983"/>
                </a:moveTo>
                <a:lnTo>
                  <a:pt x="1437825" y="1114983"/>
                </a:lnTo>
                <a:lnTo>
                  <a:pt x="1508697" y="578766"/>
                </a:lnTo>
                <a:lnTo>
                  <a:pt x="2080861" y="881531"/>
                </a:lnTo>
                <a:lnTo>
                  <a:pt x="3812054" y="881531"/>
                </a:lnTo>
                <a:lnTo>
                  <a:pt x="3513469" y="1111970"/>
                </a:lnTo>
                <a:lnTo>
                  <a:pt x="3531110" y="1114983"/>
                </a:lnTo>
                <a:close/>
              </a:path>
              <a:path w="4356734" h="2900045">
                <a:moveTo>
                  <a:pt x="3949744" y="775265"/>
                </a:moveTo>
                <a:lnTo>
                  <a:pt x="3243726" y="775265"/>
                </a:lnTo>
                <a:lnTo>
                  <a:pt x="4100107" y="659219"/>
                </a:lnTo>
                <a:lnTo>
                  <a:pt x="3949744" y="775265"/>
                </a:lnTo>
                <a:close/>
              </a:path>
              <a:path w="4356734" h="2900045">
                <a:moveTo>
                  <a:pt x="339461" y="2463106"/>
                </a:moveTo>
                <a:lnTo>
                  <a:pt x="929630" y="1948455"/>
                </a:lnTo>
                <a:lnTo>
                  <a:pt x="127438" y="1749656"/>
                </a:lnTo>
                <a:lnTo>
                  <a:pt x="970832" y="1402810"/>
                </a:lnTo>
                <a:lnTo>
                  <a:pt x="0" y="969524"/>
                </a:lnTo>
                <a:lnTo>
                  <a:pt x="1437825" y="1114983"/>
                </a:lnTo>
                <a:lnTo>
                  <a:pt x="3531110" y="1114983"/>
                </a:lnTo>
                <a:lnTo>
                  <a:pt x="4356108" y="1255905"/>
                </a:lnTo>
                <a:lnTo>
                  <a:pt x="3444974" y="1447118"/>
                </a:lnTo>
                <a:lnTo>
                  <a:pt x="3679766" y="1767692"/>
                </a:lnTo>
                <a:lnTo>
                  <a:pt x="2959840" y="1767692"/>
                </a:lnTo>
                <a:lnTo>
                  <a:pt x="2966202" y="1996080"/>
                </a:lnTo>
                <a:lnTo>
                  <a:pt x="2315492" y="1996080"/>
                </a:lnTo>
                <a:lnTo>
                  <a:pt x="2292186" y="2113915"/>
                </a:lnTo>
                <a:lnTo>
                  <a:pt x="1364778" y="2113915"/>
                </a:lnTo>
                <a:lnTo>
                  <a:pt x="339461" y="2463106"/>
                </a:lnTo>
                <a:close/>
              </a:path>
              <a:path w="4356734" h="2900045">
                <a:moveTo>
                  <a:pt x="3853130" y="2004395"/>
                </a:moveTo>
                <a:lnTo>
                  <a:pt x="2959840" y="1767692"/>
                </a:lnTo>
                <a:lnTo>
                  <a:pt x="3679766" y="1767692"/>
                </a:lnTo>
                <a:lnTo>
                  <a:pt x="3853130" y="2004395"/>
                </a:lnTo>
                <a:close/>
              </a:path>
              <a:path w="4356734" h="2900045">
                <a:moveTo>
                  <a:pt x="2978627" y="2442156"/>
                </a:moveTo>
                <a:lnTo>
                  <a:pt x="2315492" y="1996080"/>
                </a:lnTo>
                <a:lnTo>
                  <a:pt x="2966202" y="1996080"/>
                </a:lnTo>
                <a:lnTo>
                  <a:pt x="2978627" y="2442156"/>
                </a:lnTo>
                <a:close/>
              </a:path>
              <a:path w="4356734" h="2900045">
                <a:moveTo>
                  <a:pt x="1308648" y="2601926"/>
                </a:moveTo>
                <a:lnTo>
                  <a:pt x="1364778" y="2113915"/>
                </a:lnTo>
                <a:lnTo>
                  <a:pt x="2292186" y="2113915"/>
                </a:lnTo>
                <a:lnTo>
                  <a:pt x="2271714" y="2217423"/>
                </a:lnTo>
                <a:lnTo>
                  <a:pt x="1804654" y="2217423"/>
                </a:lnTo>
                <a:lnTo>
                  <a:pt x="1308648" y="2601926"/>
                </a:lnTo>
                <a:close/>
              </a:path>
              <a:path w="4356734" h="2900045">
                <a:moveTo>
                  <a:pt x="2136731" y="2899907"/>
                </a:moveTo>
                <a:lnTo>
                  <a:pt x="1804654" y="2217423"/>
                </a:lnTo>
                <a:lnTo>
                  <a:pt x="2271714" y="2217423"/>
                </a:lnTo>
                <a:lnTo>
                  <a:pt x="2136731" y="2899907"/>
                </a:lnTo>
                <a:close/>
              </a:path>
            </a:pathLst>
          </a:custGeom>
          <a:solidFill>
            <a:srgbClr val="FFFF00"/>
          </a:solid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914400" y="152400"/>
            <a:ext cx="7239000" cy="1120820"/>
          </a:xfrm>
          <a:prstGeom prst="rect">
            <a:avLst/>
          </a:prstGeom>
        </p:spPr>
        <p:txBody>
          <a:bodyPr vert="horz" wrap="square" lIns="0" tIns="12700" rIns="0" bIns="0" rtlCol="0">
            <a:spAutoFit/>
          </a:bodyPr>
          <a:lstStyle/>
          <a:p>
            <a:pPr marL="12700" algn="ctr">
              <a:lnSpc>
                <a:spcPct val="100000"/>
              </a:lnSpc>
              <a:spcBef>
                <a:spcPts val="100"/>
              </a:spcBef>
            </a:pPr>
            <a:r>
              <a:rPr lang="en-US" sz="3600" b="1" i="0" spc="-10" dirty="0" smtClean="0">
                <a:solidFill>
                  <a:srgbClr val="0070C0"/>
                </a:solidFill>
                <a:latin typeface="Trebuchet MS"/>
                <a:cs typeface="Trebuchet MS"/>
              </a:rPr>
              <a:t>Camp Payment / Scholarships / Refunds</a:t>
            </a:r>
            <a:endParaRPr sz="3600" dirty="0">
              <a:latin typeface="Trebuchet MS"/>
              <a:cs typeface="Trebuchet MS"/>
            </a:endParaRPr>
          </a:p>
        </p:txBody>
      </p:sp>
      <p:sp>
        <p:nvSpPr>
          <p:cNvPr id="6" name="Rectangle 5"/>
          <p:cNvSpPr/>
          <p:nvPr/>
        </p:nvSpPr>
        <p:spPr>
          <a:xfrm>
            <a:off x="762000" y="1219200"/>
            <a:ext cx="7721599" cy="5078313"/>
          </a:xfrm>
          <a:prstGeom prst="rect">
            <a:avLst/>
          </a:prstGeom>
        </p:spPr>
        <p:txBody>
          <a:bodyPr wrap="square">
            <a:spAutoFit/>
          </a:bodyPr>
          <a:lstStyle/>
          <a:p>
            <a:r>
              <a:rPr lang="en-US" b="1" dirty="0" smtClean="0">
                <a:latin typeface="Helvetica" panose="020B0604020202020204" pitchFamily="34" charset="0"/>
                <a:cs typeface="Helvetica" panose="020B0604020202020204" pitchFamily="34" charset="0"/>
              </a:rPr>
              <a:t>Camp </a:t>
            </a:r>
            <a:r>
              <a:rPr lang="en-US" b="1" dirty="0">
                <a:latin typeface="Helvetica" panose="020B0604020202020204" pitchFamily="34" charset="0"/>
                <a:cs typeface="Helvetica" panose="020B0604020202020204" pitchFamily="34" charset="0"/>
              </a:rPr>
              <a:t>Payments</a:t>
            </a:r>
            <a:r>
              <a:rPr lang="en-US" dirty="0">
                <a:latin typeface="Helvetica" panose="020B0604020202020204" pitchFamily="34" charset="0"/>
                <a:cs typeface="Helvetica" panose="020B0604020202020204" pitchFamily="34" charset="0"/>
              </a:rPr>
              <a:t> – Our “early bird” discount is a $50 discount (per week) for all Scouts who pay for camp in full by May 1, with an extension available to Webelos crossing over into the Scouts BSA until June 1</a:t>
            </a:r>
            <a:r>
              <a:rPr lang="en-US" dirty="0" smtClean="0">
                <a:latin typeface="Helvetica" panose="020B0604020202020204" pitchFamily="34" charset="0"/>
                <a:cs typeface="Helvetica" panose="020B0604020202020204" pitchFamily="34" charset="0"/>
              </a:rPr>
              <a:t>.</a:t>
            </a:r>
          </a:p>
          <a:p>
            <a:r>
              <a:rPr lang="en-US" dirty="0" smtClean="0">
                <a:latin typeface="Helvetica" panose="020B0604020202020204" pitchFamily="34" charset="0"/>
                <a:cs typeface="Helvetica" panose="020B0604020202020204" pitchFamily="34" charset="0"/>
              </a:rPr>
              <a:t> </a:t>
            </a:r>
            <a:r>
              <a:rPr lang="en-US" dirty="0">
                <a:latin typeface="Helvetica" panose="020B0604020202020204" pitchFamily="34" charset="0"/>
                <a:cs typeface="Helvetica" panose="020B0604020202020204" pitchFamily="34" charset="0"/>
              </a:rPr>
              <a:t> </a:t>
            </a:r>
            <a:endParaRPr lang="en-US" dirty="0" smtClean="0">
              <a:latin typeface="Helvetica" panose="020B0604020202020204" pitchFamily="34" charset="0"/>
              <a:cs typeface="Helvetica" panose="020B0604020202020204" pitchFamily="34" charset="0"/>
            </a:endParaRPr>
          </a:p>
          <a:p>
            <a:r>
              <a:rPr lang="en-US" b="1" dirty="0" smtClean="0">
                <a:latin typeface="Helvetica" panose="020B0604020202020204" pitchFamily="34" charset="0"/>
                <a:cs typeface="Helvetica" panose="020B0604020202020204" pitchFamily="34" charset="0"/>
              </a:rPr>
              <a:t>Camp </a:t>
            </a:r>
            <a:r>
              <a:rPr lang="en-US" b="1" dirty="0">
                <a:latin typeface="Helvetica" panose="020B0604020202020204" pitchFamily="34" charset="0"/>
                <a:cs typeface="Helvetica" panose="020B0604020202020204" pitchFamily="34" charset="0"/>
              </a:rPr>
              <a:t>Scholarships</a:t>
            </a:r>
            <a:r>
              <a:rPr lang="en-US" dirty="0">
                <a:latin typeface="Helvetica" panose="020B0604020202020204" pitchFamily="34" charset="0"/>
                <a:cs typeface="Helvetica" panose="020B0604020202020204" pitchFamily="34" charset="0"/>
              </a:rPr>
              <a:t> – Understanding these are difficult financial times for many, we have extended the deadline for Warren Wheeler Adventureship (camp scholarship) requests until May 1. Please access our application by clicking here: </a:t>
            </a:r>
            <a:r>
              <a:rPr lang="en-US" b="1" dirty="0">
                <a:latin typeface="Helvetica" panose="020B0604020202020204" pitchFamily="34" charset="0"/>
                <a:cs typeface="Helvetica" panose="020B0604020202020204" pitchFamily="34" charset="0"/>
                <a:hlinkClick r:id="rId2"/>
              </a:rPr>
              <a:t>Adventureship Requests. </a:t>
            </a:r>
            <a:endParaRPr lang="en-US" b="1" dirty="0" smtClean="0">
              <a:latin typeface="Helvetica" panose="020B0604020202020204" pitchFamily="34" charset="0"/>
              <a:cs typeface="Helvetica" panose="020B0604020202020204" pitchFamily="34" charset="0"/>
            </a:endParaRPr>
          </a:p>
          <a:p>
            <a:endParaRPr lang="en-US" dirty="0">
              <a:latin typeface="Helvetica" panose="020B0604020202020204" pitchFamily="34" charset="0"/>
              <a:cs typeface="Helvetica" panose="020B0604020202020204" pitchFamily="34" charset="0"/>
            </a:endParaRPr>
          </a:p>
          <a:p>
            <a:pPr>
              <a:buFont typeface="Arial" panose="020B0604020202020204" pitchFamily="34" charset="0"/>
              <a:buChar char="•"/>
            </a:pPr>
            <a:r>
              <a:rPr lang="en-US" b="1" dirty="0">
                <a:latin typeface="Helvetica" panose="020B0604020202020204" pitchFamily="34" charset="0"/>
                <a:cs typeface="Helvetica" panose="020B0604020202020204" pitchFamily="34" charset="0"/>
              </a:rPr>
              <a:t>Camp Refunds</a:t>
            </a:r>
            <a:r>
              <a:rPr lang="en-US" dirty="0">
                <a:latin typeface="Helvetica" panose="020B0604020202020204" pitchFamily="34" charset="0"/>
                <a:cs typeface="Helvetica" panose="020B0604020202020204" pitchFamily="34" charset="0"/>
              </a:rPr>
              <a:t> – If refunds are necessary, one may apply for a refund beginning June 1 and receive a 100% refund. </a:t>
            </a:r>
          </a:p>
          <a:p>
            <a:pPr>
              <a:buFont typeface="Arial" panose="020B0604020202020204" pitchFamily="34" charset="0"/>
              <a:buChar char="•"/>
            </a:pPr>
            <a:r>
              <a:rPr lang="en-US" dirty="0">
                <a:latin typeface="Helvetica" panose="020B0604020202020204" pitchFamily="34" charset="0"/>
                <a:cs typeface="Helvetica" panose="020B0604020202020204" pitchFamily="34" charset="0"/>
              </a:rPr>
              <a:t>The deadline to submit for a full refund is June 30. An online form for refunds will be developed and distributed shortly. After June 30, our standard refund policy will apply. </a:t>
            </a:r>
          </a:p>
          <a:p>
            <a:r>
              <a:rPr lang="en-US" dirty="0" smtClean="0">
                <a:latin typeface="Helvetica" panose="020B0604020202020204" pitchFamily="34" charset="0"/>
                <a:cs typeface="Helvetica" panose="020B0604020202020204" pitchFamily="34" charset="0"/>
              </a:rPr>
              <a:t>. </a:t>
            </a:r>
          </a:p>
          <a:p>
            <a:r>
              <a:rPr lang="en-US" dirty="0" smtClean="0">
                <a:latin typeface="Helvetica" panose="020B0604020202020204" pitchFamily="34" charset="0"/>
                <a:cs typeface="Helvetica" panose="020B0604020202020204" pitchFamily="34" charset="0"/>
              </a:rPr>
              <a:t>Visit </a:t>
            </a:r>
            <a:r>
              <a:rPr lang="en-US" dirty="0">
                <a:latin typeface="Helvetica" panose="020B0604020202020204" pitchFamily="34" charset="0"/>
                <a:cs typeface="Helvetica" panose="020B0604020202020204" pitchFamily="34" charset="0"/>
              </a:rPr>
              <a:t>the Patriots Path Council website for camping related Information</a:t>
            </a:r>
            <a:br>
              <a:rPr lang="en-US" dirty="0">
                <a:latin typeface="Helvetica" panose="020B0604020202020204" pitchFamily="34" charset="0"/>
                <a:cs typeface="Helvetica" panose="020B0604020202020204" pitchFamily="34" charset="0"/>
              </a:rPr>
            </a:br>
            <a:r>
              <a:rPr lang="en-US" b="1" dirty="0">
                <a:latin typeface="Helvetica" panose="020B0604020202020204" pitchFamily="34" charset="0"/>
                <a:cs typeface="Helvetica" panose="020B0604020202020204" pitchFamily="34" charset="0"/>
                <a:hlinkClick r:id="rId3"/>
              </a:rPr>
              <a:t>https://ppcbsa.org/camping/</a:t>
            </a:r>
            <a:endParaRPr lang="en-US" dirty="0">
              <a:latin typeface="Helvetica" panose="020B0604020202020204" pitchFamily="34" charset="0"/>
              <a:cs typeface="Helvetica" panose="020B0604020202020204" pitchFamily="34" charset="0"/>
            </a:endParaRPr>
          </a:p>
          <a:p>
            <a:endParaRPr lang="en-US" dirty="0">
              <a:effectLst/>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9985715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914400" y="152400"/>
            <a:ext cx="7239000" cy="566822"/>
          </a:xfrm>
          <a:prstGeom prst="rect">
            <a:avLst/>
          </a:prstGeom>
        </p:spPr>
        <p:txBody>
          <a:bodyPr vert="horz" wrap="square" lIns="0" tIns="12700" rIns="0" bIns="0" rtlCol="0">
            <a:spAutoFit/>
          </a:bodyPr>
          <a:lstStyle/>
          <a:p>
            <a:pPr marL="12700" algn="ctr">
              <a:lnSpc>
                <a:spcPct val="100000"/>
              </a:lnSpc>
              <a:spcBef>
                <a:spcPts val="100"/>
              </a:spcBef>
            </a:pPr>
            <a:r>
              <a:rPr lang="en-US" sz="3600" b="1" i="0" spc="-10" dirty="0" smtClean="0">
                <a:solidFill>
                  <a:srgbClr val="0070C0"/>
                </a:solidFill>
                <a:latin typeface="Trebuchet MS"/>
                <a:cs typeface="Trebuchet MS"/>
              </a:rPr>
              <a:t>Camp Payment</a:t>
            </a:r>
            <a:endParaRPr sz="3600" dirty="0">
              <a:latin typeface="Trebuchet MS"/>
              <a:cs typeface="Trebuchet MS"/>
            </a:endParaRPr>
          </a:p>
        </p:txBody>
      </p:sp>
      <p:sp>
        <p:nvSpPr>
          <p:cNvPr id="6" name="Rectangle 5"/>
          <p:cNvSpPr/>
          <p:nvPr/>
        </p:nvSpPr>
        <p:spPr>
          <a:xfrm>
            <a:off x="762000" y="1219200"/>
            <a:ext cx="7721599" cy="3693319"/>
          </a:xfrm>
          <a:prstGeom prst="rect">
            <a:avLst/>
          </a:prstGeom>
        </p:spPr>
        <p:txBody>
          <a:bodyPr wrap="square">
            <a:spAutoFit/>
          </a:bodyPr>
          <a:lstStyle/>
          <a:p>
            <a:r>
              <a:rPr lang="en-US" b="1" dirty="0" smtClean="0">
                <a:latin typeface="Helvetica" panose="020B0604020202020204" pitchFamily="34" charset="0"/>
                <a:cs typeface="Helvetica" panose="020B0604020202020204" pitchFamily="34" charset="0"/>
              </a:rPr>
              <a:t>Camp On Line Payments</a:t>
            </a:r>
            <a:r>
              <a:rPr lang="en-US" dirty="0" smtClean="0">
                <a:latin typeface="Helvetica" panose="020B0604020202020204" pitchFamily="34" charset="0"/>
                <a:cs typeface="Helvetica" panose="020B0604020202020204" pitchFamily="34" charset="0"/>
              </a:rPr>
              <a:t> </a:t>
            </a:r>
            <a:r>
              <a:rPr lang="en-US" dirty="0">
                <a:latin typeface="Helvetica" panose="020B0604020202020204" pitchFamily="34" charset="0"/>
                <a:cs typeface="Helvetica" panose="020B0604020202020204" pitchFamily="34" charset="0"/>
              </a:rPr>
              <a:t>– </a:t>
            </a:r>
            <a:r>
              <a:rPr lang="en-US" dirty="0" smtClean="0">
                <a:latin typeface="Helvetica" panose="020B0604020202020204" pitchFamily="34" charset="0"/>
                <a:cs typeface="Helvetica" panose="020B0604020202020204" pitchFamily="34" charset="0"/>
              </a:rPr>
              <a:t> </a:t>
            </a:r>
          </a:p>
          <a:p>
            <a:r>
              <a:rPr lang="en-US" dirty="0" smtClean="0">
                <a:latin typeface="Helvetica" panose="020B0604020202020204" pitchFamily="34" charset="0"/>
                <a:cs typeface="Helvetica" panose="020B0604020202020204" pitchFamily="34" charset="0"/>
              </a:rPr>
              <a:t>Families can pay for their scouts using the Patriots Path Council website.  Or you can pay by check to “Troop 75”; either method, please notify Margaret Begley of your intent to have your scout(s) participate in camp and how you plan to pay the fees.</a:t>
            </a:r>
          </a:p>
          <a:p>
            <a:endParaRPr lang="en-US" b="1" spc="-5" dirty="0" smtClean="0">
              <a:latin typeface="Trebuchet MS"/>
              <a:cs typeface="Trebuchet MS"/>
            </a:endParaRPr>
          </a:p>
          <a:p>
            <a:r>
              <a:rPr lang="en-US" b="1" spc="-5" dirty="0" smtClean="0">
                <a:latin typeface="Trebuchet MS"/>
                <a:cs typeface="Trebuchet MS"/>
              </a:rPr>
              <a:t>Margaret </a:t>
            </a:r>
            <a:r>
              <a:rPr lang="en-US" b="1" spc="-5" dirty="0">
                <a:latin typeface="Trebuchet MS"/>
                <a:cs typeface="Trebuchet MS"/>
              </a:rPr>
              <a:t>Begley	917-359-7495	(</a:t>
            </a:r>
            <a:r>
              <a:rPr lang="en-US" u="heavy" spc="-5" dirty="0" smtClean="0">
                <a:uFill>
                  <a:solidFill>
                    <a:srgbClr val="55C7AA"/>
                  </a:solidFill>
                </a:uFill>
                <a:latin typeface="Trebuchet MS"/>
                <a:cs typeface="Trebuchet MS"/>
              </a:rPr>
              <a:t>margaret.begley@gmail.com</a:t>
            </a:r>
            <a:r>
              <a:rPr lang="en-US" b="1" u="heavy" spc="-5" dirty="0" smtClean="0">
                <a:uFill>
                  <a:solidFill>
                    <a:srgbClr val="55C7AA"/>
                  </a:solidFill>
                </a:uFill>
                <a:latin typeface="Trebuchet MS"/>
                <a:cs typeface="Trebuchet MS"/>
              </a:rPr>
              <a:t>)</a:t>
            </a:r>
            <a:endParaRPr lang="en-US" dirty="0" smtClean="0">
              <a:latin typeface="Helvetica" panose="020B0604020202020204" pitchFamily="34" charset="0"/>
              <a:cs typeface="Helvetica" panose="020B0604020202020204" pitchFamily="34" charset="0"/>
            </a:endParaRPr>
          </a:p>
          <a:p>
            <a:r>
              <a:rPr lang="en-US" dirty="0" smtClean="0">
                <a:latin typeface="Helvetica" panose="020B0604020202020204" pitchFamily="34" charset="0"/>
                <a:cs typeface="Helvetica" panose="020B0604020202020204" pitchFamily="34" charset="0"/>
              </a:rPr>
              <a:t> </a:t>
            </a:r>
            <a:endParaRPr lang="en-US" dirty="0">
              <a:latin typeface="Helvetica" panose="020B0604020202020204" pitchFamily="34" charset="0"/>
              <a:cs typeface="Helvetica" panose="020B0604020202020204" pitchFamily="34" charset="0"/>
            </a:endParaRPr>
          </a:p>
          <a:p>
            <a:r>
              <a:rPr lang="en-US" dirty="0" smtClean="0">
                <a:latin typeface="Helvetica" panose="020B0604020202020204" pitchFamily="34" charset="0"/>
                <a:cs typeface="Helvetica" panose="020B0604020202020204" pitchFamily="34" charset="0"/>
              </a:rPr>
              <a:t>Additional information will be provided on request.</a:t>
            </a:r>
          </a:p>
          <a:p>
            <a:r>
              <a:rPr lang="en-US" dirty="0" smtClean="0">
                <a:latin typeface="Helvetica" panose="020B0604020202020204" pitchFamily="34" charset="0"/>
                <a:cs typeface="Helvetica" panose="020B0604020202020204" pitchFamily="34" charset="0"/>
              </a:rPr>
              <a:t>. </a:t>
            </a:r>
          </a:p>
          <a:p>
            <a:r>
              <a:rPr lang="en-US" dirty="0" smtClean="0">
                <a:latin typeface="Helvetica" panose="020B0604020202020204" pitchFamily="34" charset="0"/>
                <a:cs typeface="Helvetica" panose="020B0604020202020204" pitchFamily="34" charset="0"/>
              </a:rPr>
              <a:t>Visit </a:t>
            </a:r>
            <a:r>
              <a:rPr lang="en-US" dirty="0">
                <a:latin typeface="Helvetica" panose="020B0604020202020204" pitchFamily="34" charset="0"/>
                <a:cs typeface="Helvetica" panose="020B0604020202020204" pitchFamily="34" charset="0"/>
              </a:rPr>
              <a:t>the Patriots Path Council website for camping related Information</a:t>
            </a:r>
            <a:br>
              <a:rPr lang="en-US" dirty="0">
                <a:latin typeface="Helvetica" panose="020B0604020202020204" pitchFamily="34" charset="0"/>
                <a:cs typeface="Helvetica" panose="020B0604020202020204" pitchFamily="34" charset="0"/>
              </a:rPr>
            </a:br>
            <a:r>
              <a:rPr lang="en-US" b="1" dirty="0">
                <a:latin typeface="Helvetica" panose="020B0604020202020204" pitchFamily="34" charset="0"/>
                <a:cs typeface="Helvetica" panose="020B0604020202020204" pitchFamily="34" charset="0"/>
                <a:hlinkClick r:id="rId2"/>
              </a:rPr>
              <a:t>https://ppcbsa.org/camping/</a:t>
            </a:r>
            <a:endParaRPr lang="en-US" dirty="0">
              <a:latin typeface="Helvetica" panose="020B0604020202020204" pitchFamily="34" charset="0"/>
              <a:cs typeface="Helvetica" panose="020B0604020202020204" pitchFamily="34" charset="0"/>
            </a:endParaRPr>
          </a:p>
          <a:p>
            <a:endParaRPr lang="en-US" dirty="0">
              <a:effectLst/>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5685726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3999" cy="685799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0"/>
            <a:ext cx="9143999" cy="6857999"/>
          </a:xfrm>
          <a:prstGeom prst="rect">
            <a:avLst/>
          </a:prstGeom>
          <a:blipFill>
            <a:blip r:embed="rId3" cstate="print"/>
            <a:stretch>
              <a:fillRect/>
            </a:stretch>
          </a:blipFill>
        </p:spPr>
        <p:txBody>
          <a:bodyPr wrap="square" lIns="0" tIns="0" rIns="0" bIns="0" rtlCol="0"/>
          <a:lstStyle/>
          <a:p>
            <a:endParaRPr dirty="0"/>
          </a:p>
        </p:txBody>
      </p:sp>
      <p:sp>
        <p:nvSpPr>
          <p:cNvPr id="6" name="object 6"/>
          <p:cNvSpPr txBox="1">
            <a:spLocks noGrp="1"/>
          </p:cNvSpPr>
          <p:nvPr>
            <p:ph type="title"/>
          </p:nvPr>
        </p:nvSpPr>
        <p:spPr>
          <a:xfrm>
            <a:off x="1981200" y="201121"/>
            <a:ext cx="3968115" cy="695960"/>
          </a:xfrm>
          <a:prstGeom prst="rect">
            <a:avLst/>
          </a:prstGeom>
        </p:spPr>
        <p:txBody>
          <a:bodyPr vert="horz" wrap="square" lIns="0" tIns="12700" rIns="0" bIns="0" rtlCol="0">
            <a:spAutoFit/>
          </a:bodyPr>
          <a:lstStyle/>
          <a:p>
            <a:pPr marL="12700">
              <a:lnSpc>
                <a:spcPct val="100000"/>
              </a:lnSpc>
              <a:spcBef>
                <a:spcPts val="100"/>
              </a:spcBef>
            </a:pPr>
            <a:r>
              <a:rPr sz="4400" i="0" spc="-10" dirty="0">
                <a:latin typeface="Trebuchet MS"/>
                <a:cs typeface="Trebuchet MS"/>
              </a:rPr>
              <a:t>On-Site</a:t>
            </a:r>
            <a:r>
              <a:rPr sz="4400" i="0" spc="-95" dirty="0">
                <a:latin typeface="Trebuchet MS"/>
                <a:cs typeface="Trebuchet MS"/>
              </a:rPr>
              <a:t> </a:t>
            </a:r>
            <a:r>
              <a:rPr sz="4400" i="0" spc="-5" dirty="0">
                <a:latin typeface="Trebuchet MS"/>
                <a:cs typeface="Trebuchet MS"/>
              </a:rPr>
              <a:t>Leaders</a:t>
            </a:r>
            <a:endParaRPr sz="4400" dirty="0">
              <a:latin typeface="Trebuchet MS"/>
              <a:cs typeface="Trebuchet MS"/>
            </a:endParaRPr>
          </a:p>
        </p:txBody>
      </p:sp>
      <p:sp>
        <p:nvSpPr>
          <p:cNvPr id="7" name="object 7"/>
          <p:cNvSpPr txBox="1"/>
          <p:nvPr/>
        </p:nvSpPr>
        <p:spPr>
          <a:xfrm>
            <a:off x="685800" y="3886200"/>
            <a:ext cx="7105650" cy="635000"/>
          </a:xfrm>
          <a:prstGeom prst="rect">
            <a:avLst/>
          </a:prstGeom>
        </p:spPr>
        <p:txBody>
          <a:bodyPr vert="horz" wrap="square" lIns="0" tIns="12700" rIns="0" bIns="0" rtlCol="0">
            <a:spAutoFit/>
          </a:bodyPr>
          <a:lstStyle/>
          <a:p>
            <a:pPr marL="12700">
              <a:lnSpc>
                <a:spcPct val="100000"/>
              </a:lnSpc>
              <a:spcBef>
                <a:spcPts val="100"/>
              </a:spcBef>
            </a:pPr>
            <a:r>
              <a:rPr sz="4000" spc="-5" dirty="0">
                <a:solidFill>
                  <a:srgbClr val="6666FF"/>
                </a:solidFill>
                <a:latin typeface="Trebuchet MS"/>
                <a:cs typeface="Trebuchet MS"/>
              </a:rPr>
              <a:t>Registration, Payment </a:t>
            </a:r>
            <a:r>
              <a:rPr sz="4000" dirty="0">
                <a:solidFill>
                  <a:srgbClr val="6666FF"/>
                </a:solidFill>
                <a:latin typeface="Trebuchet MS"/>
                <a:cs typeface="Trebuchet MS"/>
              </a:rPr>
              <a:t>&amp;</a:t>
            </a:r>
            <a:r>
              <a:rPr sz="4000" spc="-100" dirty="0">
                <a:solidFill>
                  <a:srgbClr val="6666FF"/>
                </a:solidFill>
                <a:latin typeface="Trebuchet MS"/>
                <a:cs typeface="Trebuchet MS"/>
              </a:rPr>
              <a:t> </a:t>
            </a:r>
            <a:r>
              <a:rPr sz="4000" spc="-5" dirty="0">
                <a:solidFill>
                  <a:srgbClr val="6666FF"/>
                </a:solidFill>
                <a:latin typeface="Trebuchet MS"/>
                <a:cs typeface="Trebuchet MS"/>
              </a:rPr>
              <a:t>Forms</a:t>
            </a:r>
            <a:endParaRPr sz="4000" dirty="0">
              <a:latin typeface="Trebuchet MS"/>
              <a:cs typeface="Trebuchet MS"/>
            </a:endParaRPr>
          </a:p>
        </p:txBody>
      </p:sp>
      <p:sp>
        <p:nvSpPr>
          <p:cNvPr id="8" name="object 8"/>
          <p:cNvSpPr txBox="1"/>
          <p:nvPr/>
        </p:nvSpPr>
        <p:spPr>
          <a:xfrm>
            <a:off x="377825" y="4663440"/>
            <a:ext cx="7689215" cy="330200"/>
          </a:xfrm>
          <a:prstGeom prst="rect">
            <a:avLst/>
          </a:prstGeom>
        </p:spPr>
        <p:txBody>
          <a:bodyPr vert="horz" wrap="square" lIns="0" tIns="12700" rIns="0" bIns="0" rtlCol="0">
            <a:spAutoFit/>
          </a:bodyPr>
          <a:lstStyle/>
          <a:p>
            <a:pPr marL="12700">
              <a:lnSpc>
                <a:spcPct val="100000"/>
              </a:lnSpc>
              <a:spcBef>
                <a:spcPts val="100"/>
              </a:spcBef>
              <a:tabLst>
                <a:tab pos="2298065" algn="l"/>
                <a:tab pos="4126865" algn="l"/>
              </a:tabLst>
            </a:pPr>
            <a:r>
              <a:rPr sz="2000" b="1" spc="-5" dirty="0">
                <a:latin typeface="Trebuchet MS"/>
                <a:cs typeface="Trebuchet MS"/>
              </a:rPr>
              <a:t>Margaret Begley	917-359-7495	(</a:t>
            </a:r>
            <a:r>
              <a:rPr sz="2000" b="1" u="heavy" spc="-5" dirty="0">
                <a:solidFill>
                  <a:srgbClr val="55C7AA"/>
                </a:solidFill>
                <a:uFill>
                  <a:solidFill>
                    <a:srgbClr val="55C7AA"/>
                  </a:solidFill>
                </a:uFill>
                <a:latin typeface="Trebuchet MS"/>
                <a:cs typeface="Trebuchet MS"/>
              </a:rPr>
              <a:t>margaret.begley@gmail.com</a:t>
            </a:r>
            <a:r>
              <a:rPr sz="2000" b="1" spc="-5" dirty="0">
                <a:latin typeface="Trebuchet MS"/>
                <a:cs typeface="Trebuchet MS"/>
              </a:rPr>
              <a:t>)</a:t>
            </a:r>
            <a:endParaRPr sz="2000" dirty="0">
              <a:latin typeface="Trebuchet MS"/>
              <a:cs typeface="Trebuchet MS"/>
            </a:endParaRPr>
          </a:p>
        </p:txBody>
      </p:sp>
      <p:sp>
        <p:nvSpPr>
          <p:cNvPr id="9" name="object 9"/>
          <p:cNvSpPr txBox="1"/>
          <p:nvPr/>
        </p:nvSpPr>
        <p:spPr>
          <a:xfrm>
            <a:off x="377825" y="4968240"/>
            <a:ext cx="2759075" cy="474489"/>
          </a:xfrm>
          <a:prstGeom prst="rect">
            <a:avLst/>
          </a:prstGeom>
        </p:spPr>
        <p:txBody>
          <a:bodyPr vert="horz" wrap="square" lIns="0" tIns="165100" rIns="0" bIns="0" rtlCol="0">
            <a:spAutoFit/>
          </a:bodyPr>
          <a:lstStyle/>
          <a:p>
            <a:pPr marL="12700">
              <a:lnSpc>
                <a:spcPct val="100000"/>
              </a:lnSpc>
              <a:spcBef>
                <a:spcPts val="1200"/>
              </a:spcBef>
            </a:pPr>
            <a:r>
              <a:rPr sz="2000" spc="-5" dirty="0" smtClean="0">
                <a:latin typeface="Trebuchet MS"/>
                <a:cs typeface="Trebuchet MS"/>
              </a:rPr>
              <a:t>Forms </a:t>
            </a:r>
            <a:r>
              <a:rPr sz="2000" spc="-5" dirty="0">
                <a:latin typeface="Trebuchet MS"/>
                <a:cs typeface="Trebuchet MS"/>
              </a:rPr>
              <a:t>drop-off</a:t>
            </a:r>
            <a:r>
              <a:rPr sz="2000" spc="-85" dirty="0">
                <a:latin typeface="Trebuchet MS"/>
                <a:cs typeface="Trebuchet MS"/>
              </a:rPr>
              <a:t> </a:t>
            </a:r>
            <a:r>
              <a:rPr sz="2000" spc="-5" dirty="0">
                <a:latin typeface="Trebuchet MS"/>
                <a:cs typeface="Trebuchet MS"/>
              </a:rPr>
              <a:t>Address:</a:t>
            </a:r>
            <a:endParaRPr sz="2000" dirty="0">
              <a:latin typeface="Trebuchet MS"/>
              <a:cs typeface="Trebuchet MS"/>
            </a:endParaRPr>
          </a:p>
        </p:txBody>
      </p:sp>
      <p:sp>
        <p:nvSpPr>
          <p:cNvPr id="10" name="object 10"/>
          <p:cNvSpPr txBox="1"/>
          <p:nvPr/>
        </p:nvSpPr>
        <p:spPr>
          <a:xfrm>
            <a:off x="3340235" y="4968240"/>
            <a:ext cx="4646158" cy="474489"/>
          </a:xfrm>
          <a:prstGeom prst="rect">
            <a:avLst/>
          </a:prstGeom>
        </p:spPr>
        <p:txBody>
          <a:bodyPr vert="horz" wrap="square" lIns="0" tIns="165100" rIns="0" bIns="0" rtlCol="0">
            <a:spAutoFit/>
          </a:bodyPr>
          <a:lstStyle/>
          <a:p>
            <a:pPr marL="12700">
              <a:lnSpc>
                <a:spcPct val="100000"/>
              </a:lnSpc>
              <a:spcBef>
                <a:spcPts val="1200"/>
              </a:spcBef>
            </a:pPr>
            <a:r>
              <a:rPr sz="2000" spc="-5" dirty="0" smtClean="0">
                <a:latin typeface="Trebuchet MS"/>
                <a:cs typeface="Trebuchet MS"/>
              </a:rPr>
              <a:t>224 </a:t>
            </a:r>
            <a:r>
              <a:rPr sz="2000" spc="-5" dirty="0">
                <a:latin typeface="Trebuchet MS"/>
                <a:cs typeface="Trebuchet MS"/>
              </a:rPr>
              <a:t>Stoughton Ave.,</a:t>
            </a:r>
            <a:r>
              <a:rPr sz="2000" spc="-85" dirty="0">
                <a:latin typeface="Trebuchet MS"/>
                <a:cs typeface="Trebuchet MS"/>
              </a:rPr>
              <a:t> </a:t>
            </a:r>
            <a:r>
              <a:rPr sz="2000" spc="-5" dirty="0">
                <a:latin typeface="Trebuchet MS"/>
                <a:cs typeface="Trebuchet MS"/>
              </a:rPr>
              <a:t>Cranford</a:t>
            </a:r>
            <a:endParaRPr sz="2000" dirty="0">
              <a:latin typeface="Trebuchet MS"/>
              <a:cs typeface="Trebuchet MS"/>
            </a:endParaRPr>
          </a:p>
        </p:txBody>
      </p:sp>
      <p:sp>
        <p:nvSpPr>
          <p:cNvPr id="12" name="Rectangle 11"/>
          <p:cNvSpPr/>
          <p:nvPr/>
        </p:nvSpPr>
        <p:spPr>
          <a:xfrm>
            <a:off x="1151618" y="2507159"/>
            <a:ext cx="5477782" cy="769441"/>
          </a:xfrm>
          <a:prstGeom prst="rect">
            <a:avLst/>
          </a:prstGeom>
        </p:spPr>
        <p:txBody>
          <a:bodyPr wrap="none">
            <a:spAutoFit/>
          </a:bodyPr>
          <a:lstStyle/>
          <a:p>
            <a:r>
              <a:rPr lang="en-US" sz="4400" i="0" spc="-10" dirty="0" smtClean="0">
                <a:solidFill>
                  <a:schemeClr val="tx2"/>
                </a:solidFill>
                <a:latin typeface="Trebuchet MS"/>
                <a:cs typeface="Trebuchet MS"/>
              </a:rPr>
              <a:t>Merit Badge Planning</a:t>
            </a:r>
            <a:endParaRPr lang="en-US" sz="4400" dirty="0">
              <a:solidFill>
                <a:schemeClr val="tx2"/>
              </a:solidFill>
            </a:endParaRPr>
          </a:p>
        </p:txBody>
      </p:sp>
      <p:graphicFrame>
        <p:nvGraphicFramePr>
          <p:cNvPr id="13" name="object 4"/>
          <p:cNvGraphicFramePr>
            <a:graphicFrameLocks noGrp="1"/>
          </p:cNvGraphicFramePr>
          <p:nvPr>
            <p:extLst>
              <p:ext uri="{D42A27DB-BD31-4B8C-83A1-F6EECF244321}">
                <p14:modId xmlns:p14="http://schemas.microsoft.com/office/powerpoint/2010/main" val="140047564"/>
              </p:ext>
            </p:extLst>
          </p:nvPr>
        </p:nvGraphicFramePr>
        <p:xfrm>
          <a:off x="228600" y="3125790"/>
          <a:ext cx="7757793" cy="616947"/>
        </p:xfrm>
        <a:graphic>
          <a:graphicData uri="http://schemas.openxmlformats.org/drawingml/2006/table">
            <a:tbl>
              <a:tblPr firstRow="1" bandRow="1">
                <a:tableStyleId>{2D5ABB26-0587-4C30-8999-92F81FD0307C}</a:tableStyleId>
              </a:tblPr>
              <a:tblGrid>
                <a:gridCol w="1684908">
                  <a:extLst>
                    <a:ext uri="{9D8B030D-6E8A-4147-A177-3AD203B41FA5}">
                      <a16:colId xmlns:a16="http://schemas.microsoft.com/office/drawing/2014/main" val="20000"/>
                    </a:ext>
                  </a:extLst>
                </a:gridCol>
                <a:gridCol w="2154098">
                  <a:extLst>
                    <a:ext uri="{9D8B030D-6E8A-4147-A177-3AD203B41FA5}">
                      <a16:colId xmlns:a16="http://schemas.microsoft.com/office/drawing/2014/main" val="20001"/>
                    </a:ext>
                  </a:extLst>
                </a:gridCol>
                <a:gridCol w="3918787">
                  <a:extLst>
                    <a:ext uri="{9D8B030D-6E8A-4147-A177-3AD203B41FA5}">
                      <a16:colId xmlns:a16="http://schemas.microsoft.com/office/drawing/2014/main" val="20002"/>
                    </a:ext>
                  </a:extLst>
                </a:gridCol>
              </a:tblGrid>
              <a:tr h="616947">
                <a:tc>
                  <a:txBody>
                    <a:bodyPr/>
                    <a:lstStyle/>
                    <a:p>
                      <a:pPr marL="31750">
                        <a:lnSpc>
                          <a:spcPts val="2835"/>
                        </a:lnSpc>
                        <a:spcBef>
                          <a:spcPts val="635"/>
                        </a:spcBef>
                      </a:pPr>
                      <a:r>
                        <a:rPr lang="en-US" sz="2000" spc="-5" dirty="0" smtClean="0">
                          <a:latin typeface="Trebuchet MS"/>
                          <a:cs typeface="Trebuchet MS"/>
                        </a:rPr>
                        <a:t>Tara</a:t>
                      </a:r>
                      <a:r>
                        <a:rPr lang="en-US" sz="2000" spc="-5" baseline="0" dirty="0" smtClean="0">
                          <a:latin typeface="Trebuchet MS"/>
                          <a:cs typeface="Trebuchet MS"/>
                        </a:rPr>
                        <a:t> Jaeger</a:t>
                      </a:r>
                      <a:endParaRPr lang="en-US" sz="2000" spc="-5" dirty="0" smtClean="0">
                        <a:latin typeface="Trebuchet MS"/>
                        <a:cs typeface="Trebuchet MS"/>
                      </a:endParaRPr>
                    </a:p>
                  </a:txBody>
                  <a:tcPr marL="0" marR="0" marT="80645" marB="0"/>
                </a:tc>
                <a:tc>
                  <a:txBody>
                    <a:bodyPr/>
                    <a:lstStyle/>
                    <a:p>
                      <a:pPr marL="203835">
                        <a:lnSpc>
                          <a:spcPts val="2835"/>
                        </a:lnSpc>
                        <a:spcBef>
                          <a:spcPts val="635"/>
                        </a:spcBef>
                      </a:pPr>
                      <a:r>
                        <a:rPr lang="en-US" sz="2000" dirty="0" smtClean="0">
                          <a:solidFill>
                            <a:schemeClr val="tx1"/>
                          </a:solidFill>
                          <a:effectLst/>
                          <a:latin typeface="Trebuchet MS" panose="020B0603020202020204" pitchFamily="34" charset="0"/>
                          <a:ea typeface="+mn-ea"/>
                          <a:cs typeface="+mn-cs"/>
                        </a:rPr>
                        <a:t>908-768-8964</a:t>
                      </a:r>
                      <a:endParaRPr lang="en-US" sz="2000" spc="-5" dirty="0" smtClean="0">
                        <a:latin typeface="Trebuchet MS" panose="020B0603020202020204" pitchFamily="34" charset="0"/>
                        <a:cs typeface="Trebuchet MS"/>
                      </a:endParaRPr>
                    </a:p>
                  </a:txBody>
                  <a:tcPr marL="0" marR="0" marT="80645" marB="0"/>
                </a:tc>
                <a:tc>
                  <a:txBody>
                    <a:bodyPr/>
                    <a:lstStyle/>
                    <a:p>
                      <a:pPr marL="105410" algn="l">
                        <a:lnSpc>
                          <a:spcPts val="2835"/>
                        </a:lnSpc>
                        <a:spcBef>
                          <a:spcPts val="635"/>
                        </a:spcBef>
                      </a:pPr>
                      <a:r>
                        <a:rPr sz="2000" spc="-5" dirty="0" smtClean="0">
                          <a:solidFill>
                            <a:schemeClr val="tx2">
                              <a:lumMod val="75000"/>
                            </a:schemeClr>
                          </a:solidFill>
                          <a:latin typeface="Trebuchet MS"/>
                          <a:cs typeface="Trebuchet MS"/>
                        </a:rPr>
                        <a:t>(</a:t>
                      </a:r>
                      <a:r>
                        <a:rPr lang="en-US" sz="2000" spc="-5" dirty="0" smtClean="0">
                          <a:solidFill>
                            <a:schemeClr val="tx2"/>
                          </a:solidFill>
                          <a:latin typeface="Trebuchet MS"/>
                          <a:cs typeface="Trebuchet MS"/>
                        </a:rPr>
                        <a:t>tbzjaeger@gmail.com</a:t>
                      </a:r>
                      <a:r>
                        <a:rPr lang="en-US" sz="2000" spc="-5" dirty="0" smtClean="0">
                          <a:solidFill>
                            <a:schemeClr val="tx2">
                              <a:lumMod val="75000"/>
                            </a:schemeClr>
                          </a:solidFill>
                          <a:latin typeface="Trebuchet MS"/>
                          <a:cs typeface="Trebuchet MS"/>
                        </a:rPr>
                        <a:t>)</a:t>
                      </a:r>
                    </a:p>
                  </a:txBody>
                  <a:tcPr marL="0" marR="0" marT="80645" marB="0"/>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49186" y="533400"/>
            <a:ext cx="5491746" cy="1674817"/>
          </a:xfrm>
          <a:prstGeom prst="rect">
            <a:avLst/>
          </a:prstGeom>
        </p:spPr>
        <p:txBody>
          <a:bodyPr vert="horz" wrap="square" lIns="0" tIns="12700" rIns="0" bIns="0" rtlCol="0">
            <a:spAutoFit/>
          </a:bodyPr>
          <a:lstStyle/>
          <a:p>
            <a:pPr marL="12700" algn="ctr">
              <a:lnSpc>
                <a:spcPct val="100000"/>
              </a:lnSpc>
              <a:spcBef>
                <a:spcPts val="100"/>
              </a:spcBef>
            </a:pPr>
            <a:r>
              <a:rPr lang="en-US" sz="5400" i="0" dirty="0" smtClean="0">
                <a:solidFill>
                  <a:srgbClr val="C00000"/>
                </a:solidFill>
                <a:latin typeface="Trebuchet MS" panose="020B0603020202020204" pitchFamily="34" charset="0"/>
                <a:cs typeface="Arial"/>
              </a:rPr>
              <a:t>Annual T75</a:t>
            </a:r>
            <a:br>
              <a:rPr lang="en-US" sz="5400" i="0" dirty="0" smtClean="0">
                <a:solidFill>
                  <a:srgbClr val="C00000"/>
                </a:solidFill>
                <a:latin typeface="Trebuchet MS" panose="020B0603020202020204" pitchFamily="34" charset="0"/>
                <a:cs typeface="Arial"/>
              </a:rPr>
            </a:br>
            <a:r>
              <a:rPr lang="en-US" sz="5400" i="0" dirty="0" smtClean="0">
                <a:solidFill>
                  <a:srgbClr val="C00000"/>
                </a:solidFill>
                <a:latin typeface="Trebuchet MS" panose="020B0603020202020204" pitchFamily="34" charset="0"/>
                <a:cs typeface="Arial"/>
              </a:rPr>
              <a:t>Summer Camp</a:t>
            </a:r>
            <a:endParaRPr sz="5400" dirty="0">
              <a:latin typeface="Trebuchet MS" panose="020B0603020202020204" pitchFamily="34" charset="0"/>
              <a:cs typeface="Arial"/>
            </a:endParaRPr>
          </a:p>
        </p:txBody>
      </p:sp>
      <p:sp>
        <p:nvSpPr>
          <p:cNvPr id="3" name="object 3"/>
          <p:cNvSpPr txBox="1"/>
          <p:nvPr/>
        </p:nvSpPr>
        <p:spPr>
          <a:xfrm>
            <a:off x="1355238" y="2133600"/>
            <a:ext cx="1948531" cy="695960"/>
          </a:xfrm>
          <a:prstGeom prst="rect">
            <a:avLst/>
          </a:prstGeom>
        </p:spPr>
        <p:txBody>
          <a:bodyPr vert="horz" wrap="square" lIns="0" tIns="12700" rIns="0" bIns="0" rtlCol="0">
            <a:spAutoFit/>
          </a:bodyPr>
          <a:lstStyle/>
          <a:p>
            <a:pPr marL="12700">
              <a:lnSpc>
                <a:spcPct val="100000"/>
              </a:lnSpc>
              <a:spcBef>
                <a:spcPts val="100"/>
              </a:spcBef>
            </a:pPr>
            <a:r>
              <a:rPr sz="4400" spc="-285" dirty="0">
                <a:latin typeface="Trebuchet MS" panose="020B0603020202020204" pitchFamily="34" charset="0"/>
                <a:cs typeface="Arial"/>
              </a:rPr>
              <a:t>WHEN:</a:t>
            </a:r>
            <a:endParaRPr sz="4400" dirty="0">
              <a:latin typeface="Trebuchet MS" panose="020B0603020202020204" pitchFamily="34" charset="0"/>
              <a:cs typeface="Arial"/>
            </a:endParaRPr>
          </a:p>
        </p:txBody>
      </p:sp>
      <p:sp>
        <p:nvSpPr>
          <p:cNvPr id="4" name="object 4"/>
          <p:cNvSpPr txBox="1"/>
          <p:nvPr/>
        </p:nvSpPr>
        <p:spPr>
          <a:xfrm>
            <a:off x="3276599" y="2133600"/>
            <a:ext cx="5302321" cy="689932"/>
          </a:xfrm>
          <a:prstGeom prst="rect">
            <a:avLst/>
          </a:prstGeom>
        </p:spPr>
        <p:txBody>
          <a:bodyPr vert="horz" wrap="square" lIns="0" tIns="12700" rIns="0" bIns="0" rtlCol="0">
            <a:spAutoFit/>
          </a:bodyPr>
          <a:lstStyle/>
          <a:p>
            <a:pPr marL="12700">
              <a:lnSpc>
                <a:spcPct val="100000"/>
              </a:lnSpc>
              <a:spcBef>
                <a:spcPts val="100"/>
              </a:spcBef>
              <a:tabLst>
                <a:tab pos="2810510" algn="l"/>
              </a:tabLst>
            </a:pPr>
            <a:r>
              <a:rPr sz="4400" dirty="0">
                <a:latin typeface="Trebuchet MS" panose="020B0603020202020204" pitchFamily="34" charset="0"/>
                <a:cs typeface="Arial"/>
              </a:rPr>
              <a:t>July </a:t>
            </a:r>
            <a:r>
              <a:rPr sz="4400" dirty="0" smtClean="0">
                <a:latin typeface="Trebuchet MS" panose="020B0603020202020204" pitchFamily="34" charset="0"/>
                <a:cs typeface="Arial"/>
              </a:rPr>
              <a:t>1</a:t>
            </a:r>
            <a:r>
              <a:rPr lang="en-US" sz="4400" dirty="0" smtClean="0">
                <a:latin typeface="Trebuchet MS" panose="020B0603020202020204" pitchFamily="34" charset="0"/>
                <a:cs typeface="Arial"/>
              </a:rPr>
              <a:t>8</a:t>
            </a:r>
            <a:r>
              <a:rPr sz="4400" spc="-150" dirty="0" smtClean="0">
                <a:latin typeface="Trebuchet MS" panose="020B0603020202020204" pitchFamily="34" charset="0"/>
                <a:cs typeface="Arial"/>
              </a:rPr>
              <a:t> </a:t>
            </a:r>
            <a:r>
              <a:rPr sz="4400" spc="-150" dirty="0">
                <a:latin typeface="Trebuchet MS" panose="020B0603020202020204" pitchFamily="34" charset="0"/>
                <a:cs typeface="Arial"/>
              </a:rPr>
              <a:t>– </a:t>
            </a:r>
            <a:r>
              <a:rPr sz="4400" dirty="0" smtClean="0">
                <a:latin typeface="Trebuchet MS" panose="020B0603020202020204" pitchFamily="34" charset="0"/>
                <a:cs typeface="Arial"/>
              </a:rPr>
              <a:t>2</a:t>
            </a:r>
            <a:r>
              <a:rPr lang="en-US" sz="4400" dirty="0" smtClean="0">
                <a:latin typeface="Trebuchet MS" panose="020B0603020202020204" pitchFamily="34" charset="0"/>
                <a:cs typeface="Arial"/>
              </a:rPr>
              <a:t>3</a:t>
            </a:r>
            <a:r>
              <a:rPr sz="4400" dirty="0" smtClean="0">
                <a:latin typeface="Trebuchet MS" panose="020B0603020202020204" pitchFamily="34" charset="0"/>
                <a:cs typeface="Arial"/>
              </a:rPr>
              <a:t>, </a:t>
            </a:r>
            <a:r>
              <a:rPr lang="en-US" sz="4400" dirty="0" smtClean="0">
                <a:latin typeface="Trebuchet MS" panose="020B0603020202020204" pitchFamily="34" charset="0"/>
                <a:cs typeface="Arial"/>
              </a:rPr>
              <a:t>2021</a:t>
            </a:r>
            <a:endParaRPr sz="4400" dirty="0">
              <a:latin typeface="Trebuchet MS" panose="020B0603020202020204" pitchFamily="34" charset="0"/>
              <a:cs typeface="Arial"/>
            </a:endParaRPr>
          </a:p>
        </p:txBody>
      </p:sp>
      <p:sp>
        <p:nvSpPr>
          <p:cNvPr id="5" name="object 5"/>
          <p:cNvSpPr txBox="1"/>
          <p:nvPr/>
        </p:nvSpPr>
        <p:spPr>
          <a:xfrm>
            <a:off x="1817544" y="3467099"/>
            <a:ext cx="6793056" cy="2037096"/>
          </a:xfrm>
          <a:prstGeom prst="rect">
            <a:avLst/>
          </a:prstGeom>
        </p:spPr>
        <p:txBody>
          <a:bodyPr vert="horz" wrap="square" lIns="0" tIns="38100" rIns="0" bIns="0" rtlCol="0">
            <a:spAutoFit/>
          </a:bodyPr>
          <a:lstStyle/>
          <a:p>
            <a:pPr marL="356235" marR="5080" indent="-344170">
              <a:lnSpc>
                <a:spcPts val="5250"/>
              </a:lnSpc>
              <a:spcBef>
                <a:spcPts val="300"/>
              </a:spcBef>
              <a:tabLst>
                <a:tab pos="2898140" algn="l"/>
              </a:tabLst>
            </a:pPr>
            <a:r>
              <a:rPr sz="4400" dirty="0">
                <a:latin typeface="Trebuchet MS" panose="020B0603020202020204" pitchFamily="34" charset="0"/>
                <a:cs typeface="Arial"/>
              </a:rPr>
              <a:t>WHERE:	Winnebago Scout  Reservation Rockaway, </a:t>
            </a:r>
            <a:r>
              <a:rPr sz="4400" dirty="0" smtClean="0">
                <a:latin typeface="Trebuchet MS" panose="020B0603020202020204" pitchFamily="34" charset="0"/>
                <a:cs typeface="Arial"/>
              </a:rPr>
              <a:t>NJ</a:t>
            </a:r>
            <a:endParaRPr lang="en-US" sz="4400" dirty="0" smtClean="0">
              <a:latin typeface="Trebuchet MS" panose="020B0603020202020204" pitchFamily="34" charset="0"/>
              <a:cs typeface="Arial"/>
            </a:endParaRPr>
          </a:p>
        </p:txBody>
      </p:sp>
      <p:sp>
        <p:nvSpPr>
          <p:cNvPr id="6" name="Rectangle 5"/>
          <p:cNvSpPr/>
          <p:nvPr/>
        </p:nvSpPr>
        <p:spPr>
          <a:xfrm>
            <a:off x="2895600" y="2673825"/>
            <a:ext cx="3393856" cy="772006"/>
          </a:xfrm>
          <a:prstGeom prst="rect">
            <a:avLst/>
          </a:prstGeom>
        </p:spPr>
        <p:txBody>
          <a:bodyPr wrap="square">
            <a:spAutoFit/>
          </a:bodyPr>
          <a:lstStyle/>
          <a:p>
            <a:pPr marL="356235" marR="5080" indent="-344170">
              <a:lnSpc>
                <a:spcPts val="5250"/>
              </a:lnSpc>
              <a:spcBef>
                <a:spcPts val="300"/>
              </a:spcBef>
              <a:tabLst>
                <a:tab pos="2898140" algn="l"/>
              </a:tabLst>
            </a:pPr>
            <a:r>
              <a:rPr lang="en-US" dirty="0">
                <a:latin typeface="Trebuchet MS" panose="020B0603020202020204" pitchFamily="34" charset="0"/>
                <a:cs typeface="Arial"/>
              </a:rPr>
              <a:t>Sunday to Friday this year!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3970">
              <a:lnSpc>
                <a:spcPct val="100000"/>
              </a:lnSpc>
              <a:spcBef>
                <a:spcPts val="100"/>
              </a:spcBef>
            </a:pPr>
            <a:r>
              <a:rPr spc="-20" dirty="0"/>
              <a:t>Questions</a:t>
            </a:r>
            <a:r>
              <a:rPr spc="-100" dirty="0"/>
              <a:t> </a:t>
            </a:r>
            <a:r>
              <a:rPr spc="-5" dirty="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71292" y="1687576"/>
            <a:ext cx="856615" cy="443711"/>
          </a:xfrm>
          <a:prstGeom prst="rect">
            <a:avLst/>
          </a:prstGeom>
        </p:spPr>
        <p:txBody>
          <a:bodyPr vert="horz" wrap="square" lIns="0" tIns="12700" rIns="0" bIns="0" rtlCol="0">
            <a:spAutoFit/>
          </a:bodyPr>
          <a:lstStyle/>
          <a:p>
            <a:pPr marL="12700">
              <a:lnSpc>
                <a:spcPct val="100000"/>
              </a:lnSpc>
              <a:spcBef>
                <a:spcPts val="15"/>
              </a:spcBef>
            </a:pPr>
            <a:r>
              <a:rPr sz="2800" b="1" spc="-10" dirty="0" smtClean="0">
                <a:solidFill>
                  <a:srgbClr val="0070C0"/>
                </a:solidFill>
                <a:latin typeface="Trebuchet MS"/>
                <a:cs typeface="Trebuchet MS"/>
              </a:rPr>
              <a:t>$</a:t>
            </a:r>
            <a:r>
              <a:rPr lang="en-US" sz="2800" b="1" spc="-10" dirty="0" smtClean="0">
                <a:solidFill>
                  <a:srgbClr val="0070C0"/>
                </a:solidFill>
                <a:latin typeface="Trebuchet MS"/>
                <a:cs typeface="Trebuchet MS"/>
              </a:rPr>
              <a:t>550</a:t>
            </a:r>
            <a:endParaRPr sz="2800" dirty="0">
              <a:latin typeface="Trebuchet MS"/>
              <a:cs typeface="Trebuchet MS"/>
            </a:endParaRPr>
          </a:p>
        </p:txBody>
      </p:sp>
      <p:sp>
        <p:nvSpPr>
          <p:cNvPr id="4" name="object 4"/>
          <p:cNvSpPr txBox="1"/>
          <p:nvPr/>
        </p:nvSpPr>
        <p:spPr>
          <a:xfrm>
            <a:off x="377825" y="2830576"/>
            <a:ext cx="6955155" cy="452120"/>
          </a:xfrm>
          <a:prstGeom prst="rect">
            <a:avLst/>
          </a:prstGeom>
        </p:spPr>
        <p:txBody>
          <a:bodyPr vert="horz" wrap="square" lIns="0" tIns="12700" rIns="0" bIns="0" rtlCol="0">
            <a:spAutoFit/>
          </a:bodyPr>
          <a:lstStyle/>
          <a:p>
            <a:pPr marL="12700">
              <a:lnSpc>
                <a:spcPct val="100000"/>
              </a:lnSpc>
              <a:spcBef>
                <a:spcPts val="100"/>
              </a:spcBef>
            </a:pPr>
            <a:r>
              <a:rPr sz="2800" spc="-5" dirty="0">
                <a:latin typeface="Trebuchet MS"/>
                <a:cs typeface="Trebuchet MS"/>
              </a:rPr>
              <a:t>New </a:t>
            </a:r>
            <a:r>
              <a:rPr sz="2800" spc="-10" dirty="0">
                <a:latin typeface="Trebuchet MS"/>
                <a:cs typeface="Trebuchet MS"/>
              </a:rPr>
              <a:t>Scouts </a:t>
            </a:r>
            <a:r>
              <a:rPr sz="2400" i="1" spc="-5" dirty="0">
                <a:latin typeface="Trebuchet MS"/>
                <a:cs typeface="Trebuchet MS"/>
              </a:rPr>
              <a:t>(those joining Troop in </a:t>
            </a:r>
            <a:r>
              <a:rPr lang="en-US" sz="2400" i="1" spc="-5" dirty="0" smtClean="0">
                <a:latin typeface="Trebuchet MS"/>
                <a:cs typeface="Trebuchet MS"/>
              </a:rPr>
              <a:t>May</a:t>
            </a:r>
            <a:r>
              <a:rPr sz="2400" i="1" spc="-30" dirty="0" smtClean="0">
                <a:latin typeface="Trebuchet MS"/>
                <a:cs typeface="Trebuchet MS"/>
              </a:rPr>
              <a:t> </a:t>
            </a:r>
            <a:r>
              <a:rPr sz="2400" i="1" spc="-5" dirty="0" smtClean="0">
                <a:latin typeface="Trebuchet MS"/>
                <a:cs typeface="Trebuchet MS"/>
              </a:rPr>
              <a:t>20</a:t>
            </a:r>
            <a:r>
              <a:rPr lang="en-US" sz="2400" i="1" spc="-5" dirty="0" smtClean="0">
                <a:latin typeface="Trebuchet MS"/>
                <a:cs typeface="Trebuchet MS"/>
              </a:rPr>
              <a:t>21</a:t>
            </a:r>
            <a:r>
              <a:rPr sz="2400" i="1" spc="-5" dirty="0" smtClean="0">
                <a:latin typeface="Trebuchet MS"/>
                <a:cs typeface="Trebuchet MS"/>
              </a:rPr>
              <a:t>):</a:t>
            </a:r>
            <a:endParaRPr sz="2400" dirty="0">
              <a:latin typeface="Trebuchet MS"/>
              <a:cs typeface="Trebuchet MS"/>
            </a:endParaRPr>
          </a:p>
        </p:txBody>
      </p:sp>
      <p:sp>
        <p:nvSpPr>
          <p:cNvPr id="5" name="object 5"/>
          <p:cNvSpPr txBox="1"/>
          <p:nvPr/>
        </p:nvSpPr>
        <p:spPr>
          <a:xfrm>
            <a:off x="530225" y="3363976"/>
            <a:ext cx="856615" cy="880744"/>
          </a:xfrm>
          <a:prstGeom prst="rect">
            <a:avLst/>
          </a:prstGeom>
        </p:spPr>
        <p:txBody>
          <a:bodyPr vert="horz" wrap="square" lIns="0" tIns="12700" rIns="0" bIns="0" rtlCol="0">
            <a:spAutoFit/>
          </a:bodyPr>
          <a:lstStyle/>
          <a:p>
            <a:pPr marL="12700">
              <a:lnSpc>
                <a:spcPct val="100000"/>
              </a:lnSpc>
              <a:spcBef>
                <a:spcPts val="100"/>
              </a:spcBef>
            </a:pPr>
            <a:r>
              <a:rPr sz="2800" b="1" spc="-10" dirty="0" smtClean="0">
                <a:solidFill>
                  <a:srgbClr val="0070C0"/>
                </a:solidFill>
                <a:latin typeface="Trebuchet MS"/>
                <a:cs typeface="Trebuchet MS"/>
              </a:rPr>
              <a:t>$</a:t>
            </a:r>
            <a:r>
              <a:rPr lang="en-US" sz="2800" b="1" spc="-10" dirty="0" smtClean="0">
                <a:solidFill>
                  <a:srgbClr val="0070C0"/>
                </a:solidFill>
                <a:latin typeface="Trebuchet MS"/>
                <a:cs typeface="Trebuchet MS"/>
              </a:rPr>
              <a:t>500</a:t>
            </a:r>
            <a:endParaRPr sz="2800" dirty="0">
              <a:latin typeface="Trebuchet MS"/>
              <a:cs typeface="Trebuchet MS"/>
            </a:endParaRPr>
          </a:p>
          <a:p>
            <a:pPr marL="12700">
              <a:lnSpc>
                <a:spcPct val="100000"/>
              </a:lnSpc>
              <a:spcBef>
                <a:spcPts val="15"/>
              </a:spcBef>
            </a:pPr>
            <a:r>
              <a:rPr sz="2800" b="1" spc="-10" dirty="0" smtClean="0">
                <a:solidFill>
                  <a:srgbClr val="0070C0"/>
                </a:solidFill>
                <a:latin typeface="Trebuchet MS"/>
                <a:cs typeface="Trebuchet MS"/>
              </a:rPr>
              <a:t>$</a:t>
            </a:r>
            <a:r>
              <a:rPr lang="en-US" sz="2800" b="1" spc="-10" dirty="0" smtClean="0">
                <a:solidFill>
                  <a:srgbClr val="0070C0"/>
                </a:solidFill>
                <a:latin typeface="Trebuchet MS"/>
                <a:cs typeface="Trebuchet MS"/>
              </a:rPr>
              <a:t>550</a:t>
            </a:r>
            <a:endParaRPr sz="2800" dirty="0">
              <a:latin typeface="Trebuchet MS"/>
              <a:cs typeface="Trebuchet MS"/>
            </a:endParaRPr>
          </a:p>
        </p:txBody>
      </p:sp>
      <p:sp>
        <p:nvSpPr>
          <p:cNvPr id="6" name="object 6"/>
          <p:cNvSpPr txBox="1"/>
          <p:nvPr/>
        </p:nvSpPr>
        <p:spPr>
          <a:xfrm>
            <a:off x="1577779" y="3351910"/>
            <a:ext cx="4336415" cy="882650"/>
          </a:xfrm>
          <a:prstGeom prst="rect">
            <a:avLst/>
          </a:prstGeom>
        </p:spPr>
        <p:txBody>
          <a:bodyPr vert="horz" wrap="square" lIns="0" tIns="75565" rIns="0" bIns="0" rtlCol="0">
            <a:spAutoFit/>
          </a:bodyPr>
          <a:lstStyle/>
          <a:p>
            <a:pPr marL="307975" indent="-295910">
              <a:lnSpc>
                <a:spcPct val="100000"/>
              </a:lnSpc>
              <a:spcBef>
                <a:spcPts val="595"/>
              </a:spcBef>
              <a:buChar char="-"/>
              <a:tabLst>
                <a:tab pos="307340" algn="l"/>
                <a:tab pos="308610" algn="l"/>
              </a:tabLst>
            </a:pPr>
            <a:r>
              <a:rPr sz="2400" b="1" spc="-5" dirty="0">
                <a:solidFill>
                  <a:srgbClr val="0070C0"/>
                </a:solidFill>
                <a:latin typeface="Trebuchet MS"/>
                <a:cs typeface="Trebuchet MS"/>
              </a:rPr>
              <a:t>if you pay on or before</a:t>
            </a:r>
            <a:r>
              <a:rPr sz="2400" b="1" spc="-85" dirty="0">
                <a:solidFill>
                  <a:srgbClr val="0070C0"/>
                </a:solidFill>
                <a:latin typeface="Trebuchet MS"/>
                <a:cs typeface="Trebuchet MS"/>
              </a:rPr>
              <a:t> </a:t>
            </a:r>
            <a:r>
              <a:rPr sz="2400" b="1" spc="-5" dirty="0" smtClean="0">
                <a:solidFill>
                  <a:srgbClr val="0070C0"/>
                </a:solidFill>
                <a:latin typeface="Trebuchet MS"/>
                <a:cs typeface="Trebuchet MS"/>
              </a:rPr>
              <a:t>5/</a:t>
            </a:r>
            <a:r>
              <a:rPr lang="en-US" sz="2400" b="1" spc="-5" dirty="0" smtClean="0">
                <a:solidFill>
                  <a:srgbClr val="0070C0"/>
                </a:solidFill>
                <a:latin typeface="Trebuchet MS"/>
                <a:cs typeface="Trebuchet MS"/>
              </a:rPr>
              <a:t>3</a:t>
            </a:r>
            <a:r>
              <a:rPr sz="2400" b="1" spc="-5" dirty="0" smtClean="0">
                <a:solidFill>
                  <a:srgbClr val="0070C0"/>
                </a:solidFill>
                <a:latin typeface="Trebuchet MS"/>
                <a:cs typeface="Trebuchet MS"/>
              </a:rPr>
              <a:t>1</a:t>
            </a:r>
            <a:endParaRPr sz="2400" dirty="0">
              <a:latin typeface="Trebuchet MS"/>
              <a:cs typeface="Trebuchet MS"/>
            </a:endParaRPr>
          </a:p>
          <a:p>
            <a:pPr marL="307975" indent="-295910">
              <a:lnSpc>
                <a:spcPct val="100000"/>
              </a:lnSpc>
              <a:spcBef>
                <a:spcPts val="495"/>
              </a:spcBef>
              <a:buChar char="-"/>
              <a:tabLst>
                <a:tab pos="307340" algn="l"/>
                <a:tab pos="308610" algn="l"/>
              </a:tabLst>
            </a:pPr>
            <a:r>
              <a:rPr sz="2400" b="1" spc="-5" dirty="0">
                <a:solidFill>
                  <a:srgbClr val="0070C0"/>
                </a:solidFill>
                <a:latin typeface="Trebuchet MS"/>
                <a:cs typeface="Trebuchet MS"/>
              </a:rPr>
              <a:t>if you pay after</a:t>
            </a:r>
            <a:r>
              <a:rPr sz="2400" b="1" spc="-25" dirty="0">
                <a:solidFill>
                  <a:srgbClr val="0070C0"/>
                </a:solidFill>
                <a:latin typeface="Trebuchet MS"/>
                <a:cs typeface="Trebuchet MS"/>
              </a:rPr>
              <a:t> </a:t>
            </a:r>
            <a:r>
              <a:rPr sz="2400" b="1" spc="-5" dirty="0" smtClean="0">
                <a:solidFill>
                  <a:srgbClr val="0070C0"/>
                </a:solidFill>
                <a:latin typeface="Trebuchet MS"/>
                <a:cs typeface="Trebuchet MS"/>
              </a:rPr>
              <a:t>5/</a:t>
            </a:r>
            <a:r>
              <a:rPr lang="en-US" sz="2400" b="1" spc="-5" dirty="0" smtClean="0">
                <a:solidFill>
                  <a:srgbClr val="0070C0"/>
                </a:solidFill>
                <a:latin typeface="Trebuchet MS"/>
                <a:cs typeface="Trebuchet MS"/>
              </a:rPr>
              <a:t>3</a:t>
            </a:r>
            <a:r>
              <a:rPr sz="2400" b="1" spc="-5" dirty="0" smtClean="0">
                <a:solidFill>
                  <a:srgbClr val="0070C0"/>
                </a:solidFill>
                <a:latin typeface="Trebuchet MS"/>
                <a:cs typeface="Trebuchet MS"/>
              </a:rPr>
              <a:t>1</a:t>
            </a:r>
            <a:endParaRPr sz="2400" dirty="0">
              <a:latin typeface="Trebuchet MS"/>
              <a:cs typeface="Trebuchet MS"/>
            </a:endParaRPr>
          </a:p>
        </p:txBody>
      </p:sp>
      <p:sp>
        <p:nvSpPr>
          <p:cNvPr id="8" name="object 8"/>
          <p:cNvSpPr txBox="1"/>
          <p:nvPr/>
        </p:nvSpPr>
        <p:spPr>
          <a:xfrm>
            <a:off x="504825" y="4585208"/>
            <a:ext cx="7734300" cy="1499870"/>
          </a:xfrm>
          <a:prstGeom prst="rect">
            <a:avLst/>
          </a:prstGeom>
        </p:spPr>
        <p:txBody>
          <a:bodyPr vert="horz" wrap="square" lIns="0" tIns="27940" rIns="0" bIns="0" rtlCol="0">
            <a:spAutoFit/>
          </a:bodyPr>
          <a:lstStyle/>
          <a:p>
            <a:pPr marL="323850" marR="30480" indent="-285750">
              <a:lnSpc>
                <a:spcPts val="2850"/>
              </a:lnSpc>
              <a:spcBef>
                <a:spcPts val="220"/>
              </a:spcBef>
            </a:pPr>
            <a:r>
              <a:rPr sz="2400" i="1" spc="-5" dirty="0">
                <a:latin typeface="Trebuchet MS"/>
                <a:cs typeface="Trebuchet MS"/>
              </a:rPr>
              <a:t>$50 Multi week </a:t>
            </a:r>
            <a:r>
              <a:rPr sz="2400" i="1" dirty="0">
                <a:latin typeface="Trebuchet MS"/>
                <a:cs typeface="Trebuchet MS"/>
              </a:rPr>
              <a:t>&amp; </a:t>
            </a:r>
            <a:r>
              <a:rPr sz="2400" i="1" spc="-5" dirty="0">
                <a:latin typeface="Trebuchet MS"/>
                <a:cs typeface="Trebuchet MS"/>
              </a:rPr>
              <a:t>multi sibling discounts are available </a:t>
            </a:r>
            <a:r>
              <a:rPr sz="2400" i="1" dirty="0">
                <a:latin typeface="Trebuchet MS"/>
                <a:cs typeface="Trebuchet MS"/>
              </a:rPr>
              <a:t>–  </a:t>
            </a:r>
            <a:r>
              <a:rPr sz="2400" i="1" spc="-5" dirty="0">
                <a:latin typeface="Trebuchet MS"/>
                <a:cs typeface="Trebuchet MS"/>
              </a:rPr>
              <a:t>see Ms. </a:t>
            </a:r>
            <a:r>
              <a:rPr sz="2400" i="1" spc="-5" dirty="0" smtClean="0">
                <a:latin typeface="Trebuchet MS"/>
                <a:cs typeface="Trebuchet MS"/>
              </a:rPr>
              <a:t>Begley</a:t>
            </a:r>
            <a:r>
              <a:rPr lang="en-US" sz="2400" i="1" spc="-5" dirty="0" smtClean="0">
                <a:latin typeface="Trebuchet MS"/>
                <a:cs typeface="Trebuchet MS"/>
              </a:rPr>
              <a:t> </a:t>
            </a:r>
            <a:r>
              <a:rPr sz="2400" i="1" spc="-5" dirty="0" smtClean="0">
                <a:latin typeface="Trebuchet MS"/>
                <a:cs typeface="Trebuchet MS"/>
              </a:rPr>
              <a:t>for</a:t>
            </a:r>
            <a:r>
              <a:rPr sz="2400" i="1" spc="-30" dirty="0" smtClean="0">
                <a:latin typeface="Trebuchet MS"/>
                <a:cs typeface="Trebuchet MS"/>
              </a:rPr>
              <a:t> </a:t>
            </a:r>
            <a:r>
              <a:rPr sz="2400" i="1" spc="-5" dirty="0">
                <a:latin typeface="Trebuchet MS"/>
                <a:cs typeface="Trebuchet MS"/>
              </a:rPr>
              <a:t>details</a:t>
            </a:r>
            <a:endParaRPr sz="2400" dirty="0">
              <a:latin typeface="Trebuchet MS"/>
              <a:cs typeface="Trebuchet MS"/>
            </a:endParaRPr>
          </a:p>
          <a:p>
            <a:pPr marL="130175" algn="ctr">
              <a:lnSpc>
                <a:spcPct val="100000"/>
              </a:lnSpc>
              <a:spcBef>
                <a:spcPts val="1945"/>
              </a:spcBef>
              <a:tabLst>
                <a:tab pos="2754630" algn="l"/>
              </a:tabLst>
            </a:pPr>
            <a:r>
              <a:rPr sz="3200" b="1" i="1" spc="-5" dirty="0">
                <a:solidFill>
                  <a:srgbClr val="C00000"/>
                </a:solidFill>
                <a:latin typeface="Trebuchet MS"/>
                <a:cs typeface="Trebuchet MS"/>
              </a:rPr>
              <a:t>Registration	Ends on June</a:t>
            </a:r>
            <a:r>
              <a:rPr sz="3200" b="1" i="1" spc="-40" dirty="0">
                <a:solidFill>
                  <a:srgbClr val="C00000"/>
                </a:solidFill>
                <a:latin typeface="Trebuchet MS"/>
                <a:cs typeface="Trebuchet MS"/>
              </a:rPr>
              <a:t> </a:t>
            </a:r>
            <a:r>
              <a:rPr sz="3200" b="1" i="1" spc="20" dirty="0">
                <a:solidFill>
                  <a:srgbClr val="C00000"/>
                </a:solidFill>
                <a:latin typeface="Trebuchet MS"/>
                <a:cs typeface="Trebuchet MS"/>
              </a:rPr>
              <a:t>15</a:t>
            </a:r>
            <a:r>
              <a:rPr sz="3150" b="1" i="1" spc="30" baseline="31746" dirty="0">
                <a:solidFill>
                  <a:srgbClr val="C00000"/>
                </a:solidFill>
                <a:latin typeface="Trebuchet MS"/>
                <a:cs typeface="Trebuchet MS"/>
              </a:rPr>
              <a:t>th</a:t>
            </a:r>
            <a:endParaRPr sz="3150" baseline="31746" dirty="0">
              <a:latin typeface="Trebuchet MS"/>
              <a:cs typeface="Trebuchet MS"/>
            </a:endParaRPr>
          </a:p>
        </p:txBody>
      </p:sp>
      <p:sp>
        <p:nvSpPr>
          <p:cNvPr id="9" name="object 9"/>
          <p:cNvSpPr txBox="1">
            <a:spLocks noGrp="1"/>
          </p:cNvSpPr>
          <p:nvPr>
            <p:ph type="title"/>
          </p:nvPr>
        </p:nvSpPr>
        <p:spPr>
          <a:xfrm>
            <a:off x="377825" y="544576"/>
            <a:ext cx="2594610" cy="1137920"/>
          </a:xfrm>
          <a:prstGeom prst="rect">
            <a:avLst/>
          </a:prstGeom>
        </p:spPr>
        <p:txBody>
          <a:bodyPr vert="horz" wrap="square" lIns="0" tIns="12700" rIns="0" bIns="0" rtlCol="0">
            <a:spAutoFit/>
          </a:bodyPr>
          <a:lstStyle/>
          <a:p>
            <a:pPr marL="12700">
              <a:lnSpc>
                <a:spcPct val="100000"/>
              </a:lnSpc>
              <a:spcBef>
                <a:spcPts val="100"/>
              </a:spcBef>
            </a:pPr>
            <a:r>
              <a:rPr sz="2800" i="0" u="heavy" spc="-5" dirty="0">
                <a:solidFill>
                  <a:srgbClr val="000000"/>
                </a:solidFill>
                <a:uFill>
                  <a:solidFill>
                    <a:srgbClr val="000000"/>
                  </a:solidFill>
                </a:uFill>
                <a:latin typeface="Trebuchet MS"/>
                <a:cs typeface="Trebuchet MS"/>
              </a:rPr>
              <a:t>Registration</a:t>
            </a:r>
            <a:endParaRPr sz="2800">
              <a:latin typeface="Trebuchet MS"/>
              <a:cs typeface="Trebuchet MS"/>
            </a:endParaRPr>
          </a:p>
          <a:p>
            <a:pPr marL="12700">
              <a:lnSpc>
                <a:spcPct val="100000"/>
              </a:lnSpc>
              <a:spcBef>
                <a:spcPts val="2040"/>
              </a:spcBef>
              <a:tabLst>
                <a:tab pos="1438275" algn="l"/>
              </a:tabLst>
            </a:pPr>
            <a:r>
              <a:rPr sz="2800" i="0" spc="-5" dirty="0">
                <a:solidFill>
                  <a:srgbClr val="000000"/>
                </a:solidFill>
                <a:latin typeface="Trebuchet MS"/>
                <a:cs typeface="Trebuchet MS"/>
              </a:rPr>
              <a:t>Curren</a:t>
            </a:r>
            <a:r>
              <a:rPr sz="2800" i="0" dirty="0">
                <a:solidFill>
                  <a:srgbClr val="000000"/>
                </a:solidFill>
                <a:latin typeface="Trebuchet MS"/>
                <a:cs typeface="Trebuchet MS"/>
              </a:rPr>
              <a:t>t	</a:t>
            </a:r>
            <a:r>
              <a:rPr sz="2800" i="0" spc="-10" dirty="0">
                <a:solidFill>
                  <a:srgbClr val="000000"/>
                </a:solidFill>
                <a:latin typeface="Trebuchet MS"/>
                <a:cs typeface="Trebuchet MS"/>
              </a:rPr>
              <a:t>Scouts:</a:t>
            </a:r>
            <a:endParaRPr sz="2800">
              <a:latin typeface="Trebuchet MS"/>
              <a:cs typeface="Trebuchet M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8715" y="749808"/>
            <a:ext cx="8373109" cy="948690"/>
          </a:xfrm>
          <a:prstGeom prst="rect">
            <a:avLst/>
          </a:prstGeom>
        </p:spPr>
        <p:txBody>
          <a:bodyPr vert="horz" wrap="square" lIns="0" tIns="12700" rIns="0" bIns="0" rtlCol="0">
            <a:spAutoFit/>
          </a:bodyPr>
          <a:lstStyle/>
          <a:p>
            <a:pPr marL="302895" indent="-290830">
              <a:lnSpc>
                <a:spcPct val="100000"/>
              </a:lnSpc>
              <a:spcBef>
                <a:spcPts val="100"/>
              </a:spcBef>
              <a:buSzPct val="120000"/>
              <a:buFont typeface="Arial"/>
              <a:buChar char="•"/>
              <a:tabLst>
                <a:tab pos="302895" algn="l"/>
                <a:tab pos="303530" algn="l"/>
              </a:tabLst>
            </a:pPr>
            <a:r>
              <a:rPr sz="2000" spc="-5" dirty="0">
                <a:latin typeface="Trebuchet MS"/>
                <a:cs typeface="Trebuchet MS"/>
              </a:rPr>
              <a:t>Forms can be found on the Troop 75</a:t>
            </a:r>
            <a:r>
              <a:rPr sz="2000" spc="-20" dirty="0">
                <a:latin typeface="Trebuchet MS"/>
                <a:cs typeface="Trebuchet MS"/>
              </a:rPr>
              <a:t> </a:t>
            </a:r>
            <a:r>
              <a:rPr sz="2000" spc="-5" dirty="0">
                <a:latin typeface="Trebuchet MS"/>
                <a:cs typeface="Trebuchet MS"/>
              </a:rPr>
              <a:t>Website</a:t>
            </a:r>
            <a:endParaRPr sz="2000">
              <a:latin typeface="Trebuchet MS"/>
              <a:cs typeface="Trebuchet MS"/>
            </a:endParaRPr>
          </a:p>
          <a:p>
            <a:pPr>
              <a:lnSpc>
                <a:spcPct val="100000"/>
              </a:lnSpc>
              <a:spcBef>
                <a:spcPts val="25"/>
              </a:spcBef>
              <a:buChar char="•"/>
            </a:pPr>
            <a:endParaRPr sz="2100">
              <a:latin typeface="Trebuchet MS"/>
              <a:cs typeface="Trebuchet MS"/>
            </a:endParaRPr>
          </a:p>
          <a:p>
            <a:pPr marL="271780" indent="-241935">
              <a:lnSpc>
                <a:spcPct val="100000"/>
              </a:lnSpc>
              <a:buFont typeface="Arial"/>
              <a:buChar char="•"/>
              <a:tabLst>
                <a:tab pos="271780" algn="l"/>
                <a:tab pos="272415" algn="l"/>
              </a:tabLst>
            </a:pPr>
            <a:r>
              <a:rPr sz="2000" spc="-5" dirty="0">
                <a:latin typeface="Trebuchet MS"/>
                <a:cs typeface="Trebuchet MS"/>
              </a:rPr>
              <a:t>You only need </a:t>
            </a:r>
            <a:r>
              <a:rPr sz="2000" dirty="0">
                <a:latin typeface="Trebuchet MS"/>
                <a:cs typeface="Trebuchet MS"/>
              </a:rPr>
              <a:t>a </a:t>
            </a:r>
            <a:r>
              <a:rPr sz="2000" spc="-5" dirty="0">
                <a:latin typeface="Trebuchet MS"/>
                <a:cs typeface="Trebuchet MS"/>
              </a:rPr>
              <a:t>completed registration form </a:t>
            </a:r>
            <a:r>
              <a:rPr sz="2000" dirty="0">
                <a:latin typeface="Trebuchet MS"/>
                <a:cs typeface="Trebuchet MS"/>
              </a:rPr>
              <a:t>&amp; </a:t>
            </a:r>
            <a:r>
              <a:rPr sz="2000" spc="-5" dirty="0">
                <a:latin typeface="Trebuchet MS"/>
                <a:cs typeface="Trebuchet MS"/>
              </a:rPr>
              <a:t>check to reserve </a:t>
            </a:r>
            <a:r>
              <a:rPr sz="2000" dirty="0">
                <a:latin typeface="Trebuchet MS"/>
                <a:cs typeface="Trebuchet MS"/>
              </a:rPr>
              <a:t>a</a:t>
            </a:r>
            <a:r>
              <a:rPr sz="2000" spc="-70" dirty="0">
                <a:latin typeface="Trebuchet MS"/>
                <a:cs typeface="Trebuchet MS"/>
              </a:rPr>
              <a:t> </a:t>
            </a:r>
            <a:r>
              <a:rPr sz="2000" spc="-5" dirty="0">
                <a:latin typeface="Trebuchet MS"/>
                <a:cs typeface="Trebuchet MS"/>
              </a:rPr>
              <a:t>spot</a:t>
            </a:r>
            <a:endParaRPr sz="2000">
              <a:latin typeface="Trebuchet MS"/>
              <a:cs typeface="Trebuchet MS"/>
            </a:endParaRPr>
          </a:p>
        </p:txBody>
      </p:sp>
      <p:sp>
        <p:nvSpPr>
          <p:cNvPr id="3" name="object 3"/>
          <p:cNvSpPr txBox="1"/>
          <p:nvPr/>
        </p:nvSpPr>
        <p:spPr>
          <a:xfrm>
            <a:off x="136534" y="2891790"/>
            <a:ext cx="6141720" cy="330200"/>
          </a:xfrm>
          <a:prstGeom prst="rect">
            <a:avLst/>
          </a:prstGeom>
        </p:spPr>
        <p:txBody>
          <a:bodyPr vert="horz" wrap="square" lIns="0" tIns="12700" rIns="0" bIns="0" rtlCol="0">
            <a:spAutoFit/>
          </a:bodyPr>
          <a:lstStyle/>
          <a:p>
            <a:pPr marL="254000" indent="-241935">
              <a:lnSpc>
                <a:spcPct val="100000"/>
              </a:lnSpc>
              <a:spcBef>
                <a:spcPts val="100"/>
              </a:spcBef>
              <a:buFont typeface="Arial"/>
              <a:buChar char="•"/>
              <a:tabLst>
                <a:tab pos="254000" algn="l"/>
                <a:tab pos="254635" algn="l"/>
              </a:tabLst>
            </a:pPr>
            <a:r>
              <a:rPr sz="2000" spc="-5" dirty="0">
                <a:latin typeface="Trebuchet MS"/>
                <a:cs typeface="Trebuchet MS"/>
              </a:rPr>
              <a:t>Complete your Medical Forms early (Parts A, </a:t>
            </a:r>
            <a:r>
              <a:rPr sz="2000" dirty="0">
                <a:latin typeface="Trebuchet MS"/>
                <a:cs typeface="Trebuchet MS"/>
              </a:rPr>
              <a:t>B &amp;</a:t>
            </a:r>
            <a:r>
              <a:rPr sz="2000" spc="-75" dirty="0">
                <a:latin typeface="Trebuchet MS"/>
                <a:cs typeface="Trebuchet MS"/>
              </a:rPr>
              <a:t> </a:t>
            </a:r>
            <a:r>
              <a:rPr sz="2000" spc="-5" dirty="0">
                <a:latin typeface="Trebuchet MS"/>
                <a:cs typeface="Trebuchet MS"/>
              </a:rPr>
              <a:t>C)</a:t>
            </a:r>
            <a:endParaRPr sz="2000">
              <a:latin typeface="Trebuchet MS"/>
              <a:cs typeface="Trebuchet MS"/>
            </a:endParaRPr>
          </a:p>
        </p:txBody>
      </p:sp>
      <p:sp>
        <p:nvSpPr>
          <p:cNvPr id="4" name="object 4"/>
          <p:cNvSpPr txBox="1"/>
          <p:nvPr/>
        </p:nvSpPr>
        <p:spPr>
          <a:xfrm>
            <a:off x="98434" y="3501390"/>
            <a:ext cx="8324850" cy="3221395"/>
          </a:xfrm>
          <a:prstGeom prst="rect">
            <a:avLst/>
          </a:prstGeom>
        </p:spPr>
        <p:txBody>
          <a:bodyPr vert="horz" wrap="square" lIns="0" tIns="12700" rIns="0" bIns="0" rtlCol="0">
            <a:spAutoFit/>
          </a:bodyPr>
          <a:lstStyle/>
          <a:p>
            <a:pPr marL="368935" marR="17780">
              <a:lnSpc>
                <a:spcPct val="100000"/>
              </a:lnSpc>
              <a:spcBef>
                <a:spcPts val="100"/>
              </a:spcBef>
              <a:tabLst>
                <a:tab pos="2106295" algn="l"/>
              </a:tabLst>
            </a:pPr>
            <a:r>
              <a:rPr sz="2000" i="1" u="heavy" spc="-5" dirty="0">
                <a:solidFill>
                  <a:srgbClr val="C00000"/>
                </a:solidFill>
                <a:uFill>
                  <a:solidFill>
                    <a:srgbClr val="C00000"/>
                  </a:solidFill>
                </a:uFill>
                <a:latin typeface="Trebuchet MS"/>
                <a:cs typeface="Trebuchet MS"/>
              </a:rPr>
              <a:t>Helpful</a:t>
            </a:r>
            <a:r>
              <a:rPr sz="2000" i="1" spc="5" dirty="0">
                <a:solidFill>
                  <a:srgbClr val="C00000"/>
                </a:solidFill>
                <a:latin typeface="Trebuchet MS"/>
                <a:cs typeface="Trebuchet MS"/>
              </a:rPr>
              <a:t> </a:t>
            </a:r>
            <a:r>
              <a:rPr sz="2000" i="1" spc="-5" dirty="0">
                <a:solidFill>
                  <a:srgbClr val="C00000"/>
                </a:solidFill>
                <a:latin typeface="Trebuchet MS"/>
                <a:cs typeface="Trebuchet MS"/>
              </a:rPr>
              <a:t>Hint:	</a:t>
            </a:r>
            <a:r>
              <a:rPr lang="en-US" sz="2000" i="1" spc="-5" dirty="0" smtClean="0">
                <a:solidFill>
                  <a:srgbClr val="C00000"/>
                </a:solidFill>
                <a:latin typeface="Trebuchet MS"/>
                <a:cs typeface="Trebuchet MS"/>
              </a:rPr>
              <a:t>Health Forms allow Doctor to apply an electronic signature this year!  Health forms must be valid through the end of camp 23 July 2021</a:t>
            </a:r>
            <a:endParaRPr sz="2000" dirty="0">
              <a:latin typeface="Trebuchet MS"/>
              <a:cs typeface="Trebuchet MS"/>
            </a:endParaRPr>
          </a:p>
          <a:p>
            <a:pPr>
              <a:lnSpc>
                <a:spcPct val="100000"/>
              </a:lnSpc>
              <a:spcBef>
                <a:spcPts val="15"/>
              </a:spcBef>
            </a:pPr>
            <a:endParaRPr sz="2050" dirty="0">
              <a:latin typeface="Trebuchet MS"/>
              <a:cs typeface="Trebuchet MS"/>
            </a:endParaRPr>
          </a:p>
          <a:p>
            <a:pPr marL="292100" indent="-241935">
              <a:lnSpc>
                <a:spcPct val="100000"/>
              </a:lnSpc>
              <a:spcBef>
                <a:spcPts val="5"/>
              </a:spcBef>
              <a:buFont typeface="Arial"/>
              <a:buChar char="•"/>
              <a:tabLst>
                <a:tab pos="292100" algn="l"/>
                <a:tab pos="292735" algn="l"/>
                <a:tab pos="3733800" algn="l"/>
              </a:tabLst>
            </a:pPr>
            <a:r>
              <a:rPr sz="2000" spc="-5" dirty="0">
                <a:latin typeface="Trebuchet MS"/>
                <a:cs typeface="Trebuchet MS"/>
              </a:rPr>
              <a:t>Forms that must</a:t>
            </a:r>
            <a:r>
              <a:rPr sz="2000" spc="5" dirty="0">
                <a:latin typeface="Trebuchet MS"/>
                <a:cs typeface="Trebuchet MS"/>
              </a:rPr>
              <a:t> </a:t>
            </a:r>
            <a:r>
              <a:rPr sz="2000" spc="-5" dirty="0">
                <a:latin typeface="Trebuchet MS"/>
                <a:cs typeface="Trebuchet MS"/>
              </a:rPr>
              <a:t>be</a:t>
            </a:r>
            <a:r>
              <a:rPr sz="2000" dirty="0">
                <a:latin typeface="Trebuchet MS"/>
                <a:cs typeface="Trebuchet MS"/>
              </a:rPr>
              <a:t> </a:t>
            </a:r>
            <a:r>
              <a:rPr sz="2000" spc="-5" dirty="0">
                <a:latin typeface="Trebuchet MS"/>
                <a:cs typeface="Trebuchet MS"/>
              </a:rPr>
              <a:t>provided	</a:t>
            </a:r>
            <a:r>
              <a:rPr sz="2000" u="heavy" spc="-5" dirty="0">
                <a:uFill>
                  <a:solidFill>
                    <a:srgbClr val="000000"/>
                  </a:solidFill>
                </a:uFill>
                <a:latin typeface="Trebuchet MS"/>
                <a:cs typeface="Trebuchet MS"/>
              </a:rPr>
              <a:t>before </a:t>
            </a:r>
            <a:r>
              <a:rPr sz="2000" b="1" u="heavy" spc="-5" dirty="0">
                <a:uFill>
                  <a:solidFill>
                    <a:srgbClr val="000000"/>
                  </a:solidFill>
                </a:uFill>
                <a:latin typeface="Trebuchet MS"/>
                <a:cs typeface="Trebuchet MS"/>
              </a:rPr>
              <a:t>June </a:t>
            </a:r>
            <a:r>
              <a:rPr sz="2000" b="1" u="heavy" spc="5" dirty="0">
                <a:uFill>
                  <a:solidFill>
                    <a:srgbClr val="000000"/>
                  </a:solidFill>
                </a:uFill>
                <a:latin typeface="Trebuchet MS"/>
                <a:cs typeface="Trebuchet MS"/>
              </a:rPr>
              <a:t>15</a:t>
            </a:r>
            <a:r>
              <a:rPr sz="1950" b="1" u="heavy" spc="7" baseline="32051" dirty="0">
                <a:uFill>
                  <a:solidFill>
                    <a:srgbClr val="000000"/>
                  </a:solidFill>
                </a:uFill>
                <a:latin typeface="Trebuchet MS"/>
                <a:cs typeface="Trebuchet MS"/>
              </a:rPr>
              <a:t>th</a:t>
            </a:r>
            <a:endParaRPr sz="1950" baseline="32051" dirty="0">
              <a:latin typeface="Trebuchet MS"/>
              <a:cs typeface="Trebuchet MS"/>
            </a:endParaRPr>
          </a:p>
          <a:p>
            <a:pPr marL="596900" lvl="1" indent="-81280">
              <a:lnSpc>
                <a:spcPct val="100000"/>
              </a:lnSpc>
              <a:spcBef>
                <a:spcPts val="5"/>
              </a:spcBef>
              <a:buSzPct val="94444"/>
              <a:buFont typeface="Arial"/>
              <a:buChar char="•"/>
              <a:tabLst>
                <a:tab pos="597535" algn="l"/>
              </a:tabLst>
            </a:pPr>
            <a:r>
              <a:rPr sz="1800" spc="-5" dirty="0">
                <a:latin typeface="Trebuchet MS"/>
                <a:cs typeface="Trebuchet MS"/>
              </a:rPr>
              <a:t>Registration </a:t>
            </a:r>
            <a:r>
              <a:rPr sz="1800" dirty="0">
                <a:latin typeface="Trebuchet MS"/>
                <a:cs typeface="Trebuchet MS"/>
              </a:rPr>
              <a:t>&amp; </a:t>
            </a:r>
            <a:r>
              <a:rPr sz="1800" spc="-5" dirty="0">
                <a:latin typeface="Trebuchet MS"/>
                <a:cs typeface="Trebuchet MS"/>
              </a:rPr>
              <a:t>payment</a:t>
            </a:r>
            <a:r>
              <a:rPr sz="1800" spc="-15" dirty="0">
                <a:latin typeface="Trebuchet MS"/>
                <a:cs typeface="Trebuchet MS"/>
              </a:rPr>
              <a:t> </a:t>
            </a:r>
            <a:r>
              <a:rPr sz="1800" spc="-5" dirty="0">
                <a:latin typeface="Trebuchet MS"/>
                <a:cs typeface="Trebuchet MS"/>
              </a:rPr>
              <a:t>form</a:t>
            </a:r>
            <a:endParaRPr sz="1800" dirty="0">
              <a:latin typeface="Trebuchet MS"/>
              <a:cs typeface="Trebuchet MS"/>
            </a:endParaRPr>
          </a:p>
          <a:p>
            <a:pPr marL="596900" lvl="1" indent="-81280">
              <a:lnSpc>
                <a:spcPct val="100000"/>
              </a:lnSpc>
              <a:spcBef>
                <a:spcPts val="15"/>
              </a:spcBef>
              <a:buSzPct val="94444"/>
              <a:buFont typeface="Arial"/>
              <a:buChar char="•"/>
              <a:tabLst>
                <a:tab pos="597535" algn="l"/>
              </a:tabLst>
            </a:pPr>
            <a:r>
              <a:rPr sz="1800" spc="-5" dirty="0">
                <a:latin typeface="Trebuchet MS"/>
                <a:cs typeface="Trebuchet MS"/>
              </a:rPr>
              <a:t>Medical Form (parts A, </a:t>
            </a:r>
            <a:r>
              <a:rPr sz="1800" dirty="0">
                <a:latin typeface="Trebuchet MS"/>
                <a:cs typeface="Trebuchet MS"/>
              </a:rPr>
              <a:t>B &amp;</a:t>
            </a:r>
            <a:r>
              <a:rPr sz="1800" spc="-20" dirty="0">
                <a:latin typeface="Trebuchet MS"/>
                <a:cs typeface="Trebuchet MS"/>
              </a:rPr>
              <a:t> </a:t>
            </a:r>
            <a:r>
              <a:rPr sz="1800" spc="-5" dirty="0">
                <a:latin typeface="Trebuchet MS"/>
                <a:cs typeface="Trebuchet MS"/>
              </a:rPr>
              <a:t>C)</a:t>
            </a:r>
            <a:endParaRPr sz="1800" dirty="0">
              <a:latin typeface="Trebuchet MS"/>
              <a:cs typeface="Trebuchet MS"/>
            </a:endParaRPr>
          </a:p>
          <a:p>
            <a:pPr marL="596900" lvl="1" indent="-81280">
              <a:lnSpc>
                <a:spcPct val="100000"/>
              </a:lnSpc>
              <a:spcBef>
                <a:spcPts val="15"/>
              </a:spcBef>
              <a:buSzPct val="94444"/>
              <a:buFont typeface="Arial"/>
              <a:buChar char="•"/>
              <a:tabLst>
                <a:tab pos="597535" algn="l"/>
              </a:tabLst>
            </a:pPr>
            <a:r>
              <a:rPr sz="1800" spc="-5" dirty="0">
                <a:latin typeface="Trebuchet MS"/>
                <a:cs typeface="Trebuchet MS"/>
              </a:rPr>
              <a:t>Copy of insurance card (front </a:t>
            </a:r>
            <a:r>
              <a:rPr sz="1800" dirty="0">
                <a:latin typeface="Trebuchet MS"/>
                <a:cs typeface="Trebuchet MS"/>
              </a:rPr>
              <a:t>&amp;</a:t>
            </a:r>
            <a:r>
              <a:rPr sz="1800" spc="-15" dirty="0">
                <a:latin typeface="Trebuchet MS"/>
                <a:cs typeface="Trebuchet MS"/>
              </a:rPr>
              <a:t> </a:t>
            </a:r>
            <a:r>
              <a:rPr sz="1800" spc="-5" dirty="0">
                <a:latin typeface="Trebuchet MS"/>
                <a:cs typeface="Trebuchet MS"/>
              </a:rPr>
              <a:t>back)</a:t>
            </a:r>
            <a:endParaRPr sz="1800" dirty="0">
              <a:latin typeface="Trebuchet MS"/>
              <a:cs typeface="Trebuchet MS"/>
            </a:endParaRPr>
          </a:p>
          <a:p>
            <a:pPr marL="596900" lvl="1" indent="-81280">
              <a:lnSpc>
                <a:spcPct val="100000"/>
              </a:lnSpc>
              <a:spcBef>
                <a:spcPts val="15"/>
              </a:spcBef>
              <a:buSzPct val="94444"/>
              <a:buFont typeface="Arial"/>
              <a:buChar char="•"/>
              <a:tabLst>
                <a:tab pos="597535" algn="l"/>
              </a:tabLst>
            </a:pPr>
            <a:r>
              <a:rPr sz="1800" spc="-5" dirty="0">
                <a:latin typeface="Trebuchet MS"/>
                <a:cs typeface="Trebuchet MS"/>
              </a:rPr>
              <a:t>Food allergy form (if</a:t>
            </a:r>
            <a:r>
              <a:rPr sz="1800" spc="-10" dirty="0">
                <a:latin typeface="Trebuchet MS"/>
                <a:cs typeface="Trebuchet MS"/>
              </a:rPr>
              <a:t> </a:t>
            </a:r>
            <a:r>
              <a:rPr sz="1800" spc="-5" dirty="0">
                <a:latin typeface="Trebuchet MS"/>
                <a:cs typeface="Trebuchet MS"/>
              </a:rPr>
              <a:t>applies)</a:t>
            </a:r>
            <a:endParaRPr sz="1800" dirty="0">
              <a:latin typeface="Trebuchet MS"/>
              <a:cs typeface="Trebuchet MS"/>
            </a:endParaRPr>
          </a:p>
          <a:p>
            <a:pPr marL="596900" lvl="1" indent="-81280">
              <a:lnSpc>
                <a:spcPct val="100000"/>
              </a:lnSpc>
              <a:spcBef>
                <a:spcPts val="15"/>
              </a:spcBef>
              <a:buSzPct val="94444"/>
              <a:buFont typeface="Arial"/>
              <a:buChar char="•"/>
              <a:tabLst>
                <a:tab pos="597535" algn="l"/>
                <a:tab pos="3264535" algn="l"/>
              </a:tabLst>
            </a:pPr>
            <a:r>
              <a:rPr sz="1800" spc="-5" dirty="0">
                <a:latin typeface="Trebuchet MS"/>
                <a:cs typeface="Trebuchet MS"/>
              </a:rPr>
              <a:t>Three Strikes</a:t>
            </a:r>
            <a:r>
              <a:rPr sz="1800" dirty="0">
                <a:latin typeface="Trebuchet MS"/>
                <a:cs typeface="Trebuchet MS"/>
              </a:rPr>
              <a:t> </a:t>
            </a:r>
            <a:r>
              <a:rPr sz="1800" spc="-5" dirty="0">
                <a:latin typeface="Trebuchet MS"/>
                <a:cs typeface="Trebuchet MS"/>
              </a:rPr>
              <a:t>Agreement	(signed by scout and</a:t>
            </a:r>
            <a:r>
              <a:rPr sz="1800" spc="-15" dirty="0">
                <a:latin typeface="Trebuchet MS"/>
                <a:cs typeface="Trebuchet MS"/>
              </a:rPr>
              <a:t> </a:t>
            </a:r>
            <a:r>
              <a:rPr sz="1800" spc="-5" dirty="0">
                <a:latin typeface="Trebuchet MS"/>
                <a:cs typeface="Trebuchet MS"/>
              </a:rPr>
              <a:t>parent)</a:t>
            </a:r>
            <a:endParaRPr sz="1800" dirty="0">
              <a:latin typeface="Trebuchet MS"/>
              <a:cs typeface="Trebuchet MS"/>
            </a:endParaRPr>
          </a:p>
          <a:p>
            <a:pPr marL="596900" lvl="1" indent="-81280">
              <a:lnSpc>
                <a:spcPct val="100000"/>
              </a:lnSpc>
              <a:spcBef>
                <a:spcPts val="15"/>
              </a:spcBef>
              <a:buSzPct val="94444"/>
              <a:buFont typeface="Arial"/>
              <a:buChar char="•"/>
              <a:tabLst>
                <a:tab pos="597535" algn="l"/>
              </a:tabLst>
            </a:pPr>
            <a:r>
              <a:rPr sz="1800" spc="-5" dirty="0">
                <a:latin typeface="Trebuchet MS"/>
                <a:cs typeface="Trebuchet MS"/>
              </a:rPr>
              <a:t>Merit Badge Planning</a:t>
            </a:r>
            <a:r>
              <a:rPr sz="1800" spc="-10" dirty="0">
                <a:latin typeface="Trebuchet MS"/>
                <a:cs typeface="Trebuchet MS"/>
              </a:rPr>
              <a:t> </a:t>
            </a:r>
            <a:r>
              <a:rPr sz="1800" spc="-5" dirty="0">
                <a:latin typeface="Trebuchet MS"/>
                <a:cs typeface="Trebuchet MS"/>
              </a:rPr>
              <a:t>Sheet</a:t>
            </a:r>
            <a:endParaRPr sz="1800" dirty="0">
              <a:latin typeface="Trebuchet MS"/>
              <a:cs typeface="Trebuchet MS"/>
            </a:endParaRPr>
          </a:p>
        </p:txBody>
      </p:sp>
      <p:sp>
        <p:nvSpPr>
          <p:cNvPr id="6" name="object 6"/>
          <p:cNvSpPr txBox="1">
            <a:spLocks noGrp="1"/>
          </p:cNvSpPr>
          <p:nvPr>
            <p:ph type="title"/>
          </p:nvPr>
        </p:nvSpPr>
        <p:spPr>
          <a:xfrm>
            <a:off x="377825" y="163576"/>
            <a:ext cx="1080770" cy="452120"/>
          </a:xfrm>
          <a:prstGeom prst="rect">
            <a:avLst/>
          </a:prstGeom>
        </p:spPr>
        <p:txBody>
          <a:bodyPr vert="horz" wrap="square" lIns="0" tIns="12700" rIns="0" bIns="0" rtlCol="0">
            <a:spAutoFit/>
          </a:bodyPr>
          <a:lstStyle/>
          <a:p>
            <a:pPr marL="12700">
              <a:lnSpc>
                <a:spcPct val="100000"/>
              </a:lnSpc>
              <a:spcBef>
                <a:spcPts val="100"/>
              </a:spcBef>
            </a:pPr>
            <a:r>
              <a:rPr sz="2800" i="0" u="heavy" spc="-5" dirty="0">
                <a:solidFill>
                  <a:srgbClr val="000000"/>
                </a:solidFill>
                <a:uFill>
                  <a:solidFill>
                    <a:srgbClr val="000000"/>
                  </a:solidFill>
                </a:uFill>
                <a:latin typeface="Trebuchet MS"/>
                <a:cs typeface="Trebuchet MS"/>
              </a:rPr>
              <a:t>FORMS</a:t>
            </a:r>
            <a:endParaRPr sz="2800">
              <a:latin typeface="Trebuchet MS"/>
              <a:cs typeface="Trebuchet MS"/>
            </a:endParaRPr>
          </a:p>
        </p:txBody>
      </p:sp>
      <p:sp>
        <p:nvSpPr>
          <p:cNvPr id="7" name="object 7"/>
          <p:cNvSpPr/>
          <p:nvPr/>
        </p:nvSpPr>
        <p:spPr>
          <a:xfrm>
            <a:off x="6324600" y="2286000"/>
            <a:ext cx="2133600" cy="1295400"/>
          </a:xfrm>
          <a:custGeom>
            <a:avLst/>
            <a:gdLst/>
            <a:ahLst/>
            <a:cxnLst/>
            <a:rect l="l" t="t" r="r" b="b"/>
            <a:pathLst>
              <a:path w="2133600" h="1295400">
                <a:moveTo>
                  <a:pt x="1066799" y="1295399"/>
                </a:moveTo>
                <a:lnTo>
                  <a:pt x="699626" y="982089"/>
                </a:lnTo>
                <a:lnTo>
                  <a:pt x="0" y="971549"/>
                </a:lnTo>
                <a:lnTo>
                  <a:pt x="332454" y="647699"/>
                </a:lnTo>
                <a:lnTo>
                  <a:pt x="0" y="323849"/>
                </a:lnTo>
                <a:lnTo>
                  <a:pt x="699626" y="313310"/>
                </a:lnTo>
                <a:lnTo>
                  <a:pt x="1066799" y="0"/>
                </a:lnTo>
                <a:lnTo>
                  <a:pt x="1433971" y="313310"/>
                </a:lnTo>
                <a:lnTo>
                  <a:pt x="2133598" y="323849"/>
                </a:lnTo>
                <a:lnTo>
                  <a:pt x="1801144" y="647699"/>
                </a:lnTo>
                <a:lnTo>
                  <a:pt x="2133598" y="971549"/>
                </a:lnTo>
                <a:lnTo>
                  <a:pt x="1433971" y="982089"/>
                </a:lnTo>
                <a:lnTo>
                  <a:pt x="1066799" y="1295399"/>
                </a:lnTo>
                <a:close/>
              </a:path>
            </a:pathLst>
          </a:custGeom>
          <a:solidFill>
            <a:srgbClr val="F14124"/>
          </a:solidFill>
        </p:spPr>
        <p:txBody>
          <a:bodyPr wrap="square" lIns="0" tIns="0" rIns="0" bIns="0" rtlCol="0"/>
          <a:lstStyle/>
          <a:p>
            <a:endParaRPr/>
          </a:p>
        </p:txBody>
      </p:sp>
      <p:sp>
        <p:nvSpPr>
          <p:cNvPr id="8" name="object 8"/>
          <p:cNvSpPr/>
          <p:nvPr/>
        </p:nvSpPr>
        <p:spPr>
          <a:xfrm>
            <a:off x="6370946" y="2205990"/>
            <a:ext cx="2133600" cy="1295400"/>
          </a:xfrm>
          <a:custGeom>
            <a:avLst/>
            <a:gdLst/>
            <a:ahLst/>
            <a:cxnLst/>
            <a:rect l="l" t="t" r="r" b="b"/>
            <a:pathLst>
              <a:path w="2133600" h="1295400">
                <a:moveTo>
                  <a:pt x="0" y="323849"/>
                </a:moveTo>
                <a:lnTo>
                  <a:pt x="699626" y="313310"/>
                </a:lnTo>
                <a:lnTo>
                  <a:pt x="1066799" y="0"/>
                </a:lnTo>
                <a:lnTo>
                  <a:pt x="1433971" y="313310"/>
                </a:lnTo>
                <a:lnTo>
                  <a:pt x="2133598" y="323849"/>
                </a:lnTo>
                <a:lnTo>
                  <a:pt x="1801144" y="647699"/>
                </a:lnTo>
                <a:lnTo>
                  <a:pt x="2133598" y="971549"/>
                </a:lnTo>
                <a:lnTo>
                  <a:pt x="1433971" y="982089"/>
                </a:lnTo>
                <a:lnTo>
                  <a:pt x="1066799" y="1295399"/>
                </a:lnTo>
                <a:lnTo>
                  <a:pt x="699626" y="982089"/>
                </a:lnTo>
                <a:lnTo>
                  <a:pt x="0" y="971549"/>
                </a:lnTo>
                <a:lnTo>
                  <a:pt x="332454" y="647699"/>
                </a:lnTo>
                <a:lnTo>
                  <a:pt x="0" y="323849"/>
                </a:lnTo>
                <a:close/>
              </a:path>
            </a:pathLst>
          </a:custGeom>
          <a:ln w="15874">
            <a:solidFill>
              <a:srgbClr val="000000"/>
            </a:solidFill>
          </a:ln>
        </p:spPr>
        <p:txBody>
          <a:bodyPr wrap="square" lIns="0" tIns="0" rIns="0" bIns="0" rtlCol="0"/>
          <a:lstStyle/>
          <a:p>
            <a:endParaRPr/>
          </a:p>
        </p:txBody>
      </p:sp>
      <p:sp>
        <p:nvSpPr>
          <p:cNvPr id="9" name="object 9"/>
          <p:cNvSpPr txBox="1"/>
          <p:nvPr/>
        </p:nvSpPr>
        <p:spPr>
          <a:xfrm>
            <a:off x="111134" y="1977390"/>
            <a:ext cx="8051165" cy="1070610"/>
          </a:xfrm>
          <a:prstGeom prst="rect">
            <a:avLst/>
          </a:prstGeom>
        </p:spPr>
        <p:txBody>
          <a:bodyPr vert="horz" wrap="square" lIns="0" tIns="12700" rIns="0" bIns="0" rtlCol="0">
            <a:spAutoFit/>
          </a:bodyPr>
          <a:lstStyle/>
          <a:p>
            <a:pPr marL="279400" marR="30480" indent="-279400">
              <a:lnSpc>
                <a:spcPct val="100000"/>
              </a:lnSpc>
              <a:spcBef>
                <a:spcPts val="100"/>
              </a:spcBef>
              <a:buFont typeface="Arial"/>
              <a:buChar char="•"/>
              <a:tabLst>
                <a:tab pos="279400" algn="l"/>
                <a:tab pos="280035" algn="l"/>
                <a:tab pos="2308860" algn="l"/>
              </a:tabLst>
            </a:pPr>
            <a:r>
              <a:rPr sz="2000" spc="-5" dirty="0">
                <a:latin typeface="Trebuchet MS"/>
                <a:cs typeface="Trebuchet MS"/>
              </a:rPr>
              <a:t>Other forms can be handed in later….BUT all forms are due no later  than JUNE</a:t>
            </a:r>
            <a:r>
              <a:rPr sz="2000" dirty="0">
                <a:latin typeface="Trebuchet MS"/>
                <a:cs typeface="Trebuchet MS"/>
              </a:rPr>
              <a:t> </a:t>
            </a:r>
            <a:r>
              <a:rPr sz="2000" spc="10" dirty="0">
                <a:latin typeface="Trebuchet MS"/>
                <a:cs typeface="Trebuchet MS"/>
              </a:rPr>
              <a:t>15</a:t>
            </a:r>
            <a:r>
              <a:rPr sz="1950" spc="15" baseline="32051" dirty="0">
                <a:latin typeface="Trebuchet MS"/>
                <a:cs typeface="Trebuchet MS"/>
              </a:rPr>
              <a:t>TH	</a:t>
            </a:r>
            <a:r>
              <a:rPr sz="2000" dirty="0">
                <a:latin typeface="Trebuchet MS"/>
                <a:cs typeface="Trebuchet MS"/>
              </a:rPr>
              <a:t>~ </a:t>
            </a:r>
            <a:r>
              <a:rPr sz="2000" i="1" spc="-5" dirty="0">
                <a:solidFill>
                  <a:srgbClr val="C00000"/>
                </a:solidFill>
                <a:latin typeface="Trebuchet MS"/>
                <a:cs typeface="Trebuchet MS"/>
              </a:rPr>
              <a:t>NO EXCEPTIONS</a:t>
            </a:r>
            <a:r>
              <a:rPr sz="2000" i="1" spc="-10" dirty="0">
                <a:solidFill>
                  <a:srgbClr val="C00000"/>
                </a:solidFill>
                <a:latin typeface="Trebuchet MS"/>
                <a:cs typeface="Trebuchet MS"/>
              </a:rPr>
              <a:t> </a:t>
            </a:r>
            <a:r>
              <a:rPr sz="2000" i="1" spc="-5" dirty="0">
                <a:solidFill>
                  <a:srgbClr val="C00000"/>
                </a:solidFill>
                <a:latin typeface="Trebuchet MS"/>
                <a:cs typeface="Trebuchet MS"/>
              </a:rPr>
              <a:t>PLEASE</a:t>
            </a:r>
            <a:endParaRPr sz="2000" dirty="0">
              <a:latin typeface="Trebuchet MS"/>
              <a:cs typeface="Trebuchet MS"/>
            </a:endParaRPr>
          </a:p>
          <a:p>
            <a:pPr marL="6911975" marR="167005" indent="-230504">
              <a:lnSpc>
                <a:spcPts val="1650"/>
              </a:lnSpc>
              <a:spcBef>
                <a:spcPts val="180"/>
              </a:spcBef>
            </a:pPr>
            <a:r>
              <a:rPr sz="1400" spc="-5" dirty="0">
                <a:solidFill>
                  <a:srgbClr val="212745"/>
                </a:solidFill>
                <a:latin typeface="Trebuchet MS"/>
                <a:cs typeface="Trebuchet MS"/>
              </a:rPr>
              <a:t>Part </a:t>
            </a:r>
            <a:r>
              <a:rPr sz="1400" dirty="0">
                <a:solidFill>
                  <a:srgbClr val="212745"/>
                </a:solidFill>
                <a:latin typeface="Trebuchet MS"/>
                <a:cs typeface="Trebuchet MS"/>
              </a:rPr>
              <a:t>C</a:t>
            </a:r>
            <a:r>
              <a:rPr sz="1400" spc="-95" dirty="0">
                <a:solidFill>
                  <a:srgbClr val="212745"/>
                </a:solidFill>
                <a:latin typeface="Trebuchet MS"/>
                <a:cs typeface="Trebuchet MS"/>
              </a:rPr>
              <a:t> </a:t>
            </a:r>
            <a:r>
              <a:rPr sz="1400" spc="-5" dirty="0">
                <a:solidFill>
                  <a:srgbClr val="212745"/>
                </a:solidFill>
                <a:latin typeface="Trebuchet MS"/>
                <a:cs typeface="Trebuchet MS"/>
              </a:rPr>
              <a:t>requires  Physician</a:t>
            </a:r>
            <a:endParaRPr sz="1400" dirty="0">
              <a:latin typeface="Trebuchet MS"/>
              <a:cs typeface="Trebuchet MS"/>
            </a:endParaRPr>
          </a:p>
        </p:txBody>
      </p:sp>
      <p:sp>
        <p:nvSpPr>
          <p:cNvPr id="10" name="object 10"/>
          <p:cNvSpPr txBox="1"/>
          <p:nvPr/>
        </p:nvSpPr>
        <p:spPr>
          <a:xfrm>
            <a:off x="7010400" y="3048000"/>
            <a:ext cx="760730" cy="443711"/>
          </a:xfrm>
          <a:prstGeom prst="rect">
            <a:avLst/>
          </a:prstGeom>
        </p:spPr>
        <p:txBody>
          <a:bodyPr vert="horz" wrap="square" lIns="0" tIns="12700" rIns="0" bIns="0" rtlCol="0">
            <a:spAutoFit/>
          </a:bodyPr>
          <a:lstStyle/>
          <a:p>
            <a:pPr marL="12700">
              <a:lnSpc>
                <a:spcPct val="100000"/>
              </a:lnSpc>
              <a:spcBef>
                <a:spcPts val="100"/>
              </a:spcBef>
            </a:pPr>
            <a:r>
              <a:rPr lang="en-US" sz="1400" spc="-5" dirty="0" smtClean="0">
                <a:solidFill>
                  <a:srgbClr val="212745"/>
                </a:solidFill>
                <a:latin typeface="Trebuchet MS"/>
                <a:cs typeface="Trebuchet MS"/>
              </a:rPr>
              <a:t>S</a:t>
            </a:r>
            <a:r>
              <a:rPr sz="1400" spc="-5" dirty="0" smtClean="0">
                <a:solidFill>
                  <a:srgbClr val="212745"/>
                </a:solidFill>
                <a:latin typeface="Trebuchet MS"/>
                <a:cs typeface="Trebuchet MS"/>
              </a:rPr>
              <a:t>ignature</a:t>
            </a:r>
            <a:r>
              <a:rPr lang="en-US" sz="1400" spc="-5" dirty="0" smtClean="0">
                <a:solidFill>
                  <a:srgbClr val="212745"/>
                </a:solidFill>
                <a:latin typeface="Trebuchet MS"/>
                <a:cs typeface="Trebuchet MS"/>
              </a:rPr>
              <a:t>;</a:t>
            </a:r>
            <a:endParaRPr sz="1400" dirty="0">
              <a:latin typeface="Trebuchet MS"/>
              <a:cs typeface="Trebuchet M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36603" y="1580769"/>
            <a:ext cx="8173997" cy="4844916"/>
          </a:xfrm>
          <a:prstGeom prst="rect">
            <a:avLst/>
          </a:prstGeom>
        </p:spPr>
        <p:txBody>
          <a:bodyPr vert="horz" wrap="square" lIns="0" tIns="12700" rIns="0" bIns="0" rtlCol="0">
            <a:spAutoFit/>
          </a:bodyPr>
          <a:lstStyle/>
          <a:p>
            <a:pPr marL="50800">
              <a:lnSpc>
                <a:spcPct val="100000"/>
              </a:lnSpc>
              <a:spcBef>
                <a:spcPts val="100"/>
              </a:spcBef>
            </a:pPr>
            <a:r>
              <a:rPr sz="3200" i="1" u="heavy" spc="-10" dirty="0">
                <a:uFill>
                  <a:solidFill>
                    <a:srgbClr val="000000"/>
                  </a:solidFill>
                </a:uFill>
                <a:latin typeface="Trebuchet MS"/>
                <a:cs typeface="Trebuchet MS"/>
              </a:rPr>
              <a:t>Scouts </a:t>
            </a:r>
            <a:r>
              <a:rPr sz="3200" i="1" u="heavy" dirty="0">
                <a:uFill>
                  <a:solidFill>
                    <a:srgbClr val="000000"/>
                  </a:solidFill>
                </a:uFill>
                <a:latin typeface="Trebuchet MS"/>
                <a:cs typeface="Trebuchet MS"/>
              </a:rPr>
              <a:t>&amp; </a:t>
            </a:r>
            <a:r>
              <a:rPr sz="3200" i="1" u="heavy" spc="-5" dirty="0">
                <a:uFill>
                  <a:solidFill>
                    <a:srgbClr val="000000"/>
                  </a:solidFill>
                </a:uFill>
                <a:latin typeface="Trebuchet MS"/>
                <a:cs typeface="Trebuchet MS"/>
              </a:rPr>
              <a:t>Parents</a:t>
            </a:r>
            <a:r>
              <a:rPr sz="3200" i="1" spc="-5" dirty="0">
                <a:latin typeface="Trebuchet MS"/>
                <a:cs typeface="Trebuchet MS"/>
              </a:rPr>
              <a:t> </a:t>
            </a:r>
            <a:r>
              <a:rPr sz="2800" spc="-5" dirty="0">
                <a:latin typeface="Trebuchet MS"/>
                <a:cs typeface="Trebuchet MS"/>
              </a:rPr>
              <a:t>are invited to attend</a:t>
            </a:r>
            <a:r>
              <a:rPr sz="2800" spc="20" dirty="0">
                <a:latin typeface="Trebuchet MS"/>
                <a:cs typeface="Trebuchet MS"/>
              </a:rPr>
              <a:t> </a:t>
            </a:r>
            <a:r>
              <a:rPr sz="2800" dirty="0">
                <a:latin typeface="Trebuchet MS"/>
                <a:cs typeface="Trebuchet MS"/>
              </a:rPr>
              <a:t>a</a:t>
            </a:r>
          </a:p>
          <a:p>
            <a:pPr marL="50800">
              <a:lnSpc>
                <a:spcPct val="100000"/>
              </a:lnSpc>
            </a:pPr>
            <a:r>
              <a:rPr sz="2800" b="1" i="1" spc="-10" dirty="0">
                <a:solidFill>
                  <a:srgbClr val="4E67C8"/>
                </a:solidFill>
                <a:latin typeface="Trebuchet MS"/>
                <a:cs typeface="Trebuchet MS"/>
              </a:rPr>
              <a:t>“PREPARE </a:t>
            </a:r>
            <a:r>
              <a:rPr sz="2800" b="1" i="1" spc="-5" dirty="0">
                <a:solidFill>
                  <a:srgbClr val="4E67C8"/>
                </a:solidFill>
                <a:latin typeface="Trebuchet MS"/>
                <a:cs typeface="Trebuchet MS"/>
              </a:rPr>
              <a:t>YOUR SCOUT FOR SUMMER</a:t>
            </a:r>
            <a:r>
              <a:rPr sz="2800" b="1" i="1" spc="-40" dirty="0">
                <a:solidFill>
                  <a:srgbClr val="4E67C8"/>
                </a:solidFill>
                <a:latin typeface="Trebuchet MS"/>
                <a:cs typeface="Trebuchet MS"/>
              </a:rPr>
              <a:t> </a:t>
            </a:r>
            <a:r>
              <a:rPr sz="2800" b="1" i="1" spc="-5" dirty="0">
                <a:solidFill>
                  <a:srgbClr val="4E67C8"/>
                </a:solidFill>
                <a:latin typeface="Trebuchet MS"/>
                <a:cs typeface="Trebuchet MS"/>
              </a:rPr>
              <a:t>CAMP”</a:t>
            </a:r>
            <a:endParaRPr sz="2800" dirty="0">
              <a:latin typeface="Trebuchet MS"/>
              <a:cs typeface="Trebuchet MS"/>
            </a:endParaRPr>
          </a:p>
          <a:p>
            <a:pPr marL="965200">
              <a:lnSpc>
                <a:spcPct val="100000"/>
              </a:lnSpc>
              <a:spcBef>
                <a:spcPts val="15"/>
              </a:spcBef>
            </a:pPr>
            <a:r>
              <a:rPr sz="2800" spc="-5" dirty="0">
                <a:latin typeface="Trebuchet MS"/>
                <a:cs typeface="Trebuchet MS"/>
              </a:rPr>
              <a:t>presentation</a:t>
            </a:r>
            <a:endParaRPr sz="2800" dirty="0">
              <a:latin typeface="Trebuchet MS"/>
              <a:cs typeface="Trebuchet MS"/>
            </a:endParaRPr>
          </a:p>
          <a:p>
            <a:pPr marL="508000">
              <a:lnSpc>
                <a:spcPct val="100000"/>
              </a:lnSpc>
              <a:spcBef>
                <a:spcPts val="15"/>
              </a:spcBef>
            </a:pPr>
            <a:r>
              <a:rPr sz="2800" spc="-5" dirty="0">
                <a:solidFill>
                  <a:srgbClr val="C00000"/>
                </a:solidFill>
                <a:latin typeface="Trebuchet MS"/>
                <a:cs typeface="Trebuchet MS"/>
              </a:rPr>
              <a:t>June </a:t>
            </a:r>
            <a:r>
              <a:rPr sz="2800" dirty="0" smtClean="0">
                <a:solidFill>
                  <a:srgbClr val="C00000"/>
                </a:solidFill>
                <a:latin typeface="Trebuchet MS"/>
                <a:cs typeface="Trebuchet MS"/>
              </a:rPr>
              <a:t>1</a:t>
            </a:r>
            <a:r>
              <a:rPr lang="en-US" sz="2800" dirty="0" smtClean="0">
                <a:solidFill>
                  <a:srgbClr val="C00000"/>
                </a:solidFill>
                <a:latin typeface="Trebuchet MS"/>
                <a:cs typeface="Trebuchet MS"/>
              </a:rPr>
              <a:t>7</a:t>
            </a:r>
            <a:r>
              <a:rPr sz="2775" baseline="31531" dirty="0" smtClean="0">
                <a:solidFill>
                  <a:srgbClr val="C00000"/>
                </a:solidFill>
                <a:latin typeface="Trebuchet MS"/>
                <a:cs typeface="Trebuchet MS"/>
              </a:rPr>
              <a:t>th </a:t>
            </a:r>
            <a:r>
              <a:rPr sz="2800" spc="-5" dirty="0">
                <a:solidFill>
                  <a:srgbClr val="C00000"/>
                </a:solidFill>
                <a:latin typeface="Trebuchet MS"/>
                <a:cs typeface="Trebuchet MS"/>
              </a:rPr>
              <a:t>at </a:t>
            </a:r>
            <a:r>
              <a:rPr sz="2800" spc="-5" dirty="0" smtClean="0">
                <a:solidFill>
                  <a:srgbClr val="C00000"/>
                </a:solidFill>
                <a:latin typeface="Trebuchet MS"/>
                <a:cs typeface="Trebuchet MS"/>
              </a:rPr>
              <a:t>7:</a:t>
            </a:r>
            <a:r>
              <a:rPr lang="en-US" sz="2800" spc="-5" dirty="0" smtClean="0">
                <a:solidFill>
                  <a:srgbClr val="C00000"/>
                </a:solidFill>
                <a:latin typeface="Trebuchet MS"/>
                <a:cs typeface="Trebuchet MS"/>
              </a:rPr>
              <a:t>0</a:t>
            </a:r>
            <a:r>
              <a:rPr sz="2800" spc="-5" dirty="0" smtClean="0">
                <a:solidFill>
                  <a:srgbClr val="C00000"/>
                </a:solidFill>
                <a:latin typeface="Trebuchet MS"/>
                <a:cs typeface="Trebuchet MS"/>
              </a:rPr>
              <a:t>0 </a:t>
            </a:r>
            <a:r>
              <a:rPr sz="2800" spc="-5" dirty="0">
                <a:solidFill>
                  <a:srgbClr val="C00000"/>
                </a:solidFill>
                <a:latin typeface="Trebuchet MS"/>
                <a:cs typeface="Trebuchet MS"/>
              </a:rPr>
              <a:t>p.m. in </a:t>
            </a:r>
            <a:r>
              <a:rPr lang="en-US" sz="2800" spc="-5" dirty="0" smtClean="0">
                <a:solidFill>
                  <a:srgbClr val="C00000"/>
                </a:solidFill>
                <a:latin typeface="Trebuchet MS"/>
                <a:cs typeface="Trebuchet MS"/>
              </a:rPr>
              <a:t>parking lot of the CUMC</a:t>
            </a:r>
            <a:r>
              <a:rPr sz="2800" spc="-5" dirty="0" smtClean="0">
                <a:solidFill>
                  <a:srgbClr val="C00000"/>
                </a:solidFill>
                <a:latin typeface="Trebuchet MS"/>
                <a:cs typeface="Trebuchet MS"/>
              </a:rPr>
              <a:t>.</a:t>
            </a:r>
            <a:endParaRPr sz="2800" dirty="0">
              <a:latin typeface="Trebuchet MS"/>
              <a:cs typeface="Trebuchet MS"/>
            </a:endParaRPr>
          </a:p>
          <a:p>
            <a:pPr marL="50800" marR="17780">
              <a:lnSpc>
                <a:spcPts val="2850"/>
              </a:lnSpc>
              <a:spcBef>
                <a:spcPts val="3000"/>
              </a:spcBef>
              <a:tabLst>
                <a:tab pos="675005" algn="l"/>
                <a:tab pos="1698625" algn="l"/>
                <a:tab pos="2060575" algn="l"/>
              </a:tabLst>
            </a:pPr>
            <a:r>
              <a:rPr sz="2400" spc="-5" dirty="0">
                <a:latin typeface="Trebuchet MS"/>
                <a:cs typeface="Trebuchet MS"/>
              </a:rPr>
              <a:t>During this meeting, scouts will finalize their Merit Badge  selections.	Camp Leaders will be available for scouts who  need guidance or advice about which merit badges to work  on.	You will also hear about the Drop-off and Pick-up  Rules, camp rules, camp activities, and some packing  helpful hints.	There will be </a:t>
            </a:r>
            <a:r>
              <a:rPr sz="2400" dirty="0">
                <a:latin typeface="Trebuchet MS"/>
                <a:cs typeface="Trebuchet MS"/>
              </a:rPr>
              <a:t>a </a:t>
            </a:r>
            <a:r>
              <a:rPr sz="2400" spc="-5" dirty="0">
                <a:latin typeface="Trebuchet MS"/>
                <a:cs typeface="Trebuchet MS"/>
              </a:rPr>
              <a:t>Q&amp;A session at the</a:t>
            </a:r>
            <a:r>
              <a:rPr sz="2400" spc="-40" dirty="0">
                <a:latin typeface="Trebuchet MS"/>
                <a:cs typeface="Trebuchet MS"/>
              </a:rPr>
              <a:t> </a:t>
            </a:r>
            <a:r>
              <a:rPr sz="2400" spc="-5" dirty="0">
                <a:latin typeface="Trebuchet MS"/>
                <a:cs typeface="Trebuchet MS"/>
              </a:rPr>
              <a:t>end</a:t>
            </a:r>
            <a:endParaRPr sz="2400" dirty="0">
              <a:latin typeface="Trebuchet MS"/>
              <a:cs typeface="Trebuchet MS"/>
            </a:endParaRPr>
          </a:p>
        </p:txBody>
      </p:sp>
      <p:sp>
        <p:nvSpPr>
          <p:cNvPr id="4" name="object 4"/>
          <p:cNvSpPr/>
          <p:nvPr/>
        </p:nvSpPr>
        <p:spPr>
          <a:xfrm>
            <a:off x="304800" y="304800"/>
            <a:ext cx="8610600" cy="1066800"/>
          </a:xfrm>
          <a:custGeom>
            <a:avLst/>
            <a:gdLst/>
            <a:ahLst/>
            <a:cxnLst/>
            <a:rect l="l" t="t" r="r" b="b"/>
            <a:pathLst>
              <a:path w="8610600" h="1066800">
                <a:moveTo>
                  <a:pt x="6457949" y="177803"/>
                </a:moveTo>
                <a:lnTo>
                  <a:pt x="2152649" y="177803"/>
                </a:lnTo>
                <a:lnTo>
                  <a:pt x="2152649" y="44450"/>
                </a:lnTo>
                <a:lnTo>
                  <a:pt x="2189387" y="22015"/>
                </a:lnTo>
                <a:lnTo>
                  <a:pt x="2231462" y="13019"/>
                </a:lnTo>
                <a:lnTo>
                  <a:pt x="2285920" y="6068"/>
                </a:lnTo>
                <a:lnTo>
                  <a:pt x="2350198" y="1587"/>
                </a:lnTo>
                <a:lnTo>
                  <a:pt x="2421731" y="0"/>
                </a:lnTo>
                <a:lnTo>
                  <a:pt x="6188868" y="0"/>
                </a:lnTo>
                <a:lnTo>
                  <a:pt x="6260401" y="1587"/>
                </a:lnTo>
                <a:lnTo>
                  <a:pt x="6324679" y="6068"/>
                </a:lnTo>
                <a:lnTo>
                  <a:pt x="6379137" y="13019"/>
                </a:lnTo>
                <a:lnTo>
                  <a:pt x="6421212" y="22015"/>
                </a:lnTo>
                <a:lnTo>
                  <a:pt x="6457949" y="44450"/>
                </a:lnTo>
                <a:lnTo>
                  <a:pt x="6457949" y="177803"/>
                </a:lnTo>
                <a:close/>
              </a:path>
              <a:path w="8610600" h="1066800">
                <a:moveTo>
                  <a:pt x="2959893" y="1066799"/>
                </a:moveTo>
                <a:lnTo>
                  <a:pt x="0" y="1066799"/>
                </a:lnTo>
                <a:lnTo>
                  <a:pt x="1076324" y="622301"/>
                </a:lnTo>
                <a:lnTo>
                  <a:pt x="0" y="177803"/>
                </a:lnTo>
                <a:lnTo>
                  <a:pt x="8610599" y="177803"/>
                </a:lnTo>
                <a:lnTo>
                  <a:pt x="7534274" y="622301"/>
                </a:lnTo>
                <a:lnTo>
                  <a:pt x="8180059" y="888996"/>
                </a:lnTo>
                <a:lnTo>
                  <a:pt x="2421731" y="888996"/>
                </a:lnTo>
                <a:lnTo>
                  <a:pt x="2350198" y="890584"/>
                </a:lnTo>
                <a:lnTo>
                  <a:pt x="2285920" y="895065"/>
                </a:lnTo>
                <a:lnTo>
                  <a:pt x="2231462" y="902015"/>
                </a:lnTo>
                <a:lnTo>
                  <a:pt x="2189387" y="911012"/>
                </a:lnTo>
                <a:lnTo>
                  <a:pt x="2152649" y="933447"/>
                </a:lnTo>
                <a:lnTo>
                  <a:pt x="2162261" y="945264"/>
                </a:lnTo>
                <a:lnTo>
                  <a:pt x="2231462" y="964878"/>
                </a:lnTo>
                <a:lnTo>
                  <a:pt x="2285920" y="971829"/>
                </a:lnTo>
                <a:lnTo>
                  <a:pt x="2350198" y="976310"/>
                </a:lnTo>
                <a:lnTo>
                  <a:pt x="2421731" y="977898"/>
                </a:lnTo>
                <a:lnTo>
                  <a:pt x="2959893" y="977898"/>
                </a:lnTo>
                <a:lnTo>
                  <a:pt x="3031426" y="979486"/>
                </a:lnTo>
                <a:lnTo>
                  <a:pt x="3095704" y="983967"/>
                </a:lnTo>
                <a:lnTo>
                  <a:pt x="3150162" y="990917"/>
                </a:lnTo>
                <a:lnTo>
                  <a:pt x="3192237" y="999913"/>
                </a:lnTo>
                <a:lnTo>
                  <a:pt x="3228974" y="1022349"/>
                </a:lnTo>
                <a:lnTo>
                  <a:pt x="3219363" y="1034165"/>
                </a:lnTo>
                <a:lnTo>
                  <a:pt x="3192237" y="1044784"/>
                </a:lnTo>
                <a:lnTo>
                  <a:pt x="3150162" y="1053780"/>
                </a:lnTo>
                <a:lnTo>
                  <a:pt x="3095704" y="1060731"/>
                </a:lnTo>
                <a:lnTo>
                  <a:pt x="3031426" y="1065212"/>
                </a:lnTo>
                <a:lnTo>
                  <a:pt x="2959893" y="1066799"/>
                </a:lnTo>
                <a:close/>
              </a:path>
              <a:path w="8610600" h="1066800">
                <a:moveTo>
                  <a:pt x="8610599" y="1066799"/>
                </a:moveTo>
                <a:lnTo>
                  <a:pt x="5650706" y="1066799"/>
                </a:lnTo>
                <a:lnTo>
                  <a:pt x="5579173" y="1065212"/>
                </a:lnTo>
                <a:lnTo>
                  <a:pt x="5514895" y="1060731"/>
                </a:lnTo>
                <a:lnTo>
                  <a:pt x="5460436" y="1053780"/>
                </a:lnTo>
                <a:lnTo>
                  <a:pt x="5418362" y="1044784"/>
                </a:lnTo>
                <a:lnTo>
                  <a:pt x="5381624" y="1022349"/>
                </a:lnTo>
                <a:lnTo>
                  <a:pt x="5391236" y="1010532"/>
                </a:lnTo>
                <a:lnTo>
                  <a:pt x="5460436" y="990917"/>
                </a:lnTo>
                <a:lnTo>
                  <a:pt x="5514895" y="983967"/>
                </a:lnTo>
                <a:lnTo>
                  <a:pt x="5579173" y="979486"/>
                </a:lnTo>
                <a:lnTo>
                  <a:pt x="5650706" y="977898"/>
                </a:lnTo>
                <a:lnTo>
                  <a:pt x="6188868" y="977898"/>
                </a:lnTo>
                <a:lnTo>
                  <a:pt x="6260401" y="976310"/>
                </a:lnTo>
                <a:lnTo>
                  <a:pt x="6324679" y="971829"/>
                </a:lnTo>
                <a:lnTo>
                  <a:pt x="6379137" y="964878"/>
                </a:lnTo>
                <a:lnTo>
                  <a:pt x="6421212" y="955882"/>
                </a:lnTo>
                <a:lnTo>
                  <a:pt x="6457949" y="933447"/>
                </a:lnTo>
                <a:lnTo>
                  <a:pt x="6448338" y="921630"/>
                </a:lnTo>
                <a:lnTo>
                  <a:pt x="6379137" y="902015"/>
                </a:lnTo>
                <a:lnTo>
                  <a:pt x="6324679" y="895065"/>
                </a:lnTo>
                <a:lnTo>
                  <a:pt x="6260401" y="890584"/>
                </a:lnTo>
                <a:lnTo>
                  <a:pt x="6188868" y="888996"/>
                </a:lnTo>
                <a:lnTo>
                  <a:pt x="8180059" y="888996"/>
                </a:lnTo>
                <a:lnTo>
                  <a:pt x="8610599" y="1066799"/>
                </a:lnTo>
                <a:close/>
              </a:path>
            </a:pathLst>
          </a:custGeom>
          <a:solidFill>
            <a:srgbClr val="FFFF00"/>
          </a:solidFill>
        </p:spPr>
        <p:txBody>
          <a:bodyPr wrap="square" lIns="0" tIns="0" rIns="0" bIns="0" rtlCol="0"/>
          <a:lstStyle/>
          <a:p>
            <a:endParaRPr/>
          </a:p>
        </p:txBody>
      </p:sp>
      <p:sp>
        <p:nvSpPr>
          <p:cNvPr id="5" name="object 5"/>
          <p:cNvSpPr/>
          <p:nvPr/>
        </p:nvSpPr>
        <p:spPr>
          <a:xfrm>
            <a:off x="2457450" y="1193796"/>
            <a:ext cx="4305300" cy="133350"/>
          </a:xfrm>
          <a:custGeom>
            <a:avLst/>
            <a:gdLst/>
            <a:ahLst/>
            <a:cxnLst/>
            <a:rect l="l" t="t" r="r" b="b"/>
            <a:pathLst>
              <a:path w="4305300" h="133350">
                <a:moveTo>
                  <a:pt x="1076324" y="133352"/>
                </a:moveTo>
                <a:lnTo>
                  <a:pt x="1039587" y="110917"/>
                </a:lnTo>
                <a:lnTo>
                  <a:pt x="997512" y="101921"/>
                </a:lnTo>
                <a:lnTo>
                  <a:pt x="943054" y="94970"/>
                </a:lnTo>
                <a:lnTo>
                  <a:pt x="878776" y="90489"/>
                </a:lnTo>
                <a:lnTo>
                  <a:pt x="807243" y="88901"/>
                </a:lnTo>
                <a:lnTo>
                  <a:pt x="269081" y="88901"/>
                </a:lnTo>
                <a:lnTo>
                  <a:pt x="197548" y="87313"/>
                </a:lnTo>
                <a:lnTo>
                  <a:pt x="133270" y="82832"/>
                </a:lnTo>
                <a:lnTo>
                  <a:pt x="78812" y="75882"/>
                </a:lnTo>
                <a:lnTo>
                  <a:pt x="36737" y="66886"/>
                </a:lnTo>
                <a:lnTo>
                  <a:pt x="0" y="44450"/>
                </a:lnTo>
                <a:lnTo>
                  <a:pt x="9611" y="32634"/>
                </a:lnTo>
                <a:lnTo>
                  <a:pt x="78812" y="13019"/>
                </a:lnTo>
                <a:lnTo>
                  <a:pt x="133270" y="6068"/>
                </a:lnTo>
                <a:lnTo>
                  <a:pt x="197548" y="1587"/>
                </a:lnTo>
                <a:lnTo>
                  <a:pt x="269081" y="0"/>
                </a:lnTo>
                <a:lnTo>
                  <a:pt x="1076324" y="0"/>
                </a:lnTo>
                <a:lnTo>
                  <a:pt x="1076324" y="133352"/>
                </a:lnTo>
                <a:close/>
              </a:path>
              <a:path w="4305300" h="133350">
                <a:moveTo>
                  <a:pt x="3228974" y="133352"/>
                </a:moveTo>
                <a:lnTo>
                  <a:pt x="3228974" y="0"/>
                </a:lnTo>
                <a:lnTo>
                  <a:pt x="4036218" y="0"/>
                </a:lnTo>
                <a:lnTo>
                  <a:pt x="4107751" y="1587"/>
                </a:lnTo>
                <a:lnTo>
                  <a:pt x="4172029" y="6068"/>
                </a:lnTo>
                <a:lnTo>
                  <a:pt x="4226487" y="13019"/>
                </a:lnTo>
                <a:lnTo>
                  <a:pt x="4268562" y="22015"/>
                </a:lnTo>
                <a:lnTo>
                  <a:pt x="4305299" y="44450"/>
                </a:lnTo>
                <a:lnTo>
                  <a:pt x="4295688" y="56267"/>
                </a:lnTo>
                <a:lnTo>
                  <a:pt x="4226487" y="75882"/>
                </a:lnTo>
                <a:lnTo>
                  <a:pt x="4172029" y="82832"/>
                </a:lnTo>
                <a:lnTo>
                  <a:pt x="4107751" y="87313"/>
                </a:lnTo>
                <a:lnTo>
                  <a:pt x="4036218" y="88901"/>
                </a:lnTo>
                <a:lnTo>
                  <a:pt x="3498056" y="88901"/>
                </a:lnTo>
                <a:lnTo>
                  <a:pt x="3426523" y="90489"/>
                </a:lnTo>
                <a:lnTo>
                  <a:pt x="3362245" y="94970"/>
                </a:lnTo>
                <a:lnTo>
                  <a:pt x="3307786" y="101921"/>
                </a:lnTo>
                <a:lnTo>
                  <a:pt x="3265712" y="110917"/>
                </a:lnTo>
                <a:lnTo>
                  <a:pt x="3238586" y="121535"/>
                </a:lnTo>
                <a:lnTo>
                  <a:pt x="3228974" y="133352"/>
                </a:lnTo>
                <a:close/>
              </a:path>
            </a:pathLst>
          </a:custGeom>
          <a:solidFill>
            <a:srgbClr val="CBCB00"/>
          </a:solidFill>
        </p:spPr>
        <p:txBody>
          <a:bodyPr wrap="square" lIns="0" tIns="0" rIns="0" bIns="0" rtlCol="0"/>
          <a:lstStyle/>
          <a:p>
            <a:endParaRPr/>
          </a:p>
        </p:txBody>
      </p:sp>
      <p:sp>
        <p:nvSpPr>
          <p:cNvPr id="6" name="object 6"/>
          <p:cNvSpPr/>
          <p:nvPr/>
        </p:nvSpPr>
        <p:spPr>
          <a:xfrm>
            <a:off x="304800" y="304800"/>
            <a:ext cx="8610600" cy="1066800"/>
          </a:xfrm>
          <a:custGeom>
            <a:avLst/>
            <a:gdLst/>
            <a:ahLst/>
            <a:cxnLst/>
            <a:rect l="l" t="t" r="r" b="b"/>
            <a:pathLst>
              <a:path w="8610600" h="1066800">
                <a:moveTo>
                  <a:pt x="0" y="1066799"/>
                </a:moveTo>
                <a:lnTo>
                  <a:pt x="1076324" y="622301"/>
                </a:lnTo>
                <a:lnTo>
                  <a:pt x="0" y="177803"/>
                </a:lnTo>
                <a:lnTo>
                  <a:pt x="2152649" y="177803"/>
                </a:lnTo>
                <a:lnTo>
                  <a:pt x="2152649" y="44450"/>
                </a:lnTo>
                <a:lnTo>
                  <a:pt x="2162261" y="32634"/>
                </a:lnTo>
                <a:lnTo>
                  <a:pt x="2189387" y="22015"/>
                </a:lnTo>
                <a:lnTo>
                  <a:pt x="2231462" y="13019"/>
                </a:lnTo>
                <a:lnTo>
                  <a:pt x="2285920" y="6068"/>
                </a:lnTo>
                <a:lnTo>
                  <a:pt x="2350198" y="1587"/>
                </a:lnTo>
                <a:lnTo>
                  <a:pt x="2421731" y="0"/>
                </a:lnTo>
                <a:lnTo>
                  <a:pt x="6188868" y="0"/>
                </a:lnTo>
                <a:lnTo>
                  <a:pt x="6260401" y="1587"/>
                </a:lnTo>
                <a:lnTo>
                  <a:pt x="6324679" y="6068"/>
                </a:lnTo>
                <a:lnTo>
                  <a:pt x="6379137" y="13019"/>
                </a:lnTo>
                <a:lnTo>
                  <a:pt x="6421212" y="22015"/>
                </a:lnTo>
                <a:lnTo>
                  <a:pt x="6457949" y="44450"/>
                </a:lnTo>
                <a:lnTo>
                  <a:pt x="6457949" y="177803"/>
                </a:lnTo>
                <a:lnTo>
                  <a:pt x="8610599" y="177803"/>
                </a:lnTo>
                <a:lnTo>
                  <a:pt x="7534274" y="622301"/>
                </a:lnTo>
                <a:lnTo>
                  <a:pt x="8610599" y="1066799"/>
                </a:lnTo>
                <a:lnTo>
                  <a:pt x="5650706" y="1066799"/>
                </a:lnTo>
                <a:lnTo>
                  <a:pt x="5579173" y="1065212"/>
                </a:lnTo>
                <a:lnTo>
                  <a:pt x="5514895" y="1060731"/>
                </a:lnTo>
                <a:lnTo>
                  <a:pt x="5460436" y="1053780"/>
                </a:lnTo>
                <a:lnTo>
                  <a:pt x="5418362" y="1044784"/>
                </a:lnTo>
                <a:lnTo>
                  <a:pt x="5381624" y="1022349"/>
                </a:lnTo>
                <a:lnTo>
                  <a:pt x="5391236" y="1010532"/>
                </a:lnTo>
                <a:lnTo>
                  <a:pt x="5460436" y="990917"/>
                </a:lnTo>
                <a:lnTo>
                  <a:pt x="5514895" y="983967"/>
                </a:lnTo>
                <a:lnTo>
                  <a:pt x="5579173" y="979486"/>
                </a:lnTo>
                <a:lnTo>
                  <a:pt x="5650706" y="977898"/>
                </a:lnTo>
                <a:lnTo>
                  <a:pt x="6188868" y="977898"/>
                </a:lnTo>
                <a:lnTo>
                  <a:pt x="6260401" y="976310"/>
                </a:lnTo>
                <a:lnTo>
                  <a:pt x="6324679" y="971829"/>
                </a:lnTo>
                <a:lnTo>
                  <a:pt x="6379137" y="964878"/>
                </a:lnTo>
                <a:lnTo>
                  <a:pt x="6421212" y="955882"/>
                </a:lnTo>
                <a:lnTo>
                  <a:pt x="6457949" y="933447"/>
                </a:lnTo>
                <a:lnTo>
                  <a:pt x="6448338" y="921630"/>
                </a:lnTo>
                <a:lnTo>
                  <a:pt x="6379137" y="902015"/>
                </a:lnTo>
                <a:lnTo>
                  <a:pt x="6324679" y="895065"/>
                </a:lnTo>
                <a:lnTo>
                  <a:pt x="6260401" y="890584"/>
                </a:lnTo>
                <a:lnTo>
                  <a:pt x="6188868" y="888996"/>
                </a:lnTo>
                <a:lnTo>
                  <a:pt x="2421731" y="888996"/>
                </a:lnTo>
                <a:lnTo>
                  <a:pt x="2350198" y="890584"/>
                </a:lnTo>
                <a:lnTo>
                  <a:pt x="2285920" y="895065"/>
                </a:lnTo>
                <a:lnTo>
                  <a:pt x="2231462" y="902015"/>
                </a:lnTo>
                <a:lnTo>
                  <a:pt x="2189387" y="911012"/>
                </a:lnTo>
                <a:lnTo>
                  <a:pt x="2152649" y="933447"/>
                </a:lnTo>
                <a:lnTo>
                  <a:pt x="2162261" y="945264"/>
                </a:lnTo>
                <a:lnTo>
                  <a:pt x="2231462" y="964878"/>
                </a:lnTo>
                <a:lnTo>
                  <a:pt x="2285920" y="971829"/>
                </a:lnTo>
                <a:lnTo>
                  <a:pt x="2350198" y="976310"/>
                </a:lnTo>
                <a:lnTo>
                  <a:pt x="2421731" y="977898"/>
                </a:lnTo>
                <a:lnTo>
                  <a:pt x="2959893" y="977898"/>
                </a:lnTo>
                <a:lnTo>
                  <a:pt x="3031426" y="979486"/>
                </a:lnTo>
                <a:lnTo>
                  <a:pt x="3095704" y="983967"/>
                </a:lnTo>
                <a:lnTo>
                  <a:pt x="3150162" y="990917"/>
                </a:lnTo>
                <a:lnTo>
                  <a:pt x="3192237" y="999913"/>
                </a:lnTo>
                <a:lnTo>
                  <a:pt x="3228974" y="1022349"/>
                </a:lnTo>
                <a:lnTo>
                  <a:pt x="3219363" y="1034165"/>
                </a:lnTo>
                <a:lnTo>
                  <a:pt x="3150162" y="1053780"/>
                </a:lnTo>
                <a:lnTo>
                  <a:pt x="3095704" y="1060731"/>
                </a:lnTo>
                <a:lnTo>
                  <a:pt x="3031426" y="1065212"/>
                </a:lnTo>
                <a:lnTo>
                  <a:pt x="2959893" y="1066799"/>
                </a:lnTo>
                <a:lnTo>
                  <a:pt x="0" y="1066799"/>
                </a:lnTo>
                <a:close/>
              </a:path>
            </a:pathLst>
          </a:custGeom>
          <a:ln w="15874">
            <a:solidFill>
              <a:srgbClr val="1C2C66"/>
            </a:solidFill>
          </a:ln>
        </p:spPr>
        <p:txBody>
          <a:bodyPr wrap="square" lIns="0" tIns="0" rIns="0" bIns="0" rtlCol="0"/>
          <a:lstStyle/>
          <a:p>
            <a:endParaRPr/>
          </a:p>
        </p:txBody>
      </p:sp>
      <p:sp>
        <p:nvSpPr>
          <p:cNvPr id="7" name="object 7"/>
          <p:cNvSpPr/>
          <p:nvPr/>
        </p:nvSpPr>
        <p:spPr>
          <a:xfrm>
            <a:off x="3533775" y="1193796"/>
            <a:ext cx="0" cy="133350"/>
          </a:xfrm>
          <a:custGeom>
            <a:avLst/>
            <a:gdLst/>
            <a:ahLst/>
            <a:cxnLst/>
            <a:rect l="l" t="t" r="r" b="b"/>
            <a:pathLst>
              <a:path h="133350">
                <a:moveTo>
                  <a:pt x="0" y="0"/>
                </a:moveTo>
                <a:lnTo>
                  <a:pt x="0" y="133352"/>
                </a:lnTo>
              </a:path>
            </a:pathLst>
          </a:custGeom>
          <a:ln w="15874">
            <a:solidFill>
              <a:srgbClr val="1C2C66"/>
            </a:solidFill>
          </a:ln>
        </p:spPr>
        <p:txBody>
          <a:bodyPr wrap="square" lIns="0" tIns="0" rIns="0" bIns="0" rtlCol="0"/>
          <a:lstStyle/>
          <a:p>
            <a:endParaRPr/>
          </a:p>
        </p:txBody>
      </p:sp>
      <p:sp>
        <p:nvSpPr>
          <p:cNvPr id="8" name="object 8"/>
          <p:cNvSpPr/>
          <p:nvPr/>
        </p:nvSpPr>
        <p:spPr>
          <a:xfrm>
            <a:off x="5686425" y="1193796"/>
            <a:ext cx="0" cy="133350"/>
          </a:xfrm>
          <a:custGeom>
            <a:avLst/>
            <a:gdLst/>
            <a:ahLst/>
            <a:cxnLst/>
            <a:rect l="l" t="t" r="r" b="b"/>
            <a:pathLst>
              <a:path h="133350">
                <a:moveTo>
                  <a:pt x="0" y="133352"/>
                </a:moveTo>
                <a:lnTo>
                  <a:pt x="0" y="0"/>
                </a:lnTo>
              </a:path>
            </a:pathLst>
          </a:custGeom>
          <a:ln w="15874">
            <a:solidFill>
              <a:srgbClr val="1C2C66"/>
            </a:solidFill>
          </a:ln>
        </p:spPr>
        <p:txBody>
          <a:bodyPr wrap="square" lIns="0" tIns="0" rIns="0" bIns="0" rtlCol="0"/>
          <a:lstStyle/>
          <a:p>
            <a:endParaRPr/>
          </a:p>
        </p:txBody>
      </p:sp>
      <p:sp>
        <p:nvSpPr>
          <p:cNvPr id="9" name="object 9"/>
          <p:cNvSpPr/>
          <p:nvPr/>
        </p:nvSpPr>
        <p:spPr>
          <a:xfrm>
            <a:off x="2457450" y="482603"/>
            <a:ext cx="0" cy="755650"/>
          </a:xfrm>
          <a:custGeom>
            <a:avLst/>
            <a:gdLst/>
            <a:ahLst/>
            <a:cxnLst/>
            <a:rect l="l" t="t" r="r" b="b"/>
            <a:pathLst>
              <a:path h="755650">
                <a:moveTo>
                  <a:pt x="0" y="755643"/>
                </a:moveTo>
                <a:lnTo>
                  <a:pt x="0" y="0"/>
                </a:lnTo>
              </a:path>
            </a:pathLst>
          </a:custGeom>
          <a:ln w="15874">
            <a:solidFill>
              <a:srgbClr val="1C2C66"/>
            </a:solidFill>
          </a:ln>
        </p:spPr>
        <p:txBody>
          <a:bodyPr wrap="square" lIns="0" tIns="0" rIns="0" bIns="0" rtlCol="0"/>
          <a:lstStyle/>
          <a:p>
            <a:endParaRPr/>
          </a:p>
        </p:txBody>
      </p:sp>
      <p:sp>
        <p:nvSpPr>
          <p:cNvPr id="10" name="object 10"/>
          <p:cNvSpPr/>
          <p:nvPr/>
        </p:nvSpPr>
        <p:spPr>
          <a:xfrm>
            <a:off x="6762750" y="482603"/>
            <a:ext cx="0" cy="755650"/>
          </a:xfrm>
          <a:custGeom>
            <a:avLst/>
            <a:gdLst/>
            <a:ahLst/>
            <a:cxnLst/>
            <a:rect l="l" t="t" r="r" b="b"/>
            <a:pathLst>
              <a:path h="755650">
                <a:moveTo>
                  <a:pt x="0" y="0"/>
                </a:moveTo>
                <a:lnTo>
                  <a:pt x="0" y="755643"/>
                </a:lnTo>
              </a:path>
            </a:pathLst>
          </a:custGeom>
          <a:ln w="15874">
            <a:solidFill>
              <a:srgbClr val="1C2C66"/>
            </a:solidFill>
          </a:ln>
        </p:spPr>
        <p:txBody>
          <a:bodyPr wrap="square" lIns="0" tIns="0" rIns="0" bIns="0" rtlCol="0"/>
          <a:lstStyle/>
          <a:p>
            <a:endParaRPr/>
          </a:p>
        </p:txBody>
      </p:sp>
      <p:sp>
        <p:nvSpPr>
          <p:cNvPr id="11" name="object 11"/>
          <p:cNvSpPr txBox="1">
            <a:spLocks noGrp="1"/>
          </p:cNvSpPr>
          <p:nvPr>
            <p:ph type="title"/>
          </p:nvPr>
        </p:nvSpPr>
        <p:spPr>
          <a:xfrm>
            <a:off x="3264601" y="234567"/>
            <a:ext cx="2740660" cy="998855"/>
          </a:xfrm>
          <a:prstGeom prst="rect">
            <a:avLst/>
          </a:prstGeom>
        </p:spPr>
        <p:txBody>
          <a:bodyPr vert="horz" wrap="square" lIns="0" tIns="29845" rIns="0" bIns="0" rtlCol="0">
            <a:spAutoFit/>
          </a:bodyPr>
          <a:lstStyle/>
          <a:p>
            <a:pPr marL="469900" marR="30480" indent="-432434">
              <a:lnSpc>
                <a:spcPts val="3829"/>
              </a:lnSpc>
              <a:spcBef>
                <a:spcPts val="235"/>
              </a:spcBef>
            </a:pPr>
            <a:r>
              <a:rPr sz="3200" b="1" spc="-5" dirty="0">
                <a:solidFill>
                  <a:srgbClr val="000000"/>
                </a:solidFill>
                <a:latin typeface="Trebuchet MS"/>
                <a:cs typeface="Trebuchet MS"/>
              </a:rPr>
              <a:t>Save </a:t>
            </a:r>
            <a:r>
              <a:rPr sz="3200" b="1" spc="-10" dirty="0">
                <a:solidFill>
                  <a:srgbClr val="000000"/>
                </a:solidFill>
                <a:latin typeface="Trebuchet MS"/>
                <a:cs typeface="Trebuchet MS"/>
              </a:rPr>
              <a:t>the</a:t>
            </a:r>
            <a:r>
              <a:rPr sz="3200" b="1" spc="-95" dirty="0">
                <a:solidFill>
                  <a:srgbClr val="000000"/>
                </a:solidFill>
                <a:latin typeface="Trebuchet MS"/>
                <a:cs typeface="Trebuchet MS"/>
              </a:rPr>
              <a:t> </a:t>
            </a:r>
            <a:r>
              <a:rPr sz="3200" b="1" spc="-5" dirty="0">
                <a:solidFill>
                  <a:srgbClr val="000000"/>
                </a:solidFill>
                <a:latin typeface="Trebuchet MS"/>
                <a:cs typeface="Trebuchet MS"/>
              </a:rPr>
              <a:t>Date  </a:t>
            </a:r>
            <a:r>
              <a:rPr sz="3200" b="1" i="1" spc="-5" dirty="0">
                <a:solidFill>
                  <a:srgbClr val="000000"/>
                </a:solidFill>
                <a:latin typeface="Trebuchet MS"/>
                <a:cs typeface="Trebuchet MS"/>
              </a:rPr>
              <a:t>June</a:t>
            </a:r>
            <a:r>
              <a:rPr sz="3200" b="1" i="1" spc="-25" dirty="0">
                <a:solidFill>
                  <a:srgbClr val="000000"/>
                </a:solidFill>
                <a:latin typeface="Trebuchet MS"/>
                <a:cs typeface="Trebuchet MS"/>
              </a:rPr>
              <a:t> </a:t>
            </a:r>
            <a:r>
              <a:rPr sz="3200" b="1" i="1" spc="5" dirty="0" smtClean="0">
                <a:solidFill>
                  <a:srgbClr val="000000"/>
                </a:solidFill>
                <a:latin typeface="Trebuchet MS"/>
                <a:cs typeface="Trebuchet MS"/>
              </a:rPr>
              <a:t>1</a:t>
            </a:r>
            <a:r>
              <a:rPr lang="en-US" sz="3200" b="1" i="1" spc="5" dirty="0" smtClean="0">
                <a:solidFill>
                  <a:srgbClr val="000000"/>
                </a:solidFill>
                <a:latin typeface="Trebuchet MS"/>
                <a:cs typeface="Trebuchet MS"/>
              </a:rPr>
              <a:t>8</a:t>
            </a:r>
            <a:r>
              <a:rPr sz="3150" b="1" i="1" spc="7" baseline="31746" dirty="0" smtClean="0">
                <a:solidFill>
                  <a:srgbClr val="000000"/>
                </a:solidFill>
                <a:latin typeface="Trebuchet MS"/>
                <a:cs typeface="Trebuchet MS"/>
              </a:rPr>
              <a:t>th</a:t>
            </a:r>
            <a:endParaRPr sz="3150" baseline="31746" dirty="0">
              <a:latin typeface="Trebuchet MS"/>
              <a:cs typeface="Trebuchet M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77825" y="161543"/>
            <a:ext cx="7335520" cy="513080"/>
          </a:xfrm>
          <a:prstGeom prst="rect">
            <a:avLst/>
          </a:prstGeom>
        </p:spPr>
        <p:txBody>
          <a:bodyPr vert="horz" wrap="square" lIns="0" tIns="12700" rIns="0" bIns="0" rtlCol="0">
            <a:spAutoFit/>
          </a:bodyPr>
          <a:lstStyle/>
          <a:p>
            <a:pPr marL="12700">
              <a:lnSpc>
                <a:spcPct val="100000"/>
              </a:lnSpc>
              <a:spcBef>
                <a:spcPts val="100"/>
              </a:spcBef>
            </a:pPr>
            <a:r>
              <a:rPr sz="3200" b="1" i="0" spc="-10" dirty="0">
                <a:latin typeface="Trebuchet MS"/>
                <a:cs typeface="Trebuchet MS"/>
              </a:rPr>
              <a:t>Earning </a:t>
            </a:r>
            <a:r>
              <a:rPr sz="3200" b="1" i="0" spc="-5" dirty="0">
                <a:latin typeface="Trebuchet MS"/>
                <a:cs typeface="Trebuchet MS"/>
              </a:rPr>
              <a:t>Merit Badges at Summer</a:t>
            </a:r>
            <a:r>
              <a:rPr sz="3200" b="1" i="0" spc="-80" dirty="0">
                <a:latin typeface="Trebuchet MS"/>
                <a:cs typeface="Trebuchet MS"/>
              </a:rPr>
              <a:t> </a:t>
            </a:r>
            <a:r>
              <a:rPr sz="3200" b="1" i="0" spc="-5" dirty="0">
                <a:latin typeface="Trebuchet MS"/>
                <a:cs typeface="Trebuchet MS"/>
              </a:rPr>
              <a:t>Camp</a:t>
            </a:r>
            <a:endParaRPr sz="3200" dirty="0">
              <a:latin typeface="Trebuchet MS"/>
              <a:cs typeface="Trebuchet MS"/>
            </a:endParaRPr>
          </a:p>
        </p:txBody>
      </p:sp>
      <p:sp>
        <p:nvSpPr>
          <p:cNvPr id="4" name="object 4"/>
          <p:cNvSpPr/>
          <p:nvPr/>
        </p:nvSpPr>
        <p:spPr>
          <a:xfrm>
            <a:off x="7863840" y="2971800"/>
            <a:ext cx="1280159" cy="1309983"/>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7817489" y="5503853"/>
            <a:ext cx="1326510" cy="1354146"/>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7924800" y="304800"/>
            <a:ext cx="1219199" cy="1244599"/>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7760300" y="1600200"/>
            <a:ext cx="1383698" cy="1267690"/>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7836500" y="4267200"/>
            <a:ext cx="1307498" cy="1227146"/>
          </a:xfrm>
          <a:prstGeom prst="rect">
            <a:avLst/>
          </a:prstGeom>
          <a:blipFill>
            <a:blip r:embed="rId6" cstate="print"/>
            <a:stretch>
              <a:fillRect/>
            </a:stretch>
          </a:blipFill>
        </p:spPr>
        <p:txBody>
          <a:bodyPr wrap="square" lIns="0" tIns="0" rIns="0" bIns="0" rtlCol="0"/>
          <a:lstStyle/>
          <a:p>
            <a:endParaRPr/>
          </a:p>
        </p:txBody>
      </p:sp>
      <p:pic>
        <p:nvPicPr>
          <p:cNvPr id="85" name="Picture 84"/>
          <p:cNvPicPr>
            <a:picLocks noChangeAspect="1"/>
          </p:cNvPicPr>
          <p:nvPr/>
        </p:nvPicPr>
        <p:blipFill>
          <a:blip r:embed="rId7"/>
          <a:stretch>
            <a:fillRect/>
          </a:stretch>
        </p:blipFill>
        <p:spPr>
          <a:xfrm>
            <a:off x="393064" y="438405"/>
            <a:ext cx="6769736" cy="619099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52434" y="777240"/>
            <a:ext cx="7186930" cy="5691302"/>
          </a:xfrm>
          <a:prstGeom prst="rect">
            <a:avLst/>
          </a:prstGeom>
        </p:spPr>
        <p:txBody>
          <a:bodyPr vert="horz" wrap="square" lIns="0" tIns="12700" rIns="0" bIns="0" rtlCol="0">
            <a:spAutoFit/>
          </a:bodyPr>
          <a:lstStyle/>
          <a:p>
            <a:pPr marL="399415" indent="-248285">
              <a:lnSpc>
                <a:spcPct val="100000"/>
              </a:lnSpc>
              <a:spcBef>
                <a:spcPts val="100"/>
              </a:spcBef>
              <a:buFont typeface="Arial"/>
              <a:buChar char="•"/>
              <a:tabLst>
                <a:tab pos="399415" algn="l"/>
                <a:tab pos="400050" algn="l"/>
              </a:tabLst>
            </a:pPr>
            <a:r>
              <a:rPr sz="2000" b="1" i="1" spc="-5" dirty="0">
                <a:latin typeface="Trebuchet MS"/>
                <a:cs typeface="Trebuchet MS"/>
              </a:rPr>
              <a:t>Start your planning</a:t>
            </a:r>
            <a:r>
              <a:rPr sz="2000" b="1" i="1" spc="-10" dirty="0">
                <a:latin typeface="Trebuchet MS"/>
                <a:cs typeface="Trebuchet MS"/>
              </a:rPr>
              <a:t> </a:t>
            </a:r>
            <a:r>
              <a:rPr sz="2000" b="1" i="1" spc="-5" dirty="0">
                <a:latin typeface="Trebuchet MS"/>
                <a:cs typeface="Trebuchet MS"/>
              </a:rPr>
              <a:t>early.</a:t>
            </a:r>
            <a:endParaRPr sz="2000" dirty="0">
              <a:latin typeface="Trebuchet MS"/>
              <a:cs typeface="Trebuchet MS"/>
            </a:endParaRPr>
          </a:p>
          <a:p>
            <a:pPr>
              <a:lnSpc>
                <a:spcPct val="100000"/>
              </a:lnSpc>
              <a:spcBef>
                <a:spcPts val="25"/>
              </a:spcBef>
            </a:pPr>
            <a:endParaRPr sz="2050" dirty="0">
              <a:latin typeface="Trebuchet MS"/>
              <a:cs typeface="Trebuchet MS"/>
            </a:endParaRPr>
          </a:p>
          <a:p>
            <a:pPr marL="399415" indent="-252095">
              <a:lnSpc>
                <a:spcPct val="100000"/>
              </a:lnSpc>
              <a:buFont typeface="Arial"/>
              <a:buChar char="•"/>
              <a:tabLst>
                <a:tab pos="399415" algn="l"/>
                <a:tab pos="400050" algn="l"/>
              </a:tabLst>
            </a:pPr>
            <a:r>
              <a:rPr sz="1800" spc="-5" dirty="0">
                <a:latin typeface="Trebuchet MS"/>
                <a:cs typeface="Trebuchet MS"/>
              </a:rPr>
              <a:t>Find partially completed Blue Cards from past</a:t>
            </a:r>
            <a:r>
              <a:rPr sz="1800" spc="-25" dirty="0">
                <a:latin typeface="Trebuchet MS"/>
                <a:cs typeface="Trebuchet MS"/>
              </a:rPr>
              <a:t> </a:t>
            </a:r>
            <a:r>
              <a:rPr sz="1800" spc="-5" dirty="0">
                <a:latin typeface="Trebuchet MS"/>
                <a:cs typeface="Trebuchet MS"/>
              </a:rPr>
              <a:t>years</a:t>
            </a:r>
            <a:endParaRPr sz="1800" dirty="0">
              <a:latin typeface="Trebuchet MS"/>
              <a:cs typeface="Trebuchet MS"/>
            </a:endParaRPr>
          </a:p>
          <a:p>
            <a:pPr marL="548005">
              <a:lnSpc>
                <a:spcPct val="100000"/>
              </a:lnSpc>
              <a:spcBef>
                <a:spcPts val="15"/>
              </a:spcBef>
              <a:tabLst>
                <a:tab pos="913765" algn="l"/>
              </a:tabLst>
            </a:pPr>
            <a:r>
              <a:rPr sz="1800" dirty="0">
                <a:latin typeface="Courier New"/>
                <a:cs typeface="Courier New"/>
              </a:rPr>
              <a:t>o	</a:t>
            </a:r>
            <a:r>
              <a:rPr sz="1800" spc="-5" dirty="0">
                <a:latin typeface="Trebuchet MS"/>
                <a:cs typeface="Trebuchet MS"/>
              </a:rPr>
              <a:t>Encourage Scout to complete partial this</a:t>
            </a:r>
            <a:r>
              <a:rPr sz="1800" spc="-25" dirty="0">
                <a:latin typeface="Trebuchet MS"/>
                <a:cs typeface="Trebuchet MS"/>
              </a:rPr>
              <a:t> </a:t>
            </a:r>
            <a:r>
              <a:rPr sz="1800" spc="-5" dirty="0">
                <a:latin typeface="Trebuchet MS"/>
                <a:cs typeface="Trebuchet MS"/>
              </a:rPr>
              <a:t>summer</a:t>
            </a:r>
            <a:endParaRPr sz="1800" dirty="0">
              <a:latin typeface="Trebuchet MS"/>
              <a:cs typeface="Trebuchet MS"/>
            </a:endParaRPr>
          </a:p>
          <a:p>
            <a:pPr>
              <a:lnSpc>
                <a:spcPct val="100000"/>
              </a:lnSpc>
              <a:spcBef>
                <a:spcPts val="35"/>
              </a:spcBef>
            </a:pPr>
            <a:endParaRPr sz="2050" dirty="0">
              <a:latin typeface="Trebuchet MS"/>
              <a:cs typeface="Trebuchet MS"/>
            </a:endParaRPr>
          </a:p>
          <a:p>
            <a:pPr marL="399415" indent="-252095">
              <a:lnSpc>
                <a:spcPct val="100000"/>
              </a:lnSpc>
              <a:buFont typeface="Arial"/>
              <a:buChar char="•"/>
              <a:tabLst>
                <a:tab pos="399415" algn="l"/>
                <a:tab pos="400050" algn="l"/>
              </a:tabLst>
            </a:pPr>
            <a:r>
              <a:rPr sz="1800" spc="-5" dirty="0">
                <a:latin typeface="Trebuchet MS"/>
                <a:cs typeface="Trebuchet MS"/>
              </a:rPr>
              <a:t>Review the Merit Badge Schedule before selecting</a:t>
            </a:r>
            <a:r>
              <a:rPr sz="1800" spc="-30" dirty="0">
                <a:latin typeface="Trebuchet MS"/>
                <a:cs typeface="Trebuchet MS"/>
              </a:rPr>
              <a:t> </a:t>
            </a:r>
            <a:r>
              <a:rPr sz="1800" spc="-5" dirty="0">
                <a:latin typeface="Trebuchet MS"/>
                <a:cs typeface="Trebuchet MS"/>
              </a:rPr>
              <a:t>badges</a:t>
            </a:r>
            <a:endParaRPr sz="1800" dirty="0">
              <a:latin typeface="Trebuchet MS"/>
              <a:cs typeface="Trebuchet MS"/>
            </a:endParaRPr>
          </a:p>
          <a:p>
            <a:pPr marL="433705">
              <a:lnSpc>
                <a:spcPct val="100000"/>
              </a:lnSpc>
              <a:spcBef>
                <a:spcPts val="15"/>
              </a:spcBef>
            </a:pPr>
            <a:r>
              <a:rPr sz="1800" spc="-5" dirty="0">
                <a:latin typeface="Arial Unicode MS"/>
                <a:cs typeface="Arial Unicode MS"/>
              </a:rPr>
              <a:t>□</a:t>
            </a:r>
            <a:r>
              <a:rPr sz="1800" spc="-5" dirty="0">
                <a:latin typeface="Trebuchet MS"/>
                <a:cs typeface="Trebuchet MS"/>
              </a:rPr>
              <a:t>Some have prerequisites or require </a:t>
            </a:r>
            <a:r>
              <a:rPr sz="1800" dirty="0">
                <a:latin typeface="Trebuchet MS"/>
                <a:cs typeface="Trebuchet MS"/>
              </a:rPr>
              <a:t>a </a:t>
            </a:r>
            <a:r>
              <a:rPr sz="1800" spc="-5" dirty="0">
                <a:latin typeface="Trebuchet MS"/>
                <a:cs typeface="Trebuchet MS"/>
              </a:rPr>
              <a:t>certain</a:t>
            </a:r>
            <a:r>
              <a:rPr sz="1800" spc="-30" dirty="0">
                <a:latin typeface="Trebuchet MS"/>
                <a:cs typeface="Trebuchet MS"/>
              </a:rPr>
              <a:t> </a:t>
            </a:r>
            <a:r>
              <a:rPr sz="1800" spc="-5" dirty="0">
                <a:latin typeface="Trebuchet MS"/>
                <a:cs typeface="Trebuchet MS"/>
              </a:rPr>
              <a:t>rank</a:t>
            </a:r>
            <a:endParaRPr sz="1800" dirty="0">
              <a:latin typeface="Trebuchet MS"/>
              <a:cs typeface="Trebuchet MS"/>
            </a:endParaRPr>
          </a:p>
          <a:p>
            <a:pPr marL="433705">
              <a:lnSpc>
                <a:spcPct val="100000"/>
              </a:lnSpc>
              <a:spcBef>
                <a:spcPts val="15"/>
              </a:spcBef>
            </a:pPr>
            <a:r>
              <a:rPr sz="1800" spc="-5" dirty="0">
                <a:latin typeface="Arial Unicode MS"/>
                <a:cs typeface="Arial Unicode MS"/>
              </a:rPr>
              <a:t>□</a:t>
            </a:r>
            <a:r>
              <a:rPr sz="1800" spc="-5" dirty="0">
                <a:latin typeface="Trebuchet MS"/>
                <a:cs typeface="Trebuchet MS"/>
              </a:rPr>
              <a:t>Merit Badge worksheets can be</a:t>
            </a:r>
            <a:r>
              <a:rPr sz="1800" spc="-15" dirty="0">
                <a:latin typeface="Trebuchet MS"/>
                <a:cs typeface="Trebuchet MS"/>
              </a:rPr>
              <a:t> </a:t>
            </a:r>
            <a:r>
              <a:rPr sz="1800" spc="-5" dirty="0">
                <a:latin typeface="Trebuchet MS"/>
                <a:cs typeface="Trebuchet MS"/>
              </a:rPr>
              <a:t>downloaded</a:t>
            </a:r>
            <a:endParaRPr sz="1800" dirty="0">
              <a:latin typeface="Trebuchet MS"/>
              <a:cs typeface="Trebuchet MS"/>
            </a:endParaRPr>
          </a:p>
          <a:p>
            <a:pPr marL="777875">
              <a:lnSpc>
                <a:spcPct val="100000"/>
              </a:lnSpc>
              <a:spcBef>
                <a:spcPts val="15"/>
              </a:spcBef>
              <a:tabLst>
                <a:tab pos="2628265" algn="l"/>
                <a:tab pos="3061335" algn="l"/>
              </a:tabLst>
            </a:pPr>
            <a:r>
              <a:rPr sz="1800" b="1" spc="-5" dirty="0">
                <a:solidFill>
                  <a:srgbClr val="4E67C8"/>
                </a:solidFill>
                <a:latin typeface="Trebuchet MS"/>
                <a:cs typeface="Trebuchet MS"/>
              </a:rPr>
              <a:t>meritbadge.org	</a:t>
            </a:r>
            <a:r>
              <a:rPr sz="1800" b="1" spc="-5" dirty="0">
                <a:latin typeface="Trebuchet MS"/>
                <a:cs typeface="Trebuchet MS"/>
              </a:rPr>
              <a:t>or	</a:t>
            </a:r>
            <a:r>
              <a:rPr sz="1800" b="1" spc="-5" dirty="0">
                <a:solidFill>
                  <a:srgbClr val="4E67C8"/>
                </a:solidFill>
                <a:latin typeface="Trebuchet MS"/>
                <a:cs typeface="Trebuchet MS"/>
              </a:rPr>
              <a:t>Amazon.com</a:t>
            </a:r>
            <a:endParaRPr sz="1800" dirty="0">
              <a:latin typeface="Trebuchet MS"/>
              <a:cs typeface="Trebuchet MS"/>
            </a:endParaRPr>
          </a:p>
          <a:p>
            <a:pPr>
              <a:lnSpc>
                <a:spcPct val="100000"/>
              </a:lnSpc>
              <a:spcBef>
                <a:spcPts val="35"/>
              </a:spcBef>
            </a:pPr>
            <a:endParaRPr sz="1850" dirty="0">
              <a:latin typeface="Trebuchet MS"/>
              <a:cs typeface="Trebuchet MS"/>
            </a:endParaRPr>
          </a:p>
          <a:p>
            <a:pPr marL="343535" indent="-318770">
              <a:lnSpc>
                <a:spcPct val="100000"/>
              </a:lnSpc>
              <a:buFont typeface="Arial"/>
              <a:buChar char="•"/>
              <a:tabLst>
                <a:tab pos="343535" algn="l"/>
                <a:tab pos="344170" algn="l"/>
              </a:tabLst>
            </a:pPr>
            <a:r>
              <a:rPr sz="2000" spc="-5" dirty="0">
                <a:latin typeface="Trebuchet MS"/>
                <a:cs typeface="Trebuchet MS"/>
              </a:rPr>
              <a:t>Complete required prerequisites </a:t>
            </a:r>
            <a:r>
              <a:rPr sz="2000" i="1" spc="-5" dirty="0">
                <a:latin typeface="Trebuchet MS"/>
                <a:cs typeface="Trebuchet MS"/>
              </a:rPr>
              <a:t>before </a:t>
            </a:r>
            <a:r>
              <a:rPr sz="2000" spc="-5" dirty="0">
                <a:latin typeface="Trebuchet MS"/>
                <a:cs typeface="Trebuchet MS"/>
              </a:rPr>
              <a:t>arrival at</a:t>
            </a:r>
            <a:r>
              <a:rPr sz="2000" spc="-15" dirty="0">
                <a:latin typeface="Trebuchet MS"/>
                <a:cs typeface="Trebuchet MS"/>
              </a:rPr>
              <a:t> </a:t>
            </a:r>
            <a:r>
              <a:rPr sz="2000" spc="-5" dirty="0">
                <a:latin typeface="Trebuchet MS"/>
                <a:cs typeface="Trebuchet MS"/>
              </a:rPr>
              <a:t>camp</a:t>
            </a:r>
            <a:endParaRPr sz="2000" dirty="0">
              <a:latin typeface="Trebuchet MS"/>
              <a:cs typeface="Trebuchet MS"/>
            </a:endParaRPr>
          </a:p>
          <a:p>
            <a:pPr>
              <a:lnSpc>
                <a:spcPct val="100000"/>
              </a:lnSpc>
              <a:spcBef>
                <a:spcPts val="20"/>
              </a:spcBef>
              <a:buFont typeface="Arial"/>
              <a:buChar char="•"/>
            </a:pPr>
            <a:endParaRPr sz="2050" dirty="0">
              <a:latin typeface="Trebuchet MS"/>
              <a:cs typeface="Trebuchet MS"/>
            </a:endParaRPr>
          </a:p>
          <a:p>
            <a:pPr marL="343535" marR="439420" indent="-343535">
              <a:lnSpc>
                <a:spcPct val="100000"/>
              </a:lnSpc>
              <a:buFont typeface="Arial"/>
              <a:buChar char="•"/>
              <a:tabLst>
                <a:tab pos="343535" algn="l"/>
                <a:tab pos="344170" algn="l"/>
              </a:tabLst>
            </a:pPr>
            <a:r>
              <a:rPr sz="2000" spc="-5" dirty="0">
                <a:latin typeface="Trebuchet MS"/>
                <a:cs typeface="Trebuchet MS"/>
              </a:rPr>
              <a:t>Refer to “Notes” section for info about what scout must  bring to camp for that merit</a:t>
            </a:r>
            <a:r>
              <a:rPr sz="2000" spc="-20" dirty="0">
                <a:latin typeface="Trebuchet MS"/>
                <a:cs typeface="Trebuchet MS"/>
              </a:rPr>
              <a:t> </a:t>
            </a:r>
            <a:r>
              <a:rPr sz="2000" spc="-5" dirty="0">
                <a:latin typeface="Trebuchet MS"/>
                <a:cs typeface="Trebuchet MS"/>
              </a:rPr>
              <a:t>badge</a:t>
            </a:r>
            <a:endParaRPr sz="2000" dirty="0">
              <a:latin typeface="Trebuchet MS"/>
              <a:cs typeface="Trebuchet MS"/>
            </a:endParaRPr>
          </a:p>
          <a:p>
            <a:pPr>
              <a:lnSpc>
                <a:spcPct val="100000"/>
              </a:lnSpc>
              <a:spcBef>
                <a:spcPts val="20"/>
              </a:spcBef>
              <a:buFont typeface="Arial"/>
              <a:buChar char="•"/>
            </a:pPr>
            <a:endParaRPr sz="2050" dirty="0">
              <a:latin typeface="Trebuchet MS"/>
              <a:cs typeface="Trebuchet MS"/>
            </a:endParaRPr>
          </a:p>
          <a:p>
            <a:pPr marL="343535" marR="17780" indent="-343535">
              <a:lnSpc>
                <a:spcPct val="100000"/>
              </a:lnSpc>
              <a:buClr>
                <a:srgbClr val="000000"/>
              </a:buClr>
              <a:buFont typeface="Arial"/>
              <a:buChar char="•"/>
              <a:tabLst>
                <a:tab pos="343535" algn="l"/>
                <a:tab pos="344170" algn="l"/>
              </a:tabLst>
            </a:pPr>
            <a:r>
              <a:rPr sz="2000" spc="-5" dirty="0">
                <a:solidFill>
                  <a:srgbClr val="C00000"/>
                </a:solidFill>
                <a:latin typeface="Trebuchet MS"/>
                <a:cs typeface="Trebuchet MS"/>
              </a:rPr>
              <a:t>COMPLETED </a:t>
            </a:r>
            <a:r>
              <a:rPr sz="2000" u="heavy" spc="-5" dirty="0">
                <a:solidFill>
                  <a:srgbClr val="C00000"/>
                </a:solidFill>
                <a:uFill>
                  <a:solidFill>
                    <a:srgbClr val="C00000"/>
                  </a:solidFill>
                </a:uFill>
                <a:latin typeface="Trebuchet MS"/>
                <a:cs typeface="Trebuchet MS"/>
              </a:rPr>
              <a:t>Merit Badge Planning Sheets</a:t>
            </a:r>
            <a:r>
              <a:rPr sz="2000" spc="-5" dirty="0">
                <a:solidFill>
                  <a:srgbClr val="C00000"/>
                </a:solidFill>
                <a:latin typeface="Trebuchet MS"/>
                <a:cs typeface="Trebuchet MS"/>
              </a:rPr>
              <a:t> must be handed in  on or before June</a:t>
            </a:r>
            <a:r>
              <a:rPr sz="2000" spc="-10" dirty="0">
                <a:solidFill>
                  <a:srgbClr val="C00000"/>
                </a:solidFill>
                <a:latin typeface="Trebuchet MS"/>
                <a:cs typeface="Trebuchet MS"/>
              </a:rPr>
              <a:t> </a:t>
            </a:r>
            <a:r>
              <a:rPr sz="2000" spc="5" dirty="0" smtClean="0">
                <a:solidFill>
                  <a:srgbClr val="C00000"/>
                </a:solidFill>
                <a:latin typeface="Trebuchet MS"/>
                <a:cs typeface="Trebuchet MS"/>
              </a:rPr>
              <a:t>1</a:t>
            </a:r>
            <a:r>
              <a:rPr lang="en-US" sz="2000" spc="5" dirty="0" smtClean="0">
                <a:solidFill>
                  <a:srgbClr val="C00000"/>
                </a:solidFill>
                <a:latin typeface="Trebuchet MS"/>
                <a:cs typeface="Trebuchet MS"/>
              </a:rPr>
              <a:t>8</a:t>
            </a:r>
            <a:r>
              <a:rPr sz="1950" spc="7" baseline="32051" dirty="0" smtClean="0">
                <a:solidFill>
                  <a:srgbClr val="C00000"/>
                </a:solidFill>
                <a:latin typeface="Trebuchet MS"/>
                <a:cs typeface="Trebuchet MS"/>
              </a:rPr>
              <a:t>th</a:t>
            </a:r>
            <a:endParaRPr sz="1950" baseline="32051" dirty="0">
              <a:latin typeface="Trebuchet MS"/>
              <a:cs typeface="Trebuchet MS"/>
            </a:endParaRPr>
          </a:p>
          <a:p>
            <a:pPr>
              <a:lnSpc>
                <a:spcPct val="100000"/>
              </a:lnSpc>
              <a:spcBef>
                <a:spcPts val="20"/>
              </a:spcBef>
              <a:buFont typeface="Arial"/>
              <a:buChar char="•"/>
            </a:pPr>
            <a:endParaRPr sz="2050" dirty="0">
              <a:latin typeface="Trebuchet MS"/>
              <a:cs typeface="Trebuchet MS"/>
            </a:endParaRPr>
          </a:p>
          <a:p>
            <a:pPr marL="343535" indent="-318770">
              <a:lnSpc>
                <a:spcPct val="100000"/>
              </a:lnSpc>
              <a:buFont typeface="Arial"/>
              <a:buChar char="•"/>
              <a:tabLst>
                <a:tab pos="343535" algn="l"/>
                <a:tab pos="344170" algn="l"/>
              </a:tabLst>
            </a:pPr>
            <a:r>
              <a:rPr sz="2000" spc="-5" dirty="0">
                <a:latin typeface="Trebuchet MS"/>
                <a:cs typeface="Trebuchet MS"/>
              </a:rPr>
              <a:t>Contact Mr. Doyle, </a:t>
            </a:r>
            <a:r>
              <a:rPr lang="en-US" sz="2000" spc="-5" dirty="0" smtClean="0">
                <a:latin typeface="Trebuchet MS"/>
                <a:cs typeface="Trebuchet MS"/>
              </a:rPr>
              <a:t>Mrs. Jaeger </a:t>
            </a:r>
            <a:r>
              <a:rPr sz="2000" spc="-5" dirty="0" smtClean="0">
                <a:latin typeface="Trebuchet MS"/>
                <a:cs typeface="Trebuchet MS"/>
              </a:rPr>
              <a:t>or </a:t>
            </a:r>
            <a:r>
              <a:rPr sz="2000" spc="-5" dirty="0">
                <a:latin typeface="Trebuchet MS"/>
                <a:cs typeface="Trebuchet MS"/>
              </a:rPr>
              <a:t>Mr. Hrycak for</a:t>
            </a:r>
            <a:r>
              <a:rPr sz="2000" spc="-40" dirty="0">
                <a:latin typeface="Trebuchet MS"/>
                <a:cs typeface="Trebuchet MS"/>
              </a:rPr>
              <a:t> </a:t>
            </a:r>
            <a:r>
              <a:rPr sz="2000" spc="-5" dirty="0">
                <a:latin typeface="Trebuchet MS"/>
                <a:cs typeface="Trebuchet MS"/>
              </a:rPr>
              <a:t>assistance</a:t>
            </a:r>
            <a:endParaRPr sz="2000" dirty="0">
              <a:latin typeface="Trebuchet MS"/>
              <a:cs typeface="Trebuchet MS"/>
            </a:endParaRPr>
          </a:p>
        </p:txBody>
      </p:sp>
      <p:sp>
        <p:nvSpPr>
          <p:cNvPr id="3" name="object 3"/>
          <p:cNvSpPr txBox="1">
            <a:spLocks noGrp="1"/>
          </p:cNvSpPr>
          <p:nvPr>
            <p:ph type="title"/>
          </p:nvPr>
        </p:nvSpPr>
        <p:spPr>
          <a:xfrm>
            <a:off x="377825" y="161543"/>
            <a:ext cx="7335520" cy="513080"/>
          </a:xfrm>
          <a:prstGeom prst="rect">
            <a:avLst/>
          </a:prstGeom>
        </p:spPr>
        <p:txBody>
          <a:bodyPr vert="horz" wrap="square" lIns="0" tIns="12700" rIns="0" bIns="0" rtlCol="0">
            <a:spAutoFit/>
          </a:bodyPr>
          <a:lstStyle/>
          <a:p>
            <a:pPr marL="12700">
              <a:lnSpc>
                <a:spcPct val="100000"/>
              </a:lnSpc>
              <a:spcBef>
                <a:spcPts val="100"/>
              </a:spcBef>
            </a:pPr>
            <a:r>
              <a:rPr sz="3200" b="1" i="0" spc="-10" dirty="0">
                <a:latin typeface="Trebuchet MS"/>
                <a:cs typeface="Trebuchet MS"/>
              </a:rPr>
              <a:t>Earning </a:t>
            </a:r>
            <a:r>
              <a:rPr sz="3200" b="1" i="0" spc="-5" dirty="0">
                <a:latin typeface="Trebuchet MS"/>
                <a:cs typeface="Trebuchet MS"/>
              </a:rPr>
              <a:t>Merit Badges at Summer</a:t>
            </a:r>
            <a:r>
              <a:rPr sz="3200" b="1" i="0" spc="-80" dirty="0">
                <a:latin typeface="Trebuchet MS"/>
                <a:cs typeface="Trebuchet MS"/>
              </a:rPr>
              <a:t> </a:t>
            </a:r>
            <a:r>
              <a:rPr sz="3200" b="1" i="0" spc="-5" dirty="0">
                <a:latin typeface="Trebuchet MS"/>
                <a:cs typeface="Trebuchet MS"/>
              </a:rPr>
              <a:t>Camp</a:t>
            </a:r>
            <a:endParaRPr sz="3200">
              <a:latin typeface="Trebuchet MS"/>
              <a:cs typeface="Trebuchet MS"/>
            </a:endParaRPr>
          </a:p>
        </p:txBody>
      </p:sp>
      <p:sp>
        <p:nvSpPr>
          <p:cNvPr id="4" name="object 4"/>
          <p:cNvSpPr/>
          <p:nvPr/>
        </p:nvSpPr>
        <p:spPr>
          <a:xfrm>
            <a:off x="7863840" y="2971800"/>
            <a:ext cx="1280159" cy="1309983"/>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7817489" y="5503853"/>
            <a:ext cx="1326510" cy="1354146"/>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7924800" y="304800"/>
            <a:ext cx="1219199" cy="1244599"/>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7760300" y="1600200"/>
            <a:ext cx="1383698" cy="1267690"/>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7836500" y="4267200"/>
            <a:ext cx="1307498" cy="1227146"/>
          </a:xfrm>
          <a:prstGeom prst="rect">
            <a:avLst/>
          </a:prstGeom>
          <a:blipFill>
            <a:blip r:embed="rId6"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01826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93974" y="195516"/>
            <a:ext cx="5563870"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rebuchet MS"/>
                <a:cs typeface="Trebuchet MS"/>
              </a:rPr>
              <a:t>Remember to use the Merit Badge Schedule when filling out your Planning</a:t>
            </a:r>
            <a:r>
              <a:rPr sz="1200" spc="-40" dirty="0">
                <a:latin typeface="Trebuchet MS"/>
                <a:cs typeface="Trebuchet MS"/>
              </a:rPr>
              <a:t> </a:t>
            </a:r>
            <a:r>
              <a:rPr sz="1200" spc="-5" dirty="0">
                <a:latin typeface="Trebuchet MS"/>
                <a:cs typeface="Trebuchet MS"/>
              </a:rPr>
              <a:t>Sheet</a:t>
            </a:r>
            <a:endParaRPr sz="1200">
              <a:latin typeface="Trebuchet MS"/>
              <a:cs typeface="Trebuchet MS"/>
            </a:endParaRPr>
          </a:p>
        </p:txBody>
      </p:sp>
      <p:graphicFrame>
        <p:nvGraphicFramePr>
          <p:cNvPr id="5" name="Table 4"/>
          <p:cNvGraphicFramePr>
            <a:graphicFrameLocks noGrp="1"/>
          </p:cNvGraphicFramePr>
          <p:nvPr>
            <p:extLst>
              <p:ext uri="{D42A27DB-BD31-4B8C-83A1-F6EECF244321}">
                <p14:modId xmlns:p14="http://schemas.microsoft.com/office/powerpoint/2010/main" val="3335351110"/>
              </p:ext>
            </p:extLst>
          </p:nvPr>
        </p:nvGraphicFramePr>
        <p:xfrm>
          <a:off x="838197" y="542922"/>
          <a:ext cx="7162801" cy="6263166"/>
        </p:xfrm>
        <a:graphic>
          <a:graphicData uri="http://schemas.openxmlformats.org/drawingml/2006/table">
            <a:tbl>
              <a:tblPr firstRow="1" firstCol="1" lastRow="1" lastCol="1" bandRow="1" bandCol="1"/>
              <a:tblGrid>
                <a:gridCol w="598005">
                  <a:extLst>
                    <a:ext uri="{9D8B030D-6E8A-4147-A177-3AD203B41FA5}">
                      <a16:colId xmlns:a16="http://schemas.microsoft.com/office/drawing/2014/main" val="3272927552"/>
                    </a:ext>
                  </a:extLst>
                </a:gridCol>
                <a:gridCol w="1094574">
                  <a:extLst>
                    <a:ext uri="{9D8B030D-6E8A-4147-A177-3AD203B41FA5}">
                      <a16:colId xmlns:a16="http://schemas.microsoft.com/office/drawing/2014/main" val="1059005082"/>
                    </a:ext>
                  </a:extLst>
                </a:gridCol>
                <a:gridCol w="1093250">
                  <a:extLst>
                    <a:ext uri="{9D8B030D-6E8A-4147-A177-3AD203B41FA5}">
                      <a16:colId xmlns:a16="http://schemas.microsoft.com/office/drawing/2014/main" val="3167246150"/>
                    </a:ext>
                  </a:extLst>
                </a:gridCol>
                <a:gridCol w="1094574">
                  <a:extLst>
                    <a:ext uri="{9D8B030D-6E8A-4147-A177-3AD203B41FA5}">
                      <a16:colId xmlns:a16="http://schemas.microsoft.com/office/drawing/2014/main" val="3513384629"/>
                    </a:ext>
                  </a:extLst>
                </a:gridCol>
                <a:gridCol w="1093250">
                  <a:extLst>
                    <a:ext uri="{9D8B030D-6E8A-4147-A177-3AD203B41FA5}">
                      <a16:colId xmlns:a16="http://schemas.microsoft.com/office/drawing/2014/main" val="3556825534"/>
                    </a:ext>
                  </a:extLst>
                </a:gridCol>
                <a:gridCol w="1094574">
                  <a:extLst>
                    <a:ext uri="{9D8B030D-6E8A-4147-A177-3AD203B41FA5}">
                      <a16:colId xmlns:a16="http://schemas.microsoft.com/office/drawing/2014/main" val="2074079295"/>
                    </a:ext>
                  </a:extLst>
                </a:gridCol>
                <a:gridCol w="1094574">
                  <a:extLst>
                    <a:ext uri="{9D8B030D-6E8A-4147-A177-3AD203B41FA5}">
                      <a16:colId xmlns:a16="http://schemas.microsoft.com/office/drawing/2014/main" val="3168976355"/>
                    </a:ext>
                  </a:extLst>
                </a:gridCol>
              </a:tblGrid>
              <a:tr h="371478">
                <a:tc>
                  <a:txBody>
                    <a:bodyPr/>
                    <a:lstStyle/>
                    <a:p>
                      <a:pPr marL="0" marR="0">
                        <a:spcBef>
                          <a:spcPts val="0"/>
                        </a:spcBef>
                        <a:spcAft>
                          <a:spcPts val="0"/>
                        </a:spcAft>
                      </a:pPr>
                      <a:r>
                        <a:rPr lang="en-US" sz="1200" dirty="0">
                          <a:effectLst/>
                          <a:latin typeface="+mn-lt"/>
                          <a:ea typeface="Calibri" panose="020F0502020204030204" pitchFamily="34" charset="0"/>
                          <a:cs typeface="Calibri" panose="020F0502020204030204" pitchFamily="34" charset="0"/>
                        </a:rPr>
                        <a:t> </a:t>
                      </a:r>
                      <a:endParaRPr lang="en-US" sz="12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gridSpan="2">
                  <a:txBody>
                    <a:bodyPr/>
                    <a:lstStyle/>
                    <a:p>
                      <a:pPr marL="879475" marR="873125" indent="-133350" algn="ctr">
                        <a:spcBef>
                          <a:spcPts val="605"/>
                        </a:spcBef>
                        <a:spcAft>
                          <a:spcPts val="0"/>
                        </a:spcAft>
                      </a:pPr>
                      <a:r>
                        <a:rPr lang="en-US" sz="1200" b="1" dirty="0">
                          <a:effectLst/>
                          <a:latin typeface="+mn-lt"/>
                          <a:ea typeface="Calibri" panose="020F0502020204030204" pitchFamily="34" charset="0"/>
                          <a:cs typeface="Times New Roman" panose="02020603050405020304" pitchFamily="18" charset="0"/>
                        </a:rPr>
                        <a:t>Sunday</a:t>
                      </a:r>
                      <a:endParaRPr lang="en-US" sz="12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hMerge="1">
                  <a:txBody>
                    <a:bodyPr/>
                    <a:lstStyle/>
                    <a:p>
                      <a:endParaRPr lang="en-US"/>
                    </a:p>
                  </a:txBody>
                  <a:tcPr/>
                </a:tc>
                <a:tc gridSpan="2">
                  <a:txBody>
                    <a:bodyPr/>
                    <a:lstStyle/>
                    <a:p>
                      <a:pPr marL="650875" marR="0">
                        <a:spcBef>
                          <a:spcPts val="605"/>
                        </a:spcBef>
                        <a:spcAft>
                          <a:spcPts val="0"/>
                        </a:spcAft>
                      </a:pPr>
                      <a:r>
                        <a:rPr lang="en-US" sz="1200" b="1" dirty="0">
                          <a:effectLst/>
                          <a:latin typeface="+mn-lt"/>
                          <a:ea typeface="Calibri" panose="020F0502020204030204" pitchFamily="34" charset="0"/>
                          <a:cs typeface="Times New Roman" panose="02020603050405020304" pitchFamily="18" charset="0"/>
                        </a:rPr>
                        <a:t>Monday</a:t>
                      </a:r>
                      <a:r>
                        <a:rPr lang="en-US" sz="1200" b="1" spc="-5" dirty="0">
                          <a:effectLst/>
                          <a:latin typeface="+mn-lt"/>
                          <a:ea typeface="Calibri" panose="020F0502020204030204" pitchFamily="34" charset="0"/>
                          <a:cs typeface="Times New Roman" panose="02020603050405020304" pitchFamily="18" charset="0"/>
                        </a:rPr>
                        <a:t> </a:t>
                      </a:r>
                      <a:r>
                        <a:rPr lang="en-US" sz="1200" b="1" dirty="0">
                          <a:effectLst/>
                          <a:latin typeface="+mn-lt"/>
                          <a:ea typeface="Calibri" panose="020F0502020204030204" pitchFamily="34" charset="0"/>
                          <a:cs typeface="Times New Roman" panose="02020603050405020304" pitchFamily="18" charset="0"/>
                        </a:rPr>
                        <a:t>-Thursday</a:t>
                      </a:r>
                      <a:endParaRPr lang="en-US" sz="12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hMerge="1">
                  <a:txBody>
                    <a:bodyPr/>
                    <a:lstStyle/>
                    <a:p>
                      <a:endParaRPr lang="en-US"/>
                    </a:p>
                  </a:txBody>
                  <a:tcPr/>
                </a:tc>
                <a:tc gridSpan="2">
                  <a:txBody>
                    <a:bodyPr/>
                    <a:lstStyle/>
                    <a:p>
                      <a:pPr marL="904875" marR="898525" algn="ctr">
                        <a:spcBef>
                          <a:spcPts val="605"/>
                        </a:spcBef>
                        <a:spcAft>
                          <a:spcPts val="0"/>
                        </a:spcAft>
                      </a:pPr>
                      <a:r>
                        <a:rPr lang="en-US" sz="1200" b="1" dirty="0">
                          <a:effectLst/>
                          <a:latin typeface="+mn-lt"/>
                          <a:ea typeface="Calibri" panose="020F0502020204030204" pitchFamily="34" charset="0"/>
                          <a:cs typeface="Times New Roman" panose="02020603050405020304" pitchFamily="18" charset="0"/>
                        </a:rPr>
                        <a:t>Friday</a:t>
                      </a:r>
                      <a:endParaRPr lang="en-US" sz="12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hMerge="1">
                  <a:txBody>
                    <a:bodyPr/>
                    <a:lstStyle/>
                    <a:p>
                      <a:endParaRPr lang="en-US"/>
                    </a:p>
                  </a:txBody>
                  <a:tcPr/>
                </a:tc>
                <a:extLst>
                  <a:ext uri="{0D108BD9-81ED-4DB2-BD59-A6C34878D82A}">
                    <a16:rowId xmlns:a16="http://schemas.microsoft.com/office/drawing/2014/main" val="3412431502"/>
                  </a:ext>
                </a:extLst>
              </a:tr>
              <a:tr h="375642">
                <a:tc>
                  <a:txBody>
                    <a:bodyPr/>
                    <a:lstStyle/>
                    <a:p>
                      <a:pPr marL="0" marR="0">
                        <a:spcBef>
                          <a:spcPts val="0"/>
                        </a:spcBef>
                        <a:spcAft>
                          <a:spcPts val="0"/>
                        </a:spcAft>
                      </a:pPr>
                      <a:r>
                        <a:rPr lang="en-US" sz="1200" dirty="0">
                          <a:effectLst/>
                          <a:latin typeface="+mn-lt"/>
                          <a:ea typeface="Calibri" panose="020F0502020204030204" pitchFamily="34" charset="0"/>
                          <a:cs typeface="Calibri" panose="020F0502020204030204" pitchFamily="34" charset="0"/>
                        </a:rPr>
                        <a:t> </a:t>
                      </a:r>
                      <a:endParaRPr lang="en-US" sz="12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294005" marR="0">
                        <a:spcBef>
                          <a:spcPts val="605"/>
                        </a:spcBef>
                        <a:spcAft>
                          <a:spcPts val="0"/>
                        </a:spcAft>
                      </a:pPr>
                      <a:r>
                        <a:rPr lang="en-US" sz="1200" b="1" dirty="0">
                          <a:effectLst/>
                          <a:latin typeface="+mn-lt"/>
                          <a:ea typeface="Calibri" panose="020F0502020204030204" pitchFamily="34" charset="0"/>
                          <a:cs typeface="Times New Roman" panose="02020603050405020304" pitchFamily="18" charset="0"/>
                        </a:rPr>
                        <a:t>Dining</a:t>
                      </a:r>
                      <a:r>
                        <a:rPr lang="en-US" sz="1200" b="1" spc="-10" dirty="0">
                          <a:effectLst/>
                          <a:latin typeface="+mn-lt"/>
                          <a:ea typeface="Calibri" panose="020F0502020204030204" pitchFamily="34" charset="0"/>
                          <a:cs typeface="Times New Roman" panose="02020603050405020304" pitchFamily="18" charset="0"/>
                        </a:rPr>
                        <a:t> </a:t>
                      </a:r>
                      <a:r>
                        <a:rPr lang="en-US" sz="1200" b="1" dirty="0">
                          <a:effectLst/>
                          <a:latin typeface="+mn-lt"/>
                          <a:ea typeface="Calibri" panose="020F0502020204030204" pitchFamily="34" charset="0"/>
                          <a:cs typeface="Times New Roman" panose="02020603050405020304" pitchFamily="18" charset="0"/>
                        </a:rPr>
                        <a:t>Hall</a:t>
                      </a:r>
                      <a:endParaRPr lang="en-US" sz="12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247015" marR="0">
                        <a:spcBef>
                          <a:spcPts val="605"/>
                        </a:spcBef>
                        <a:spcAft>
                          <a:spcPts val="0"/>
                        </a:spcAft>
                      </a:pPr>
                      <a:r>
                        <a:rPr lang="en-US" sz="1200" b="1" dirty="0">
                          <a:effectLst/>
                          <a:latin typeface="+mn-lt"/>
                          <a:ea typeface="Calibri" panose="020F0502020204030204" pitchFamily="34" charset="0"/>
                          <a:cs typeface="Times New Roman" panose="02020603050405020304" pitchFamily="18" charset="0"/>
                        </a:rPr>
                        <a:t>In-Site</a:t>
                      </a:r>
                      <a:r>
                        <a:rPr lang="en-US" sz="1200" b="1" spc="-10" dirty="0">
                          <a:effectLst/>
                          <a:latin typeface="+mn-lt"/>
                          <a:ea typeface="Calibri" panose="020F0502020204030204" pitchFamily="34" charset="0"/>
                          <a:cs typeface="Times New Roman" panose="02020603050405020304" pitchFamily="18" charset="0"/>
                        </a:rPr>
                        <a:t> </a:t>
                      </a:r>
                      <a:r>
                        <a:rPr lang="en-US" sz="1200" b="1" dirty="0">
                          <a:effectLst/>
                          <a:latin typeface="+mn-lt"/>
                          <a:ea typeface="Calibri" panose="020F0502020204030204" pitchFamily="34" charset="0"/>
                          <a:cs typeface="Times New Roman" panose="02020603050405020304" pitchFamily="18" charset="0"/>
                        </a:rPr>
                        <a:t>Meals</a:t>
                      </a:r>
                      <a:endParaRPr lang="en-US" sz="12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116205" marR="113030" algn="ctr">
                        <a:spcBef>
                          <a:spcPts val="605"/>
                        </a:spcBef>
                        <a:spcAft>
                          <a:spcPts val="0"/>
                        </a:spcAft>
                      </a:pPr>
                      <a:r>
                        <a:rPr lang="en-US" sz="1200" b="1">
                          <a:effectLst/>
                          <a:latin typeface="+mn-lt"/>
                          <a:ea typeface="Calibri" panose="020F0502020204030204" pitchFamily="34" charset="0"/>
                          <a:cs typeface="Times New Roman" panose="02020603050405020304" pitchFamily="18" charset="0"/>
                        </a:rPr>
                        <a:t>Dining</a:t>
                      </a:r>
                      <a:r>
                        <a:rPr lang="en-US" sz="1200" b="1" spc="-10">
                          <a:effectLst/>
                          <a:latin typeface="+mn-lt"/>
                          <a:ea typeface="Calibri" panose="020F0502020204030204" pitchFamily="34" charset="0"/>
                          <a:cs typeface="Times New Roman" panose="02020603050405020304" pitchFamily="18" charset="0"/>
                        </a:rPr>
                        <a:t> </a:t>
                      </a:r>
                      <a:r>
                        <a:rPr lang="en-US" sz="1200" b="1">
                          <a:effectLst/>
                          <a:latin typeface="+mn-lt"/>
                          <a:ea typeface="Calibri" panose="020F0502020204030204" pitchFamily="34" charset="0"/>
                          <a:cs typeface="Times New Roman" panose="02020603050405020304" pitchFamily="18" charset="0"/>
                        </a:rPr>
                        <a:t>Hall</a:t>
                      </a:r>
                      <a:endParaRPr lang="en-US" sz="12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133985" marR="127000" algn="ctr">
                        <a:spcBef>
                          <a:spcPts val="605"/>
                        </a:spcBef>
                        <a:spcAft>
                          <a:spcPts val="0"/>
                        </a:spcAft>
                      </a:pPr>
                      <a:r>
                        <a:rPr lang="en-US" sz="1200" b="1">
                          <a:effectLst/>
                          <a:latin typeface="+mn-lt"/>
                          <a:ea typeface="Calibri" panose="020F0502020204030204" pitchFamily="34" charset="0"/>
                          <a:cs typeface="Times New Roman" panose="02020603050405020304" pitchFamily="18" charset="0"/>
                        </a:rPr>
                        <a:t>In-Site</a:t>
                      </a:r>
                      <a:r>
                        <a:rPr lang="en-US" sz="1200" b="1" spc="-10">
                          <a:effectLst/>
                          <a:latin typeface="+mn-lt"/>
                          <a:ea typeface="Calibri" panose="020F0502020204030204" pitchFamily="34" charset="0"/>
                          <a:cs typeface="Times New Roman" panose="02020603050405020304" pitchFamily="18" charset="0"/>
                        </a:rPr>
                        <a:t> </a:t>
                      </a:r>
                      <a:r>
                        <a:rPr lang="en-US" sz="1200" b="1">
                          <a:effectLst/>
                          <a:latin typeface="+mn-lt"/>
                          <a:ea typeface="Calibri" panose="020F0502020204030204" pitchFamily="34" charset="0"/>
                          <a:cs typeface="Times New Roman" panose="02020603050405020304" pitchFamily="18" charset="0"/>
                        </a:rPr>
                        <a:t>Meals</a:t>
                      </a:r>
                      <a:endParaRPr lang="en-US" sz="12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116205" marR="113030" algn="ctr">
                        <a:spcBef>
                          <a:spcPts val="605"/>
                        </a:spcBef>
                        <a:spcAft>
                          <a:spcPts val="0"/>
                        </a:spcAft>
                      </a:pPr>
                      <a:r>
                        <a:rPr lang="en-US" sz="1200" b="1">
                          <a:effectLst/>
                          <a:latin typeface="+mn-lt"/>
                          <a:ea typeface="Calibri" panose="020F0502020204030204" pitchFamily="34" charset="0"/>
                          <a:cs typeface="Times New Roman" panose="02020603050405020304" pitchFamily="18" charset="0"/>
                        </a:rPr>
                        <a:t>Dining</a:t>
                      </a:r>
                      <a:r>
                        <a:rPr lang="en-US" sz="1200" b="1" spc="-10">
                          <a:effectLst/>
                          <a:latin typeface="+mn-lt"/>
                          <a:ea typeface="Calibri" panose="020F0502020204030204" pitchFamily="34" charset="0"/>
                          <a:cs typeface="Times New Roman" panose="02020603050405020304" pitchFamily="18" charset="0"/>
                        </a:rPr>
                        <a:t> </a:t>
                      </a:r>
                      <a:r>
                        <a:rPr lang="en-US" sz="1200" b="1">
                          <a:effectLst/>
                          <a:latin typeface="+mn-lt"/>
                          <a:ea typeface="Calibri" panose="020F0502020204030204" pitchFamily="34" charset="0"/>
                          <a:cs typeface="Times New Roman" panose="02020603050405020304" pitchFamily="18" charset="0"/>
                        </a:rPr>
                        <a:t>Hall</a:t>
                      </a:r>
                      <a:endParaRPr lang="en-US" sz="12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117475" marR="111760" algn="ctr">
                        <a:spcBef>
                          <a:spcPts val="605"/>
                        </a:spcBef>
                        <a:spcAft>
                          <a:spcPts val="0"/>
                        </a:spcAft>
                      </a:pPr>
                      <a:r>
                        <a:rPr lang="en-US" sz="1200" b="1">
                          <a:effectLst/>
                          <a:latin typeface="+mn-lt"/>
                          <a:ea typeface="Calibri" panose="020F0502020204030204" pitchFamily="34" charset="0"/>
                          <a:cs typeface="Times New Roman" panose="02020603050405020304" pitchFamily="18" charset="0"/>
                        </a:rPr>
                        <a:t>In-Site</a:t>
                      </a:r>
                      <a:r>
                        <a:rPr lang="en-US" sz="1200" b="1" spc="-10">
                          <a:effectLst/>
                          <a:latin typeface="+mn-lt"/>
                          <a:ea typeface="Calibri" panose="020F0502020204030204" pitchFamily="34" charset="0"/>
                          <a:cs typeface="Times New Roman" panose="02020603050405020304" pitchFamily="18" charset="0"/>
                        </a:rPr>
                        <a:t> </a:t>
                      </a:r>
                      <a:r>
                        <a:rPr lang="en-US" sz="1200" b="1">
                          <a:effectLst/>
                          <a:latin typeface="+mn-lt"/>
                          <a:ea typeface="Calibri" panose="020F0502020204030204" pitchFamily="34" charset="0"/>
                          <a:cs typeface="Times New Roman" panose="02020603050405020304" pitchFamily="18" charset="0"/>
                        </a:rPr>
                        <a:t>Meals</a:t>
                      </a:r>
                      <a:endParaRPr lang="en-US" sz="12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extLst>
                  <a:ext uri="{0D108BD9-81ED-4DB2-BD59-A6C34878D82A}">
                    <a16:rowId xmlns:a16="http://schemas.microsoft.com/office/drawing/2014/main" val="990646535"/>
                  </a:ext>
                </a:extLst>
              </a:tr>
              <a:tr h="300514">
                <a:tc>
                  <a:txBody>
                    <a:bodyPr/>
                    <a:lstStyle/>
                    <a:p>
                      <a:pPr marL="73660" marR="65405" algn="ctr">
                        <a:spcBef>
                          <a:spcPts val="605"/>
                        </a:spcBef>
                        <a:spcAft>
                          <a:spcPts val="0"/>
                        </a:spcAft>
                      </a:pPr>
                      <a:r>
                        <a:rPr lang="en-US" sz="1200" dirty="0">
                          <a:effectLst/>
                          <a:latin typeface="+mn-lt"/>
                          <a:ea typeface="Calibri" panose="020F0502020204030204" pitchFamily="34" charset="0"/>
                          <a:cs typeface="Times New Roman" panose="02020603050405020304" pitchFamily="18" charset="0"/>
                        </a:rPr>
                        <a:t>8:00</a:t>
                      </a:r>
                      <a:r>
                        <a:rPr lang="en-US" sz="1200" spc="-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AM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0" marR="0">
                        <a:spcBef>
                          <a:spcPts val="0"/>
                        </a:spcBef>
                        <a:spcAft>
                          <a:spcPts val="0"/>
                        </a:spcAft>
                      </a:pPr>
                      <a:r>
                        <a:rPr lang="en-US" sz="1200">
                          <a:effectLst/>
                          <a:latin typeface="+mn-lt"/>
                          <a:ea typeface="Calibri" panose="020F0502020204030204" pitchFamily="34" charset="0"/>
                          <a:cs typeface="Calibri" panose="020F0502020204030204" pitchFamily="34" charset="0"/>
                        </a:rPr>
                        <a:t> </a:t>
                      </a:r>
                      <a:endParaRPr lang="en-US" sz="12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marL="0" marR="0">
                        <a:spcBef>
                          <a:spcPts val="0"/>
                        </a:spcBef>
                        <a:spcAft>
                          <a:spcPts val="0"/>
                        </a:spcAft>
                      </a:pPr>
                      <a:r>
                        <a:rPr lang="en-US" sz="1200" dirty="0">
                          <a:effectLst/>
                          <a:latin typeface="+mn-lt"/>
                          <a:ea typeface="Calibri" panose="020F0502020204030204" pitchFamily="34" charset="0"/>
                          <a:cs typeface="Calibri" panose="020F0502020204030204" pitchFamily="34" charset="0"/>
                        </a:rPr>
                        <a:t> </a:t>
                      </a:r>
                      <a:endParaRPr lang="en-US" sz="1200" dirty="0">
                        <a:effectLst/>
                        <a:latin typeface="+mn-lt"/>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marL="117475" marR="111760" algn="ctr">
                        <a:spcBef>
                          <a:spcPts val="605"/>
                        </a:spcBef>
                        <a:spcAft>
                          <a:spcPts val="0"/>
                        </a:spcAft>
                      </a:pPr>
                      <a:r>
                        <a:rPr lang="en-US" sz="1200" dirty="0">
                          <a:effectLst/>
                          <a:latin typeface="+mn-lt"/>
                          <a:ea typeface="Calibri" panose="020F0502020204030204" pitchFamily="34" charset="0"/>
                          <a:cs typeface="Times New Roman" panose="02020603050405020304" pitchFamily="18" charset="0"/>
                        </a:rPr>
                        <a:t>Breakfast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2715" marR="127000" algn="ctr">
                        <a:spcBef>
                          <a:spcPts val="605"/>
                        </a:spcBef>
                        <a:spcAft>
                          <a:spcPts val="0"/>
                        </a:spcAft>
                      </a:pPr>
                      <a:r>
                        <a:rPr lang="en-US" sz="1200">
                          <a:effectLst/>
                          <a:latin typeface="+mn-lt"/>
                          <a:ea typeface="Calibri" panose="020F0502020204030204" pitchFamily="34" charset="0"/>
                          <a:cs typeface="Times New Roman" panose="02020603050405020304" pitchFamily="18" charset="0"/>
                        </a:rPr>
                        <a:t>Free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5570" marR="113030" algn="ctr">
                        <a:spcBef>
                          <a:spcPts val="605"/>
                        </a:spcBef>
                        <a:spcAft>
                          <a:spcPts val="0"/>
                        </a:spcAft>
                      </a:pPr>
                      <a:r>
                        <a:rPr lang="en-US" sz="1200">
                          <a:effectLst/>
                          <a:latin typeface="+mn-lt"/>
                          <a:ea typeface="Calibri" panose="020F0502020204030204" pitchFamily="34" charset="0"/>
                          <a:cs typeface="Times New Roman" panose="02020603050405020304" pitchFamily="18" charset="0"/>
                        </a:rPr>
                        <a:t>Breakfast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7475" marR="109855" algn="ctr">
                        <a:spcBef>
                          <a:spcPts val="605"/>
                        </a:spcBef>
                        <a:spcAft>
                          <a:spcPts val="0"/>
                        </a:spcAft>
                      </a:pPr>
                      <a:r>
                        <a:rPr lang="en-US" sz="1200">
                          <a:effectLst/>
                          <a:latin typeface="+mn-lt"/>
                          <a:ea typeface="Calibri" panose="020F0502020204030204" pitchFamily="34" charset="0"/>
                          <a:cs typeface="Times New Roman" panose="02020603050405020304" pitchFamily="18" charset="0"/>
                        </a:rPr>
                        <a:t>Free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7476699"/>
                  </a:ext>
                </a:extLst>
              </a:tr>
              <a:tr h="300514">
                <a:tc>
                  <a:txBody>
                    <a:bodyPr/>
                    <a:lstStyle/>
                    <a:p>
                      <a:pPr marL="73660" marR="65405" algn="ctr">
                        <a:spcBef>
                          <a:spcPts val="605"/>
                        </a:spcBef>
                        <a:spcAft>
                          <a:spcPts val="0"/>
                        </a:spcAft>
                      </a:pPr>
                      <a:r>
                        <a:rPr lang="en-US" sz="1200" dirty="0">
                          <a:effectLst/>
                          <a:latin typeface="+mn-lt"/>
                          <a:ea typeface="Calibri" panose="020F0502020204030204" pitchFamily="34" charset="0"/>
                          <a:cs typeface="Times New Roman" panose="02020603050405020304" pitchFamily="18" charset="0"/>
                        </a:rPr>
                        <a:t>9:00</a:t>
                      </a:r>
                      <a:r>
                        <a:rPr lang="en-US" sz="1200" spc="-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AM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0" marR="0">
                        <a:spcBef>
                          <a:spcPts val="0"/>
                        </a:spcBef>
                        <a:spcAft>
                          <a:spcPts val="0"/>
                        </a:spcAft>
                      </a:pPr>
                      <a:r>
                        <a:rPr lang="en-US" sz="1200">
                          <a:effectLst/>
                          <a:latin typeface="+mn-lt"/>
                          <a:ea typeface="Calibri" panose="020F0502020204030204" pitchFamily="34" charset="0"/>
                          <a:cs typeface="Calibri" panose="020F0502020204030204" pitchFamily="34" charset="0"/>
                        </a:rPr>
                        <a:t> </a:t>
                      </a:r>
                      <a:endParaRPr lang="en-US" sz="12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marL="0" marR="0">
                        <a:spcBef>
                          <a:spcPts val="0"/>
                        </a:spcBef>
                        <a:spcAft>
                          <a:spcPts val="0"/>
                        </a:spcAft>
                      </a:pPr>
                      <a:r>
                        <a:rPr lang="en-US" sz="1200">
                          <a:effectLst/>
                          <a:latin typeface="+mn-lt"/>
                          <a:ea typeface="Calibri" panose="020F0502020204030204" pitchFamily="34" charset="0"/>
                          <a:cs typeface="Calibri" panose="020F0502020204030204" pitchFamily="34" charset="0"/>
                        </a:rPr>
                        <a:t> </a:t>
                      </a:r>
                      <a:endParaRPr lang="en-US" sz="1200">
                        <a:effectLst/>
                        <a:latin typeface="+mn-lt"/>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a:noFill/>
                    </a:lnT>
                    <a:lnB>
                      <a:noFill/>
                    </a:lnB>
                    <a:solidFill>
                      <a:srgbClr val="000000"/>
                    </a:solidFill>
                  </a:tcPr>
                </a:tc>
                <a:tc rowSpan="2">
                  <a:txBody>
                    <a:bodyPr/>
                    <a:lstStyle/>
                    <a:p>
                      <a:pPr marL="0" marR="0">
                        <a:spcBef>
                          <a:spcPts val="0"/>
                        </a:spcBef>
                        <a:spcAft>
                          <a:spcPts val="0"/>
                        </a:spcAft>
                      </a:pPr>
                      <a:r>
                        <a:rPr lang="en-US" sz="1200" b="1" dirty="0">
                          <a:effectLst/>
                          <a:latin typeface="+mn-lt"/>
                          <a:ea typeface="Calibri" panose="020F0502020204030204" pitchFamily="34" charset="0"/>
                          <a:cs typeface="Times New Roman" panose="02020603050405020304" pitchFamily="18" charset="0"/>
                        </a:rPr>
                        <a:t> </a:t>
                      </a:r>
                      <a:endParaRPr lang="en-US" sz="1200" dirty="0">
                        <a:effectLst/>
                        <a:latin typeface="+mn-lt"/>
                        <a:ea typeface="Calibri" panose="020F0502020204030204" pitchFamily="34" charset="0"/>
                        <a:cs typeface="Times New Roman" panose="02020603050405020304" pitchFamily="18" charset="0"/>
                      </a:endParaRPr>
                    </a:p>
                    <a:p>
                      <a:pPr marL="0" marR="0">
                        <a:spcBef>
                          <a:spcPts val="20"/>
                        </a:spcBef>
                        <a:spcAft>
                          <a:spcPts val="0"/>
                        </a:spcAft>
                      </a:pPr>
                      <a:r>
                        <a:rPr lang="en-US" sz="1200" b="1" dirty="0">
                          <a:effectLst/>
                          <a:latin typeface="+mn-lt"/>
                          <a:ea typeface="Calibri" panose="020F0502020204030204" pitchFamily="34" charset="0"/>
                          <a:cs typeface="Times New Roman" panose="02020603050405020304" pitchFamily="18" charset="0"/>
                        </a:rPr>
                        <a:t> </a:t>
                      </a:r>
                      <a:endParaRPr lang="en-US" sz="1200" dirty="0">
                        <a:effectLst/>
                        <a:latin typeface="+mn-lt"/>
                        <a:ea typeface="Calibri" panose="020F0502020204030204" pitchFamily="34" charset="0"/>
                        <a:cs typeface="Times New Roman" panose="02020603050405020304" pitchFamily="18" charset="0"/>
                      </a:endParaRPr>
                    </a:p>
                    <a:p>
                      <a:pPr marL="309245" marR="0">
                        <a:spcBef>
                          <a:spcPts val="5"/>
                        </a:spcBef>
                        <a:spcAft>
                          <a:spcPts val="0"/>
                        </a:spcAft>
                      </a:pPr>
                      <a:r>
                        <a:rPr lang="en-US" sz="1200" dirty="0">
                          <a:effectLst/>
                          <a:latin typeface="+mn-lt"/>
                          <a:ea typeface="Calibri" panose="020F0502020204030204" pitchFamily="34" charset="0"/>
                          <a:cs typeface="Times New Roman" panose="02020603050405020304" pitchFamily="18" charset="0"/>
                        </a:rPr>
                        <a:t>Program</a:t>
                      </a:r>
                      <a:r>
                        <a:rPr lang="en-US" sz="1200" spc="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0810" marR="127000" algn="ctr">
                        <a:spcBef>
                          <a:spcPts val="605"/>
                        </a:spcBef>
                        <a:spcAft>
                          <a:spcPts val="0"/>
                        </a:spcAft>
                      </a:pPr>
                      <a:r>
                        <a:rPr lang="en-US" sz="1200">
                          <a:effectLst/>
                          <a:latin typeface="+mn-lt"/>
                          <a:ea typeface="Calibri" panose="020F0502020204030204" pitchFamily="34" charset="0"/>
                          <a:cs typeface="Times New Roman" panose="02020603050405020304" pitchFamily="18" charset="0"/>
                        </a:rPr>
                        <a:t>Breakfast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spcBef>
                          <a:spcPts val="0"/>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0" marR="0">
                        <a:spcBef>
                          <a:spcPts val="20"/>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307975" marR="0">
                        <a:spcBef>
                          <a:spcPts val="5"/>
                        </a:spcBef>
                        <a:spcAft>
                          <a:spcPts val="0"/>
                        </a:spcAft>
                      </a:pPr>
                      <a:r>
                        <a:rPr lang="en-US" sz="1200">
                          <a:effectLst/>
                          <a:latin typeface="+mn-lt"/>
                          <a:ea typeface="Calibri" panose="020F0502020204030204" pitchFamily="34" charset="0"/>
                          <a:cs typeface="Times New Roman" panose="02020603050405020304" pitchFamily="18" charset="0"/>
                        </a:rPr>
                        <a:t>Program</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7475" marR="111760" algn="ctr">
                        <a:spcBef>
                          <a:spcPts val="605"/>
                        </a:spcBef>
                        <a:spcAft>
                          <a:spcPts val="0"/>
                        </a:spcAft>
                      </a:pPr>
                      <a:r>
                        <a:rPr lang="en-US" sz="1200">
                          <a:effectLst/>
                          <a:latin typeface="+mn-lt"/>
                          <a:ea typeface="Calibri" panose="020F0502020204030204" pitchFamily="34" charset="0"/>
                          <a:cs typeface="Times New Roman" panose="02020603050405020304" pitchFamily="18" charset="0"/>
                        </a:rPr>
                        <a:t>Breakfast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4251392"/>
                  </a:ext>
                </a:extLst>
              </a:tr>
              <a:tr h="375642">
                <a:tc>
                  <a:txBody>
                    <a:bodyPr/>
                    <a:lstStyle/>
                    <a:p>
                      <a:pPr marL="73660" marR="65405" algn="ctr">
                        <a:spcBef>
                          <a:spcPts val="615"/>
                        </a:spcBef>
                        <a:spcAft>
                          <a:spcPts val="0"/>
                        </a:spcAft>
                      </a:pPr>
                      <a:r>
                        <a:rPr lang="en-US" sz="1200" dirty="0">
                          <a:effectLst/>
                          <a:latin typeface="+mn-lt"/>
                          <a:ea typeface="Calibri" panose="020F0502020204030204" pitchFamily="34" charset="0"/>
                          <a:cs typeface="Times New Roman" panose="02020603050405020304" pitchFamily="18" charset="0"/>
                        </a:rPr>
                        <a:t>10:00</a:t>
                      </a:r>
                      <a:r>
                        <a:rPr lang="en-US" sz="1200" spc="-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AM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0" marR="0">
                        <a:spcBef>
                          <a:spcPts val="0"/>
                        </a:spcBef>
                        <a:spcAft>
                          <a:spcPts val="0"/>
                        </a:spcAft>
                      </a:pPr>
                      <a:r>
                        <a:rPr lang="en-US" sz="1200">
                          <a:effectLst/>
                          <a:latin typeface="+mn-lt"/>
                          <a:ea typeface="Calibri" panose="020F0502020204030204" pitchFamily="34" charset="0"/>
                          <a:cs typeface="Calibri" panose="020F0502020204030204" pitchFamily="34" charset="0"/>
                        </a:rPr>
                        <a:t> </a:t>
                      </a:r>
                      <a:endParaRPr lang="en-US" sz="12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marL="0" marR="0">
                        <a:spcBef>
                          <a:spcPts val="0"/>
                        </a:spcBef>
                        <a:spcAft>
                          <a:spcPts val="0"/>
                        </a:spcAft>
                      </a:pPr>
                      <a:r>
                        <a:rPr lang="en-US" sz="1200" dirty="0">
                          <a:effectLst/>
                          <a:latin typeface="+mn-lt"/>
                          <a:ea typeface="Calibri" panose="020F0502020204030204" pitchFamily="34" charset="0"/>
                          <a:cs typeface="Calibri" panose="020F0502020204030204" pitchFamily="34" charset="0"/>
                        </a:rPr>
                        <a:t> </a:t>
                      </a:r>
                      <a:endParaRPr lang="en-US" sz="1200" dirty="0">
                        <a:effectLst/>
                        <a:latin typeface="+mn-lt"/>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rowSpan="2">
                  <a:txBody>
                    <a:bodyPr/>
                    <a:lstStyle/>
                    <a:p>
                      <a:pPr marL="0" marR="0">
                        <a:spcBef>
                          <a:spcPts val="0"/>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0" marR="0">
                        <a:spcBef>
                          <a:spcPts val="35"/>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307975" marR="0">
                        <a:spcBef>
                          <a:spcPts val="0"/>
                        </a:spcBef>
                        <a:spcAft>
                          <a:spcPts val="0"/>
                        </a:spcAft>
                      </a:pPr>
                      <a:r>
                        <a:rPr lang="en-US" sz="1200">
                          <a:effectLst/>
                          <a:latin typeface="+mn-lt"/>
                          <a:ea typeface="Calibri" panose="020F0502020204030204" pitchFamily="34" charset="0"/>
                          <a:cs typeface="Times New Roman" panose="02020603050405020304" pitchFamily="18" charset="0"/>
                        </a:rPr>
                        <a:t>Program</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rowSpan="2">
                  <a:txBody>
                    <a:bodyPr/>
                    <a:lstStyle/>
                    <a:p>
                      <a:pPr marL="0" marR="0">
                        <a:spcBef>
                          <a:spcPts val="0"/>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0" marR="0">
                        <a:spcBef>
                          <a:spcPts val="35"/>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309245" marR="0">
                        <a:spcBef>
                          <a:spcPts val="0"/>
                        </a:spcBef>
                        <a:spcAft>
                          <a:spcPts val="0"/>
                        </a:spcAft>
                      </a:pPr>
                      <a:r>
                        <a:rPr lang="en-US" sz="1200">
                          <a:effectLst/>
                          <a:latin typeface="+mn-lt"/>
                          <a:ea typeface="Calibri" panose="020F0502020204030204" pitchFamily="34" charset="0"/>
                          <a:cs typeface="Times New Roman" panose="02020603050405020304" pitchFamily="18" charset="0"/>
                        </a:rPr>
                        <a:t>Program</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7310455"/>
                  </a:ext>
                </a:extLst>
              </a:tr>
              <a:tr h="375642">
                <a:tc>
                  <a:txBody>
                    <a:bodyPr/>
                    <a:lstStyle/>
                    <a:p>
                      <a:pPr marL="73660" marR="65405" algn="ctr">
                        <a:spcBef>
                          <a:spcPts val="615"/>
                        </a:spcBef>
                        <a:spcAft>
                          <a:spcPts val="0"/>
                        </a:spcAft>
                      </a:pPr>
                      <a:r>
                        <a:rPr lang="en-US" sz="1200" dirty="0">
                          <a:effectLst/>
                          <a:latin typeface="+mn-lt"/>
                          <a:ea typeface="Calibri" panose="020F0502020204030204" pitchFamily="34" charset="0"/>
                          <a:cs typeface="Times New Roman" panose="02020603050405020304" pitchFamily="18" charset="0"/>
                        </a:rPr>
                        <a:t>11:00</a:t>
                      </a:r>
                      <a:r>
                        <a:rPr lang="en-US" sz="1200" spc="-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AM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0" marR="0">
                        <a:spcBef>
                          <a:spcPts val="0"/>
                        </a:spcBef>
                        <a:spcAft>
                          <a:spcPts val="0"/>
                        </a:spcAft>
                      </a:pPr>
                      <a:r>
                        <a:rPr lang="en-US" sz="1200">
                          <a:effectLst/>
                          <a:latin typeface="+mn-lt"/>
                          <a:ea typeface="Calibri" panose="020F0502020204030204" pitchFamily="34" charset="0"/>
                          <a:cs typeface="Calibri" panose="020F0502020204030204" pitchFamily="34" charset="0"/>
                        </a:rPr>
                        <a:t> </a:t>
                      </a:r>
                      <a:endParaRPr lang="en-US" sz="12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marL="0" marR="0">
                        <a:spcBef>
                          <a:spcPts val="0"/>
                        </a:spcBef>
                        <a:spcAft>
                          <a:spcPts val="0"/>
                        </a:spcAft>
                      </a:pPr>
                      <a:r>
                        <a:rPr lang="en-US" sz="1200">
                          <a:effectLst/>
                          <a:latin typeface="+mn-lt"/>
                          <a:ea typeface="Calibri" panose="020F0502020204030204" pitchFamily="34" charset="0"/>
                          <a:cs typeface="Calibri" panose="020F0502020204030204" pitchFamily="34" charset="0"/>
                        </a:rPr>
                        <a:t> </a:t>
                      </a:r>
                      <a:endParaRPr lang="en-US" sz="1200">
                        <a:effectLst/>
                        <a:latin typeface="+mn-lt"/>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marL="117475" marR="110490" algn="ctr">
                        <a:spcBef>
                          <a:spcPts val="615"/>
                        </a:spcBef>
                        <a:spcAft>
                          <a:spcPts val="0"/>
                        </a:spcAft>
                      </a:pPr>
                      <a:r>
                        <a:rPr lang="en-US" sz="1200" dirty="0">
                          <a:effectLst/>
                          <a:latin typeface="+mn-lt"/>
                          <a:ea typeface="Calibri" panose="020F0502020204030204" pitchFamily="34" charset="0"/>
                          <a:cs typeface="Times New Roman" panose="02020603050405020304" pitchFamily="18" charset="0"/>
                        </a:rPr>
                        <a:t>Free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116840" marR="113030" algn="ctr">
                        <a:spcBef>
                          <a:spcPts val="615"/>
                        </a:spcBef>
                        <a:spcAft>
                          <a:spcPts val="0"/>
                        </a:spcAft>
                      </a:pPr>
                      <a:r>
                        <a:rPr lang="en-US" sz="1200">
                          <a:effectLst/>
                          <a:latin typeface="+mn-lt"/>
                          <a:ea typeface="Calibri" panose="020F0502020204030204" pitchFamily="34" charset="0"/>
                          <a:cs typeface="Times New Roman" panose="02020603050405020304" pitchFamily="18" charset="0"/>
                        </a:rPr>
                        <a:t>Free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862146603"/>
                  </a:ext>
                </a:extLst>
              </a:tr>
              <a:tr h="150257">
                <a:tc>
                  <a:txBody>
                    <a:bodyPr/>
                    <a:lstStyle/>
                    <a:p>
                      <a:pPr marL="71120" marR="65405" algn="ctr">
                        <a:spcBef>
                          <a:spcPts val="615"/>
                        </a:spcBef>
                        <a:spcAft>
                          <a:spcPts val="0"/>
                        </a:spcAft>
                      </a:pPr>
                      <a:r>
                        <a:rPr lang="en-US" sz="1200" dirty="0">
                          <a:effectLst/>
                          <a:latin typeface="+mn-lt"/>
                          <a:ea typeface="Calibri" panose="020F0502020204030204" pitchFamily="34" charset="0"/>
                          <a:cs typeface="Times New Roman" panose="02020603050405020304" pitchFamily="18" charset="0"/>
                        </a:rPr>
                        <a:t>12:00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0" marR="149860" algn="r">
                        <a:spcBef>
                          <a:spcPts val="615"/>
                        </a:spcBef>
                        <a:spcAft>
                          <a:spcPts val="0"/>
                        </a:spcAft>
                      </a:pPr>
                      <a:r>
                        <a:rPr lang="en-US" sz="1200">
                          <a:effectLst/>
                          <a:latin typeface="+mn-lt"/>
                          <a:ea typeface="Calibri" panose="020F0502020204030204" pitchFamily="34" charset="0"/>
                          <a:cs typeface="Times New Roman" panose="02020603050405020304" pitchFamily="18" charset="0"/>
                        </a:rPr>
                        <a:t>Arrival</a:t>
                      </a:r>
                      <a:r>
                        <a:rPr lang="en-US" sz="1200" spc="-1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&amp; Check</a:t>
                      </a:r>
                      <a:r>
                        <a:rPr lang="en-US" sz="1200" spc="-1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In</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3670" marR="0">
                        <a:spcBef>
                          <a:spcPts val="615"/>
                        </a:spcBef>
                        <a:spcAft>
                          <a:spcPts val="0"/>
                        </a:spcAft>
                      </a:pPr>
                      <a:r>
                        <a:rPr lang="en-US" sz="1200">
                          <a:effectLst/>
                          <a:latin typeface="+mn-lt"/>
                          <a:ea typeface="Calibri" panose="020F0502020204030204" pitchFamily="34" charset="0"/>
                          <a:cs typeface="Times New Roman" panose="02020603050405020304" pitchFamily="18" charset="0"/>
                        </a:rPr>
                        <a:t>Arrival</a:t>
                      </a:r>
                      <a:r>
                        <a:rPr lang="en-US" sz="1200" spc="-1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&amp; Check</a:t>
                      </a:r>
                      <a:r>
                        <a:rPr lang="en-US" sz="1200" spc="-1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In</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7475" marR="112395" algn="ctr">
                        <a:spcBef>
                          <a:spcPts val="615"/>
                        </a:spcBef>
                        <a:spcAft>
                          <a:spcPts val="0"/>
                        </a:spcAft>
                      </a:pPr>
                      <a:r>
                        <a:rPr lang="en-US" sz="1200">
                          <a:effectLst/>
                          <a:latin typeface="+mn-lt"/>
                          <a:ea typeface="Calibri" panose="020F0502020204030204" pitchFamily="34" charset="0"/>
                          <a:cs typeface="Times New Roman" panose="02020603050405020304" pitchFamily="18" charset="0"/>
                        </a:rPr>
                        <a:t>Lunch</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2715" marR="127000" algn="ctr">
                        <a:spcBef>
                          <a:spcPts val="615"/>
                        </a:spcBef>
                        <a:spcAft>
                          <a:spcPts val="0"/>
                        </a:spcAft>
                      </a:pPr>
                      <a:r>
                        <a:rPr lang="en-US" sz="1200" dirty="0">
                          <a:effectLst/>
                          <a:latin typeface="+mn-lt"/>
                          <a:ea typeface="Calibri" panose="020F0502020204030204" pitchFamily="34" charset="0"/>
                          <a:cs typeface="Times New Roman" panose="02020603050405020304" pitchFamily="18" charset="0"/>
                        </a:rPr>
                        <a:t>Free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7475" marR="112395" algn="ctr">
                        <a:spcBef>
                          <a:spcPts val="615"/>
                        </a:spcBef>
                        <a:spcAft>
                          <a:spcPts val="0"/>
                        </a:spcAft>
                      </a:pPr>
                      <a:r>
                        <a:rPr lang="en-US" sz="1200">
                          <a:effectLst/>
                          <a:latin typeface="+mn-lt"/>
                          <a:ea typeface="Calibri" panose="020F0502020204030204" pitchFamily="34" charset="0"/>
                          <a:cs typeface="Times New Roman" panose="02020603050405020304" pitchFamily="18" charset="0"/>
                        </a:rPr>
                        <a:t>Lunch</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7475" marR="110490" algn="ctr">
                        <a:spcBef>
                          <a:spcPts val="615"/>
                        </a:spcBef>
                        <a:spcAft>
                          <a:spcPts val="0"/>
                        </a:spcAft>
                      </a:pPr>
                      <a:r>
                        <a:rPr lang="en-US" sz="1200">
                          <a:effectLst/>
                          <a:latin typeface="+mn-lt"/>
                          <a:ea typeface="Calibri" panose="020F0502020204030204" pitchFamily="34" charset="0"/>
                          <a:cs typeface="Times New Roman" panose="02020603050405020304" pitchFamily="18" charset="0"/>
                        </a:rPr>
                        <a:t>Free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991015"/>
                  </a:ext>
                </a:extLst>
              </a:tr>
              <a:tr h="300514">
                <a:tc>
                  <a:txBody>
                    <a:bodyPr/>
                    <a:lstStyle/>
                    <a:p>
                      <a:pPr marL="73660" marR="65405" algn="ctr">
                        <a:spcBef>
                          <a:spcPts val="615"/>
                        </a:spcBef>
                        <a:spcAft>
                          <a:spcPts val="0"/>
                        </a:spcAft>
                      </a:pPr>
                      <a:r>
                        <a:rPr lang="en-US" sz="1200" dirty="0">
                          <a:effectLst/>
                          <a:latin typeface="+mn-lt"/>
                          <a:ea typeface="Calibri" panose="020F0502020204030204" pitchFamily="34" charset="0"/>
                          <a:cs typeface="Times New Roman" panose="02020603050405020304" pitchFamily="18" charset="0"/>
                        </a:rPr>
                        <a:t>1:00</a:t>
                      </a:r>
                      <a:r>
                        <a:rPr lang="en-US" sz="1200" spc="-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PM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0" marR="101600" algn="r">
                        <a:spcBef>
                          <a:spcPts val="615"/>
                        </a:spcBef>
                        <a:spcAft>
                          <a:spcPts val="0"/>
                        </a:spcAft>
                      </a:pPr>
                      <a:r>
                        <a:rPr lang="en-US" sz="1200" dirty="0">
                          <a:effectLst/>
                          <a:latin typeface="+mn-lt"/>
                          <a:ea typeface="Calibri" panose="020F0502020204030204" pitchFamily="34" charset="0"/>
                          <a:cs typeface="Times New Roman" panose="02020603050405020304" pitchFamily="18" charset="0"/>
                        </a:rPr>
                        <a:t>(based</a:t>
                      </a:r>
                      <a:r>
                        <a:rPr lang="en-US" sz="1200" spc="-1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on</a:t>
                      </a:r>
                      <a:r>
                        <a:rPr lang="en-US" sz="1200" spc="-10"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campsite)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01600" algn="r">
                        <a:spcBef>
                          <a:spcPts val="615"/>
                        </a:spcBef>
                        <a:spcAft>
                          <a:spcPts val="0"/>
                        </a:spcAft>
                      </a:pPr>
                      <a:r>
                        <a:rPr lang="en-US" sz="1200">
                          <a:effectLst/>
                          <a:latin typeface="+mn-lt"/>
                          <a:ea typeface="Calibri" panose="020F0502020204030204" pitchFamily="34" charset="0"/>
                          <a:cs typeface="Times New Roman" panose="02020603050405020304" pitchFamily="18" charset="0"/>
                        </a:rPr>
                        <a:t>(based</a:t>
                      </a:r>
                      <a:r>
                        <a:rPr lang="en-US" sz="1200" spc="-1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on</a:t>
                      </a:r>
                      <a:r>
                        <a:rPr lang="en-US" sz="1200" spc="-10">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campsite)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spcBef>
                          <a:spcPts val="0"/>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0" marR="0">
                        <a:spcBef>
                          <a:spcPts val="35"/>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309245" marR="0">
                        <a:spcBef>
                          <a:spcPts val="0"/>
                        </a:spcBef>
                        <a:spcAft>
                          <a:spcPts val="0"/>
                        </a:spcAft>
                      </a:pPr>
                      <a:r>
                        <a:rPr lang="en-US" sz="1200">
                          <a:effectLst/>
                          <a:latin typeface="+mn-lt"/>
                          <a:ea typeface="Calibri" panose="020F0502020204030204" pitchFamily="34" charset="0"/>
                          <a:cs typeface="Times New Roman" panose="02020603050405020304" pitchFamily="18" charset="0"/>
                        </a:rPr>
                        <a:t>Program</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350" marR="127000" algn="ctr">
                        <a:spcBef>
                          <a:spcPts val="615"/>
                        </a:spcBef>
                        <a:spcAft>
                          <a:spcPts val="0"/>
                        </a:spcAft>
                      </a:pPr>
                      <a:r>
                        <a:rPr lang="en-US" sz="1200" dirty="0">
                          <a:effectLst/>
                          <a:latin typeface="+mn-lt"/>
                          <a:ea typeface="Calibri" panose="020F0502020204030204" pitchFamily="34" charset="0"/>
                          <a:cs typeface="Times New Roman" panose="02020603050405020304" pitchFamily="18" charset="0"/>
                        </a:rPr>
                        <a:t>Lunch</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spcBef>
                          <a:spcPts val="0"/>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0" marR="0">
                        <a:spcBef>
                          <a:spcPts val="35"/>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307975" marR="0">
                        <a:spcBef>
                          <a:spcPts val="0"/>
                        </a:spcBef>
                        <a:spcAft>
                          <a:spcPts val="0"/>
                        </a:spcAft>
                      </a:pPr>
                      <a:r>
                        <a:rPr lang="en-US" sz="1200">
                          <a:effectLst/>
                          <a:latin typeface="+mn-lt"/>
                          <a:ea typeface="Calibri" panose="020F0502020204030204" pitchFamily="34" charset="0"/>
                          <a:cs typeface="Times New Roman" panose="02020603050405020304" pitchFamily="18" charset="0"/>
                        </a:rPr>
                        <a:t>Program</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7475" marR="112395" algn="ctr">
                        <a:spcBef>
                          <a:spcPts val="615"/>
                        </a:spcBef>
                        <a:spcAft>
                          <a:spcPts val="0"/>
                        </a:spcAft>
                      </a:pPr>
                      <a:r>
                        <a:rPr lang="en-US" sz="1200">
                          <a:effectLst/>
                          <a:latin typeface="+mn-lt"/>
                          <a:ea typeface="Calibri" panose="020F0502020204030204" pitchFamily="34" charset="0"/>
                          <a:cs typeface="Times New Roman" panose="02020603050405020304" pitchFamily="18" charset="0"/>
                        </a:rPr>
                        <a:t>Lunch</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9700288"/>
                  </a:ext>
                </a:extLst>
              </a:tr>
              <a:tr h="300514">
                <a:tc>
                  <a:txBody>
                    <a:bodyPr/>
                    <a:lstStyle/>
                    <a:p>
                      <a:pPr marL="73660" marR="65405" algn="ctr">
                        <a:spcBef>
                          <a:spcPts val="615"/>
                        </a:spcBef>
                        <a:spcAft>
                          <a:spcPts val="0"/>
                        </a:spcAft>
                      </a:pPr>
                      <a:r>
                        <a:rPr lang="en-US" sz="1200">
                          <a:effectLst/>
                          <a:latin typeface="+mn-lt"/>
                          <a:ea typeface="Calibri" panose="020F0502020204030204" pitchFamily="34" charset="0"/>
                          <a:cs typeface="Times New Roman" panose="02020603050405020304" pitchFamily="18" charset="0"/>
                        </a:rPr>
                        <a:t>2:00</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PM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0" marR="0">
                        <a:spcBef>
                          <a:spcPts val="0"/>
                        </a:spcBef>
                        <a:spcAft>
                          <a:spcPts val="0"/>
                        </a:spcAft>
                      </a:pPr>
                      <a:r>
                        <a:rPr lang="en-US" sz="1200" dirty="0">
                          <a:effectLst/>
                          <a:latin typeface="+mn-lt"/>
                          <a:ea typeface="Calibri" panose="020F0502020204030204" pitchFamily="34" charset="0"/>
                          <a:cs typeface="Calibri" panose="020F0502020204030204" pitchFamily="34" charset="0"/>
                        </a:rPr>
                        <a:t> </a:t>
                      </a:r>
                      <a:endParaRPr lang="en-US" sz="12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mn-lt"/>
                          <a:ea typeface="Calibri" panose="020F0502020204030204" pitchFamily="34" charset="0"/>
                          <a:cs typeface="Calibri" panose="020F0502020204030204" pitchFamily="34" charset="0"/>
                        </a:rPr>
                        <a:t> </a:t>
                      </a:r>
                      <a:endParaRPr lang="en-US" sz="12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rowSpan="2">
                  <a:txBody>
                    <a:bodyPr/>
                    <a:lstStyle/>
                    <a:p>
                      <a:pPr marL="0" marR="0">
                        <a:spcBef>
                          <a:spcPts val="0"/>
                        </a:spcBef>
                        <a:spcAft>
                          <a:spcPts val="0"/>
                        </a:spcAft>
                      </a:pPr>
                      <a:r>
                        <a:rPr lang="en-US" sz="1200" b="1" dirty="0">
                          <a:effectLst/>
                          <a:latin typeface="+mn-lt"/>
                          <a:ea typeface="Calibri" panose="020F0502020204030204" pitchFamily="34" charset="0"/>
                          <a:cs typeface="Times New Roman" panose="02020603050405020304" pitchFamily="18" charset="0"/>
                        </a:rPr>
                        <a:t> </a:t>
                      </a:r>
                      <a:endParaRPr lang="en-US" sz="1200" dirty="0">
                        <a:effectLst/>
                        <a:latin typeface="+mn-lt"/>
                        <a:ea typeface="Calibri" panose="020F0502020204030204" pitchFamily="34" charset="0"/>
                        <a:cs typeface="Times New Roman" panose="02020603050405020304" pitchFamily="18" charset="0"/>
                      </a:endParaRPr>
                    </a:p>
                    <a:p>
                      <a:pPr marL="0" marR="0">
                        <a:spcBef>
                          <a:spcPts val="20"/>
                        </a:spcBef>
                        <a:spcAft>
                          <a:spcPts val="0"/>
                        </a:spcAft>
                      </a:pPr>
                      <a:r>
                        <a:rPr lang="en-US" sz="1200" b="1" dirty="0">
                          <a:effectLst/>
                          <a:latin typeface="+mn-lt"/>
                          <a:ea typeface="Calibri" panose="020F0502020204030204" pitchFamily="34" charset="0"/>
                          <a:cs typeface="Times New Roman" panose="02020603050405020304" pitchFamily="18" charset="0"/>
                        </a:rPr>
                        <a:t> </a:t>
                      </a:r>
                      <a:endParaRPr lang="en-US" sz="1200" dirty="0">
                        <a:effectLst/>
                        <a:latin typeface="+mn-lt"/>
                        <a:ea typeface="Calibri" panose="020F0502020204030204" pitchFamily="34" charset="0"/>
                        <a:cs typeface="Times New Roman" panose="02020603050405020304" pitchFamily="18" charset="0"/>
                      </a:endParaRPr>
                    </a:p>
                    <a:p>
                      <a:pPr marL="307975" marR="0">
                        <a:spcBef>
                          <a:spcPts val="5"/>
                        </a:spcBef>
                        <a:spcAft>
                          <a:spcPts val="0"/>
                        </a:spcAft>
                      </a:pPr>
                      <a:r>
                        <a:rPr lang="en-US" sz="1200" dirty="0">
                          <a:effectLst/>
                          <a:latin typeface="+mn-lt"/>
                          <a:ea typeface="Calibri" panose="020F0502020204030204" pitchFamily="34" charset="0"/>
                          <a:cs typeface="Times New Roman" panose="02020603050405020304" pitchFamily="18" charset="0"/>
                        </a:rPr>
                        <a:t>Program</a:t>
                      </a:r>
                      <a:r>
                        <a:rPr lang="en-US" sz="1200" spc="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rowSpan="2">
                  <a:txBody>
                    <a:bodyPr/>
                    <a:lstStyle/>
                    <a:p>
                      <a:pPr marL="0" marR="0">
                        <a:spcBef>
                          <a:spcPts val="0"/>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0" marR="0">
                        <a:spcBef>
                          <a:spcPts val="20"/>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309245" marR="0">
                        <a:spcBef>
                          <a:spcPts val="5"/>
                        </a:spcBef>
                        <a:spcAft>
                          <a:spcPts val="0"/>
                        </a:spcAft>
                      </a:pPr>
                      <a:r>
                        <a:rPr lang="en-US" sz="1200">
                          <a:effectLst/>
                          <a:latin typeface="+mn-lt"/>
                          <a:ea typeface="Calibri" panose="020F0502020204030204" pitchFamily="34" charset="0"/>
                          <a:cs typeface="Times New Roman" panose="02020603050405020304" pitchFamily="18" charset="0"/>
                        </a:rPr>
                        <a:t>Program</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271385"/>
                  </a:ext>
                </a:extLst>
              </a:tr>
              <a:tr h="300514">
                <a:tc>
                  <a:txBody>
                    <a:bodyPr/>
                    <a:lstStyle/>
                    <a:p>
                      <a:pPr marL="73660" marR="65405" algn="ctr">
                        <a:spcBef>
                          <a:spcPts val="605"/>
                        </a:spcBef>
                        <a:spcAft>
                          <a:spcPts val="0"/>
                        </a:spcAft>
                      </a:pPr>
                      <a:r>
                        <a:rPr lang="en-US" sz="1200">
                          <a:effectLst/>
                          <a:latin typeface="+mn-lt"/>
                          <a:ea typeface="Calibri" panose="020F0502020204030204" pitchFamily="34" charset="0"/>
                          <a:cs typeface="Times New Roman" panose="02020603050405020304" pitchFamily="18" charset="0"/>
                        </a:rPr>
                        <a:t>3:00</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PM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0" marR="0">
                        <a:spcBef>
                          <a:spcPts val="0"/>
                        </a:spcBef>
                        <a:spcAft>
                          <a:spcPts val="0"/>
                        </a:spcAft>
                      </a:pPr>
                      <a:r>
                        <a:rPr lang="en-US" sz="1200" dirty="0">
                          <a:effectLst/>
                          <a:latin typeface="+mn-lt"/>
                          <a:ea typeface="Calibri" panose="020F0502020204030204" pitchFamily="34" charset="0"/>
                          <a:cs typeface="Calibri" panose="020F0502020204030204" pitchFamily="34" charset="0"/>
                        </a:rPr>
                        <a:t> </a:t>
                      </a:r>
                      <a:endParaRPr lang="en-US" sz="12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mn-lt"/>
                          <a:ea typeface="Calibri" panose="020F0502020204030204" pitchFamily="34" charset="0"/>
                          <a:cs typeface="Calibri" panose="020F0502020204030204" pitchFamily="34" charset="0"/>
                        </a:rPr>
                        <a:t> </a:t>
                      </a:r>
                      <a:endParaRPr lang="en-US" sz="12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spcBef>
                          <a:spcPts val="0"/>
                        </a:spcBef>
                        <a:spcAft>
                          <a:spcPts val="0"/>
                        </a:spcAft>
                      </a:pPr>
                      <a:r>
                        <a:rPr lang="en-US" sz="1200" b="1" dirty="0">
                          <a:effectLst/>
                          <a:latin typeface="+mn-lt"/>
                          <a:ea typeface="Calibri" panose="020F0502020204030204" pitchFamily="34" charset="0"/>
                          <a:cs typeface="Times New Roman" panose="02020603050405020304" pitchFamily="18" charset="0"/>
                        </a:rPr>
                        <a:t> </a:t>
                      </a:r>
                      <a:endParaRPr lang="en-US" sz="1200" dirty="0">
                        <a:effectLst/>
                        <a:latin typeface="+mn-lt"/>
                        <a:ea typeface="Calibri" panose="020F0502020204030204" pitchFamily="34" charset="0"/>
                        <a:cs typeface="Times New Roman" panose="02020603050405020304" pitchFamily="18" charset="0"/>
                      </a:endParaRPr>
                    </a:p>
                    <a:p>
                      <a:pPr marL="0" marR="0">
                        <a:spcBef>
                          <a:spcPts val="20"/>
                        </a:spcBef>
                        <a:spcAft>
                          <a:spcPts val="0"/>
                        </a:spcAft>
                      </a:pPr>
                      <a:r>
                        <a:rPr lang="en-US" sz="1200" b="1" dirty="0">
                          <a:effectLst/>
                          <a:latin typeface="+mn-lt"/>
                          <a:ea typeface="Calibri" panose="020F0502020204030204" pitchFamily="34" charset="0"/>
                          <a:cs typeface="Times New Roman" panose="02020603050405020304" pitchFamily="18" charset="0"/>
                        </a:rPr>
                        <a:t> </a:t>
                      </a:r>
                      <a:endParaRPr lang="en-US" sz="1200" dirty="0">
                        <a:effectLst/>
                        <a:latin typeface="+mn-lt"/>
                        <a:ea typeface="Calibri" panose="020F0502020204030204" pitchFamily="34" charset="0"/>
                        <a:cs typeface="Times New Roman" panose="02020603050405020304" pitchFamily="18" charset="0"/>
                      </a:endParaRPr>
                    </a:p>
                    <a:p>
                      <a:pPr marL="309245" marR="0">
                        <a:spcBef>
                          <a:spcPts val="5"/>
                        </a:spcBef>
                        <a:spcAft>
                          <a:spcPts val="0"/>
                        </a:spcAft>
                      </a:pPr>
                      <a:r>
                        <a:rPr lang="en-US" sz="1200" dirty="0">
                          <a:effectLst/>
                          <a:latin typeface="+mn-lt"/>
                          <a:ea typeface="Calibri" panose="020F0502020204030204" pitchFamily="34" charset="0"/>
                          <a:cs typeface="Times New Roman" panose="02020603050405020304" pitchFamily="18" charset="0"/>
                        </a:rPr>
                        <a:t>Program</a:t>
                      </a:r>
                      <a:r>
                        <a:rPr lang="en-US" sz="1200" spc="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rowSpan="2">
                  <a:txBody>
                    <a:bodyPr/>
                    <a:lstStyle/>
                    <a:p>
                      <a:pPr marL="0" marR="0">
                        <a:spcBef>
                          <a:spcPts val="0"/>
                        </a:spcBef>
                        <a:spcAft>
                          <a:spcPts val="0"/>
                        </a:spcAft>
                      </a:pPr>
                      <a:r>
                        <a:rPr lang="en-US" sz="1200" b="1" dirty="0">
                          <a:effectLst/>
                          <a:latin typeface="+mn-lt"/>
                          <a:ea typeface="Calibri" panose="020F0502020204030204" pitchFamily="34" charset="0"/>
                          <a:cs typeface="Times New Roman" panose="02020603050405020304" pitchFamily="18" charset="0"/>
                        </a:rPr>
                        <a:t> </a:t>
                      </a:r>
                      <a:endParaRPr lang="en-US" sz="1200" dirty="0">
                        <a:effectLst/>
                        <a:latin typeface="+mn-lt"/>
                        <a:ea typeface="Calibri" panose="020F0502020204030204" pitchFamily="34" charset="0"/>
                        <a:cs typeface="Times New Roman" panose="02020603050405020304" pitchFamily="18" charset="0"/>
                      </a:endParaRPr>
                    </a:p>
                    <a:p>
                      <a:pPr marL="0" marR="0">
                        <a:spcBef>
                          <a:spcPts val="20"/>
                        </a:spcBef>
                        <a:spcAft>
                          <a:spcPts val="0"/>
                        </a:spcAft>
                      </a:pPr>
                      <a:r>
                        <a:rPr lang="en-US" sz="1200" b="1" dirty="0">
                          <a:effectLst/>
                          <a:latin typeface="+mn-lt"/>
                          <a:ea typeface="Calibri" panose="020F0502020204030204" pitchFamily="34" charset="0"/>
                          <a:cs typeface="Times New Roman" panose="02020603050405020304" pitchFamily="18" charset="0"/>
                        </a:rPr>
                        <a:t> </a:t>
                      </a:r>
                      <a:endParaRPr lang="en-US" sz="1200" dirty="0">
                        <a:effectLst/>
                        <a:latin typeface="+mn-lt"/>
                        <a:ea typeface="Calibri" panose="020F0502020204030204" pitchFamily="34" charset="0"/>
                        <a:cs typeface="Times New Roman" panose="02020603050405020304" pitchFamily="18" charset="0"/>
                      </a:endParaRPr>
                    </a:p>
                    <a:p>
                      <a:pPr marL="307975" marR="0">
                        <a:spcBef>
                          <a:spcPts val="5"/>
                        </a:spcBef>
                        <a:spcAft>
                          <a:spcPts val="0"/>
                        </a:spcAft>
                      </a:pPr>
                      <a:r>
                        <a:rPr lang="en-US" sz="1200" dirty="0">
                          <a:effectLst/>
                          <a:latin typeface="+mn-lt"/>
                          <a:ea typeface="Calibri" panose="020F0502020204030204" pitchFamily="34" charset="0"/>
                          <a:cs typeface="Times New Roman" panose="02020603050405020304" pitchFamily="18" charset="0"/>
                        </a:rPr>
                        <a:t>Program</a:t>
                      </a:r>
                      <a:r>
                        <a:rPr lang="en-US" sz="1200" spc="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986231968"/>
                  </a:ext>
                </a:extLst>
              </a:tr>
              <a:tr h="300514">
                <a:tc>
                  <a:txBody>
                    <a:bodyPr/>
                    <a:lstStyle/>
                    <a:p>
                      <a:pPr marL="73660" marR="65405" algn="ctr">
                        <a:spcBef>
                          <a:spcPts val="605"/>
                        </a:spcBef>
                        <a:spcAft>
                          <a:spcPts val="0"/>
                        </a:spcAft>
                      </a:pPr>
                      <a:r>
                        <a:rPr lang="en-US" sz="1200">
                          <a:effectLst/>
                          <a:latin typeface="+mn-lt"/>
                          <a:ea typeface="Calibri" panose="020F0502020204030204" pitchFamily="34" charset="0"/>
                          <a:cs typeface="Times New Roman" panose="02020603050405020304" pitchFamily="18" charset="0"/>
                        </a:rPr>
                        <a:t>4:00</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PM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0" marR="0">
                        <a:spcBef>
                          <a:spcPts val="0"/>
                        </a:spcBef>
                        <a:spcAft>
                          <a:spcPts val="0"/>
                        </a:spcAft>
                      </a:pPr>
                      <a:r>
                        <a:rPr lang="en-US" sz="1200" dirty="0">
                          <a:effectLst/>
                          <a:latin typeface="+mn-lt"/>
                          <a:ea typeface="Calibri" panose="020F0502020204030204" pitchFamily="34" charset="0"/>
                          <a:cs typeface="Calibri" panose="020F0502020204030204" pitchFamily="34" charset="0"/>
                        </a:rPr>
                        <a:t> </a:t>
                      </a:r>
                      <a:endParaRPr lang="en-US" sz="12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mn-lt"/>
                          <a:ea typeface="Calibri" panose="020F0502020204030204" pitchFamily="34" charset="0"/>
                          <a:cs typeface="Calibri" panose="020F0502020204030204" pitchFamily="34" charset="0"/>
                        </a:rPr>
                        <a:t> </a:t>
                      </a:r>
                      <a:endParaRPr lang="en-US" sz="12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rowSpan="2">
                  <a:txBody>
                    <a:bodyPr/>
                    <a:lstStyle/>
                    <a:p>
                      <a:pPr marL="0" marR="0">
                        <a:spcBef>
                          <a:spcPts val="0"/>
                        </a:spcBef>
                        <a:spcAft>
                          <a:spcPts val="0"/>
                        </a:spcAft>
                      </a:pPr>
                      <a:r>
                        <a:rPr lang="en-US" sz="1200" b="1" dirty="0">
                          <a:effectLst/>
                          <a:latin typeface="+mn-lt"/>
                          <a:ea typeface="Calibri" panose="020F0502020204030204" pitchFamily="34" charset="0"/>
                          <a:cs typeface="Times New Roman" panose="02020603050405020304" pitchFamily="18" charset="0"/>
                        </a:rPr>
                        <a:t> </a:t>
                      </a:r>
                      <a:endParaRPr lang="en-US" sz="1200" dirty="0">
                        <a:effectLst/>
                        <a:latin typeface="+mn-lt"/>
                        <a:ea typeface="Calibri" panose="020F0502020204030204" pitchFamily="34" charset="0"/>
                        <a:cs typeface="Times New Roman" panose="02020603050405020304" pitchFamily="18" charset="0"/>
                      </a:endParaRPr>
                    </a:p>
                    <a:p>
                      <a:pPr marL="0" marR="0">
                        <a:spcBef>
                          <a:spcPts val="20"/>
                        </a:spcBef>
                        <a:spcAft>
                          <a:spcPts val="0"/>
                        </a:spcAft>
                      </a:pPr>
                      <a:r>
                        <a:rPr lang="en-US" sz="1200" b="1" dirty="0">
                          <a:effectLst/>
                          <a:latin typeface="+mn-lt"/>
                          <a:ea typeface="Calibri" panose="020F0502020204030204" pitchFamily="34" charset="0"/>
                          <a:cs typeface="Times New Roman" panose="02020603050405020304" pitchFamily="18" charset="0"/>
                        </a:rPr>
                        <a:t> </a:t>
                      </a:r>
                      <a:endParaRPr lang="en-US" sz="1200" dirty="0">
                        <a:effectLst/>
                        <a:latin typeface="+mn-lt"/>
                        <a:ea typeface="Calibri" panose="020F0502020204030204" pitchFamily="34" charset="0"/>
                        <a:cs typeface="Times New Roman" panose="02020603050405020304" pitchFamily="18" charset="0"/>
                      </a:endParaRPr>
                    </a:p>
                    <a:p>
                      <a:pPr marL="307975" marR="0">
                        <a:spcBef>
                          <a:spcPts val="5"/>
                        </a:spcBef>
                        <a:spcAft>
                          <a:spcPts val="0"/>
                        </a:spcAft>
                      </a:pPr>
                      <a:r>
                        <a:rPr lang="en-US" sz="1200" dirty="0">
                          <a:effectLst/>
                          <a:latin typeface="+mn-lt"/>
                          <a:ea typeface="Calibri" panose="020F0502020204030204" pitchFamily="34" charset="0"/>
                          <a:cs typeface="Times New Roman" panose="02020603050405020304" pitchFamily="18" charset="0"/>
                        </a:rPr>
                        <a:t>Program</a:t>
                      </a:r>
                      <a:r>
                        <a:rPr lang="en-US" sz="1200" spc="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rowSpan="2">
                  <a:txBody>
                    <a:bodyPr/>
                    <a:lstStyle/>
                    <a:p>
                      <a:pPr marL="0" marR="0">
                        <a:spcBef>
                          <a:spcPts val="0"/>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0" marR="0">
                        <a:spcBef>
                          <a:spcPts val="20"/>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309245" marR="0">
                        <a:spcBef>
                          <a:spcPts val="5"/>
                        </a:spcBef>
                        <a:spcAft>
                          <a:spcPts val="0"/>
                        </a:spcAft>
                      </a:pPr>
                      <a:r>
                        <a:rPr lang="en-US" sz="1200">
                          <a:effectLst/>
                          <a:latin typeface="+mn-lt"/>
                          <a:ea typeface="Calibri" panose="020F0502020204030204" pitchFamily="34" charset="0"/>
                          <a:cs typeface="Times New Roman" panose="02020603050405020304" pitchFamily="18" charset="0"/>
                        </a:rPr>
                        <a:t>Program</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6845788"/>
                  </a:ext>
                </a:extLst>
              </a:tr>
              <a:tr h="300514">
                <a:tc>
                  <a:txBody>
                    <a:bodyPr/>
                    <a:lstStyle/>
                    <a:p>
                      <a:pPr marL="73660" marR="65405" algn="ctr">
                        <a:spcBef>
                          <a:spcPts val="605"/>
                        </a:spcBef>
                        <a:spcAft>
                          <a:spcPts val="0"/>
                        </a:spcAft>
                      </a:pPr>
                      <a:r>
                        <a:rPr lang="en-US" sz="1200">
                          <a:effectLst/>
                          <a:latin typeface="+mn-lt"/>
                          <a:ea typeface="Calibri" panose="020F0502020204030204" pitchFamily="34" charset="0"/>
                          <a:cs typeface="Times New Roman" panose="02020603050405020304" pitchFamily="18" charset="0"/>
                        </a:rPr>
                        <a:t>5:00</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PM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0" marR="0">
                        <a:spcBef>
                          <a:spcPts val="0"/>
                        </a:spcBef>
                        <a:spcAft>
                          <a:spcPts val="0"/>
                        </a:spcAft>
                      </a:pPr>
                      <a:r>
                        <a:rPr lang="en-US" sz="1200" dirty="0">
                          <a:effectLst/>
                          <a:latin typeface="+mn-lt"/>
                          <a:ea typeface="Calibri" panose="020F0502020204030204" pitchFamily="34" charset="0"/>
                          <a:cs typeface="Calibri" panose="020F0502020204030204" pitchFamily="34" charset="0"/>
                        </a:rPr>
                        <a:t> </a:t>
                      </a:r>
                      <a:endParaRPr lang="en-US" sz="12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mn-lt"/>
                          <a:ea typeface="Calibri" panose="020F0502020204030204" pitchFamily="34" charset="0"/>
                          <a:cs typeface="Calibri" panose="020F0502020204030204" pitchFamily="34" charset="0"/>
                        </a:rPr>
                        <a:t> </a:t>
                      </a:r>
                      <a:endParaRPr lang="en-US" sz="12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7475" marR="110490" algn="ctr">
                        <a:spcBef>
                          <a:spcPts val="605"/>
                        </a:spcBef>
                        <a:spcAft>
                          <a:spcPts val="0"/>
                        </a:spcAft>
                      </a:pPr>
                      <a:r>
                        <a:rPr lang="en-US" sz="1200">
                          <a:effectLst/>
                          <a:latin typeface="+mn-lt"/>
                          <a:ea typeface="Calibri" panose="020F0502020204030204" pitchFamily="34" charset="0"/>
                          <a:cs typeface="Times New Roman" panose="02020603050405020304" pitchFamily="18" charset="0"/>
                        </a:rPr>
                        <a:t>Free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116840" marR="113030" algn="ctr">
                        <a:spcBef>
                          <a:spcPts val="605"/>
                        </a:spcBef>
                        <a:spcAft>
                          <a:spcPts val="0"/>
                        </a:spcAft>
                      </a:pPr>
                      <a:r>
                        <a:rPr lang="en-US" sz="1200" dirty="0">
                          <a:effectLst/>
                          <a:latin typeface="+mn-lt"/>
                          <a:ea typeface="Calibri" panose="020F0502020204030204" pitchFamily="34" charset="0"/>
                          <a:cs typeface="Times New Roman" panose="02020603050405020304" pitchFamily="18" charset="0"/>
                        </a:rPr>
                        <a:t>Checkout</a:t>
                      </a:r>
                      <a:r>
                        <a:rPr lang="en-US" sz="1200" spc="-1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&amp;</a:t>
                      </a:r>
                      <a:r>
                        <a:rPr lang="en-US" sz="1200" spc="-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Depart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70860074"/>
                  </a:ext>
                </a:extLst>
              </a:tr>
              <a:tr h="300514">
                <a:tc>
                  <a:txBody>
                    <a:bodyPr/>
                    <a:lstStyle/>
                    <a:p>
                      <a:pPr marL="73660" marR="65405" algn="ctr">
                        <a:spcBef>
                          <a:spcPts val="605"/>
                        </a:spcBef>
                        <a:spcAft>
                          <a:spcPts val="0"/>
                        </a:spcAft>
                      </a:pPr>
                      <a:r>
                        <a:rPr lang="en-US" sz="1200">
                          <a:effectLst/>
                          <a:latin typeface="+mn-lt"/>
                          <a:ea typeface="Calibri" panose="020F0502020204030204" pitchFamily="34" charset="0"/>
                          <a:cs typeface="Times New Roman" panose="02020603050405020304" pitchFamily="18" charset="0"/>
                        </a:rPr>
                        <a:t>6:00</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PM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116840" marR="113030" algn="ctr">
                        <a:spcBef>
                          <a:spcPts val="605"/>
                        </a:spcBef>
                        <a:spcAft>
                          <a:spcPts val="0"/>
                        </a:spcAft>
                      </a:pPr>
                      <a:r>
                        <a:rPr lang="en-US" sz="1200" dirty="0">
                          <a:effectLst/>
                          <a:latin typeface="+mn-lt"/>
                          <a:ea typeface="Calibri" panose="020F0502020204030204" pitchFamily="34" charset="0"/>
                          <a:cs typeface="Times New Roman" panose="02020603050405020304" pitchFamily="18" charset="0"/>
                        </a:rPr>
                        <a:t>Dinner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9540" marR="127000" algn="ctr">
                        <a:spcBef>
                          <a:spcPts val="605"/>
                        </a:spcBef>
                        <a:spcAft>
                          <a:spcPts val="0"/>
                        </a:spcAft>
                      </a:pPr>
                      <a:r>
                        <a:rPr lang="en-US" sz="1200">
                          <a:effectLst/>
                          <a:latin typeface="+mn-lt"/>
                          <a:ea typeface="Calibri" panose="020F0502020204030204" pitchFamily="34" charset="0"/>
                          <a:cs typeface="Times New Roman" panose="02020603050405020304" pitchFamily="18" charset="0"/>
                        </a:rPr>
                        <a:t>Free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6840" marR="113030" algn="ctr">
                        <a:spcBef>
                          <a:spcPts val="605"/>
                        </a:spcBef>
                        <a:spcAft>
                          <a:spcPts val="0"/>
                        </a:spcAft>
                      </a:pPr>
                      <a:r>
                        <a:rPr lang="en-US" sz="1200">
                          <a:effectLst/>
                          <a:latin typeface="+mn-lt"/>
                          <a:ea typeface="Calibri" panose="020F0502020204030204" pitchFamily="34" charset="0"/>
                          <a:cs typeface="Times New Roman" panose="02020603050405020304" pitchFamily="18" charset="0"/>
                        </a:rPr>
                        <a:t>Dinner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2080" marR="127000" algn="ctr">
                        <a:spcBef>
                          <a:spcPts val="605"/>
                        </a:spcBef>
                        <a:spcAft>
                          <a:spcPts val="0"/>
                        </a:spcAft>
                      </a:pPr>
                      <a:r>
                        <a:rPr lang="en-US" sz="1200">
                          <a:effectLst/>
                          <a:latin typeface="+mn-lt"/>
                          <a:ea typeface="Calibri" panose="020F0502020204030204" pitchFamily="34" charset="0"/>
                          <a:cs typeface="Times New Roman" panose="02020603050405020304" pitchFamily="18" charset="0"/>
                        </a:rPr>
                        <a:t>Free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mn-lt"/>
                          <a:ea typeface="Calibri" panose="020F0502020204030204" pitchFamily="34" charset="0"/>
                          <a:cs typeface="Calibri" panose="020F0502020204030204" pitchFamily="34" charset="0"/>
                        </a:rPr>
                        <a:t> </a:t>
                      </a:r>
                      <a:endParaRPr lang="en-US" sz="12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marL="117475" marR="113030" algn="ctr">
                        <a:spcBef>
                          <a:spcPts val="605"/>
                        </a:spcBef>
                        <a:spcAft>
                          <a:spcPts val="0"/>
                        </a:spcAft>
                      </a:pPr>
                      <a:r>
                        <a:rPr lang="en-US" sz="1200" dirty="0">
                          <a:effectLst/>
                          <a:latin typeface="+mn-lt"/>
                          <a:ea typeface="Calibri" panose="020F0502020204030204" pitchFamily="34" charset="0"/>
                          <a:cs typeface="Times New Roman" panose="02020603050405020304" pitchFamily="18" charset="0"/>
                        </a:rPr>
                        <a:t>Checkout</a:t>
                      </a:r>
                      <a:r>
                        <a:rPr lang="en-US" sz="1200" spc="-1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&amp;</a:t>
                      </a:r>
                      <a:r>
                        <a:rPr lang="en-US" sz="1200" spc="-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Depart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93811278"/>
                  </a:ext>
                </a:extLst>
              </a:tr>
              <a:tr h="300514">
                <a:tc>
                  <a:txBody>
                    <a:bodyPr/>
                    <a:lstStyle/>
                    <a:p>
                      <a:pPr marL="73660" marR="65405" algn="ctr">
                        <a:spcBef>
                          <a:spcPts val="605"/>
                        </a:spcBef>
                        <a:spcAft>
                          <a:spcPts val="0"/>
                        </a:spcAft>
                      </a:pPr>
                      <a:r>
                        <a:rPr lang="en-US" sz="1200" dirty="0">
                          <a:effectLst/>
                          <a:latin typeface="+mn-lt"/>
                          <a:ea typeface="Calibri" panose="020F0502020204030204" pitchFamily="34" charset="0"/>
                          <a:cs typeface="Times New Roman" panose="02020603050405020304" pitchFamily="18" charset="0"/>
                        </a:rPr>
                        <a:t>7:00</a:t>
                      </a:r>
                      <a:r>
                        <a:rPr lang="en-US" sz="1200" spc="-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PM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rowSpan="2">
                  <a:txBody>
                    <a:bodyPr/>
                    <a:lstStyle/>
                    <a:p>
                      <a:pPr marL="0" marR="0">
                        <a:spcBef>
                          <a:spcPts val="0"/>
                        </a:spcBef>
                        <a:spcAft>
                          <a:spcPts val="0"/>
                        </a:spcAft>
                      </a:pPr>
                      <a:r>
                        <a:rPr lang="en-US" sz="1200" b="1" dirty="0">
                          <a:effectLst/>
                          <a:latin typeface="+mn-lt"/>
                          <a:ea typeface="Calibri" panose="020F0502020204030204" pitchFamily="34" charset="0"/>
                          <a:cs typeface="Times New Roman" panose="02020603050405020304" pitchFamily="18" charset="0"/>
                        </a:rPr>
                        <a:t> </a:t>
                      </a:r>
                      <a:endParaRPr lang="en-US" sz="1200" dirty="0">
                        <a:effectLst/>
                        <a:latin typeface="+mn-lt"/>
                        <a:ea typeface="Calibri" panose="020F0502020204030204" pitchFamily="34" charset="0"/>
                        <a:cs typeface="Times New Roman" panose="02020603050405020304" pitchFamily="18" charset="0"/>
                      </a:endParaRPr>
                    </a:p>
                    <a:p>
                      <a:pPr marL="0" marR="0">
                        <a:spcBef>
                          <a:spcPts val="20"/>
                        </a:spcBef>
                        <a:spcAft>
                          <a:spcPts val="0"/>
                        </a:spcAft>
                      </a:pPr>
                      <a:r>
                        <a:rPr lang="en-US" sz="1200" b="1" dirty="0">
                          <a:effectLst/>
                          <a:latin typeface="+mn-lt"/>
                          <a:ea typeface="Calibri" panose="020F0502020204030204" pitchFamily="34" charset="0"/>
                          <a:cs typeface="Times New Roman" panose="02020603050405020304" pitchFamily="18" charset="0"/>
                        </a:rPr>
                        <a:t> </a:t>
                      </a:r>
                      <a:endParaRPr lang="en-US" sz="1200" dirty="0">
                        <a:effectLst/>
                        <a:latin typeface="+mn-lt"/>
                        <a:ea typeface="Calibri" panose="020F0502020204030204" pitchFamily="34" charset="0"/>
                        <a:cs typeface="Times New Roman" panose="02020603050405020304" pitchFamily="18" charset="0"/>
                      </a:endParaRPr>
                    </a:p>
                    <a:p>
                      <a:pPr marL="307340" marR="0">
                        <a:spcBef>
                          <a:spcPts val="5"/>
                        </a:spcBef>
                        <a:spcAft>
                          <a:spcPts val="0"/>
                        </a:spcAft>
                      </a:pPr>
                      <a:r>
                        <a:rPr lang="en-US" sz="1200" dirty="0">
                          <a:effectLst/>
                          <a:latin typeface="+mn-lt"/>
                          <a:ea typeface="Calibri" panose="020F0502020204030204" pitchFamily="34" charset="0"/>
                          <a:cs typeface="Times New Roman" panose="02020603050405020304" pitchFamily="18" charset="0"/>
                        </a:rPr>
                        <a:t>Program</a:t>
                      </a:r>
                      <a:r>
                        <a:rPr lang="en-US" sz="1200" spc="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9540" marR="127000" algn="ctr">
                        <a:spcBef>
                          <a:spcPts val="605"/>
                        </a:spcBef>
                        <a:spcAft>
                          <a:spcPts val="0"/>
                        </a:spcAft>
                      </a:pPr>
                      <a:r>
                        <a:rPr lang="en-US" sz="1200">
                          <a:effectLst/>
                          <a:latin typeface="+mn-lt"/>
                          <a:ea typeface="Calibri" panose="020F0502020204030204" pitchFamily="34" charset="0"/>
                          <a:cs typeface="Times New Roman" panose="02020603050405020304" pitchFamily="18" charset="0"/>
                        </a:rPr>
                        <a:t>Dinner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spcBef>
                          <a:spcPts val="0"/>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0" marR="0">
                        <a:spcBef>
                          <a:spcPts val="20"/>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309245" marR="0">
                        <a:spcBef>
                          <a:spcPts val="5"/>
                        </a:spcBef>
                        <a:spcAft>
                          <a:spcPts val="0"/>
                        </a:spcAft>
                      </a:pPr>
                      <a:r>
                        <a:rPr lang="en-US" sz="1200">
                          <a:effectLst/>
                          <a:latin typeface="+mn-lt"/>
                          <a:ea typeface="Calibri" panose="020F0502020204030204" pitchFamily="34" charset="0"/>
                          <a:cs typeface="Times New Roman" panose="02020603050405020304" pitchFamily="18" charset="0"/>
                        </a:rPr>
                        <a:t>Program</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2080" marR="127000" algn="ctr">
                        <a:spcBef>
                          <a:spcPts val="605"/>
                        </a:spcBef>
                        <a:spcAft>
                          <a:spcPts val="0"/>
                        </a:spcAft>
                      </a:pPr>
                      <a:r>
                        <a:rPr lang="en-US" sz="1200">
                          <a:effectLst/>
                          <a:latin typeface="+mn-lt"/>
                          <a:ea typeface="Calibri" panose="020F0502020204030204" pitchFamily="34" charset="0"/>
                          <a:cs typeface="Times New Roman" panose="02020603050405020304" pitchFamily="18" charset="0"/>
                        </a:rPr>
                        <a:t>Dinner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spcBef>
                          <a:spcPts val="0"/>
                        </a:spcBef>
                        <a:spcAft>
                          <a:spcPts val="0"/>
                        </a:spcAft>
                      </a:pPr>
                      <a:r>
                        <a:rPr lang="en-US" sz="1200">
                          <a:effectLst/>
                          <a:latin typeface="+mn-lt"/>
                          <a:ea typeface="Calibri" panose="020F0502020204030204" pitchFamily="34" charset="0"/>
                          <a:cs typeface="Calibri" panose="020F0502020204030204" pitchFamily="34" charset="0"/>
                        </a:rPr>
                        <a:t> </a:t>
                      </a:r>
                      <a:endParaRPr lang="en-US" sz="12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marL="0" marR="0">
                        <a:spcBef>
                          <a:spcPts val="0"/>
                        </a:spcBef>
                        <a:spcAft>
                          <a:spcPts val="0"/>
                        </a:spcAft>
                      </a:pPr>
                      <a:r>
                        <a:rPr lang="en-US" sz="1200" dirty="0">
                          <a:effectLst/>
                          <a:latin typeface="+mn-lt"/>
                          <a:ea typeface="Calibri" panose="020F0502020204030204" pitchFamily="34" charset="0"/>
                          <a:cs typeface="Calibri" panose="020F0502020204030204" pitchFamily="34" charset="0"/>
                        </a:rPr>
                        <a:t> </a:t>
                      </a:r>
                      <a:endParaRPr lang="en-US" sz="1200" dirty="0">
                        <a:effectLst/>
                        <a:latin typeface="+mn-lt"/>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000000"/>
                    </a:solidFill>
                  </a:tcPr>
                </a:tc>
                <a:extLst>
                  <a:ext uri="{0D108BD9-81ED-4DB2-BD59-A6C34878D82A}">
                    <a16:rowId xmlns:a16="http://schemas.microsoft.com/office/drawing/2014/main" val="3735603777"/>
                  </a:ext>
                </a:extLst>
              </a:tr>
              <a:tr h="300514">
                <a:tc>
                  <a:txBody>
                    <a:bodyPr/>
                    <a:lstStyle/>
                    <a:p>
                      <a:pPr marL="73660" marR="65405" algn="ctr">
                        <a:spcBef>
                          <a:spcPts val="605"/>
                        </a:spcBef>
                        <a:spcAft>
                          <a:spcPts val="0"/>
                        </a:spcAft>
                      </a:pPr>
                      <a:r>
                        <a:rPr lang="en-US" sz="1200" dirty="0">
                          <a:effectLst/>
                          <a:latin typeface="+mn-lt"/>
                          <a:ea typeface="Calibri" panose="020F0502020204030204" pitchFamily="34" charset="0"/>
                          <a:cs typeface="Times New Roman" panose="02020603050405020304" pitchFamily="18" charset="0"/>
                        </a:rPr>
                        <a:t>8:00</a:t>
                      </a:r>
                      <a:r>
                        <a:rPr lang="en-US" sz="1200" spc="-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PM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vMerge="1">
                  <a:txBody>
                    <a:bodyPr/>
                    <a:lstStyle/>
                    <a:p>
                      <a:endParaRPr lang="en-US"/>
                    </a:p>
                  </a:txBody>
                  <a:tcPr/>
                </a:tc>
                <a:tc rowSpan="2">
                  <a:txBody>
                    <a:bodyPr/>
                    <a:lstStyle/>
                    <a:p>
                      <a:pPr marL="0" marR="0">
                        <a:spcBef>
                          <a:spcPts val="0"/>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0" marR="0">
                        <a:spcBef>
                          <a:spcPts val="20"/>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306070" marR="0">
                        <a:spcBef>
                          <a:spcPts val="5"/>
                        </a:spcBef>
                        <a:spcAft>
                          <a:spcPts val="0"/>
                        </a:spcAft>
                      </a:pPr>
                      <a:r>
                        <a:rPr lang="en-US" sz="1200">
                          <a:effectLst/>
                          <a:latin typeface="+mn-lt"/>
                          <a:ea typeface="Calibri" panose="020F0502020204030204" pitchFamily="34" charset="0"/>
                          <a:cs typeface="Times New Roman" panose="02020603050405020304" pitchFamily="18" charset="0"/>
                        </a:rPr>
                        <a:t>Program</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rowSpan="2">
                  <a:txBody>
                    <a:bodyPr/>
                    <a:lstStyle/>
                    <a:p>
                      <a:pPr marL="0" marR="0">
                        <a:spcBef>
                          <a:spcPts val="0"/>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0" marR="0">
                        <a:spcBef>
                          <a:spcPts val="20"/>
                        </a:spcBef>
                        <a:spcAft>
                          <a:spcPts val="0"/>
                        </a:spcAft>
                      </a:pPr>
                      <a:r>
                        <a:rPr lang="en-US" sz="1200" b="1">
                          <a:effectLst/>
                          <a:latin typeface="+mn-lt"/>
                          <a:ea typeface="Calibri" panose="020F0502020204030204" pitchFamily="34" charset="0"/>
                          <a:cs typeface="Times New Roman" panose="02020603050405020304" pitchFamily="18" charset="0"/>
                        </a:rPr>
                        <a:t> </a:t>
                      </a:r>
                      <a:endParaRPr lang="en-US" sz="1200">
                        <a:effectLst/>
                        <a:latin typeface="+mn-lt"/>
                        <a:ea typeface="Calibri" panose="020F0502020204030204" pitchFamily="34" charset="0"/>
                        <a:cs typeface="Times New Roman" panose="02020603050405020304" pitchFamily="18" charset="0"/>
                      </a:endParaRPr>
                    </a:p>
                    <a:p>
                      <a:pPr marL="307975" marR="0">
                        <a:spcBef>
                          <a:spcPts val="5"/>
                        </a:spcBef>
                        <a:spcAft>
                          <a:spcPts val="0"/>
                        </a:spcAft>
                      </a:pPr>
                      <a:r>
                        <a:rPr lang="en-US" sz="1200">
                          <a:effectLst/>
                          <a:latin typeface="+mn-lt"/>
                          <a:ea typeface="Calibri" panose="020F0502020204030204" pitchFamily="34" charset="0"/>
                          <a:cs typeface="Times New Roman" panose="02020603050405020304" pitchFamily="18" charset="0"/>
                        </a:rPr>
                        <a:t>Program</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rowSpan="2">
                  <a:txBody>
                    <a:bodyPr/>
                    <a:lstStyle/>
                    <a:p>
                      <a:pPr marL="0" marR="0">
                        <a:spcBef>
                          <a:spcPts val="0"/>
                        </a:spcBef>
                        <a:spcAft>
                          <a:spcPts val="0"/>
                        </a:spcAft>
                      </a:pPr>
                      <a:r>
                        <a:rPr lang="en-US" sz="1200" dirty="0">
                          <a:effectLst/>
                          <a:latin typeface="+mn-lt"/>
                          <a:ea typeface="Calibri" panose="020F0502020204030204" pitchFamily="34" charset="0"/>
                          <a:cs typeface="Calibri" panose="020F0502020204030204" pitchFamily="34" charset="0"/>
                        </a:rPr>
                        <a:t> </a:t>
                      </a:r>
                      <a:endParaRPr lang="en-US" sz="1200" dirty="0">
                        <a:effectLst/>
                        <a:latin typeface="+mn-lt"/>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000000"/>
                    </a:solidFill>
                  </a:tcPr>
                </a:tc>
                <a:extLst>
                  <a:ext uri="{0D108BD9-81ED-4DB2-BD59-A6C34878D82A}">
                    <a16:rowId xmlns:a16="http://schemas.microsoft.com/office/drawing/2014/main" val="1875060657"/>
                  </a:ext>
                </a:extLst>
              </a:tr>
              <a:tr h="300514">
                <a:tc>
                  <a:txBody>
                    <a:bodyPr/>
                    <a:lstStyle/>
                    <a:p>
                      <a:pPr marL="73660" marR="65405" algn="ctr">
                        <a:spcBef>
                          <a:spcPts val="605"/>
                        </a:spcBef>
                        <a:spcAft>
                          <a:spcPts val="0"/>
                        </a:spcAft>
                      </a:pPr>
                      <a:r>
                        <a:rPr lang="en-US" sz="1200" dirty="0">
                          <a:effectLst/>
                          <a:latin typeface="+mn-lt"/>
                          <a:ea typeface="Calibri" panose="020F0502020204030204" pitchFamily="34" charset="0"/>
                          <a:cs typeface="Times New Roman" panose="02020603050405020304" pitchFamily="18" charset="0"/>
                        </a:rPr>
                        <a:t>9:00</a:t>
                      </a:r>
                      <a:r>
                        <a:rPr lang="en-US" sz="1200" spc="-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PM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0" marR="0">
                        <a:spcBef>
                          <a:spcPts val="0"/>
                        </a:spcBef>
                        <a:spcAft>
                          <a:spcPts val="0"/>
                        </a:spcAft>
                      </a:pPr>
                      <a:r>
                        <a:rPr lang="en-US" sz="1200">
                          <a:effectLst/>
                          <a:latin typeface="+mn-lt"/>
                          <a:ea typeface="Calibri" panose="020F0502020204030204" pitchFamily="34" charset="0"/>
                          <a:cs typeface="Calibri" panose="020F0502020204030204" pitchFamily="34" charset="0"/>
                        </a:rPr>
                        <a:t> </a:t>
                      </a:r>
                      <a:endParaRPr lang="en-US" sz="12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117475" marR="110490" algn="ctr">
                        <a:spcBef>
                          <a:spcPts val="605"/>
                        </a:spcBef>
                        <a:spcAft>
                          <a:spcPts val="0"/>
                        </a:spcAft>
                      </a:pPr>
                      <a:r>
                        <a:rPr lang="en-US" sz="1200">
                          <a:effectLst/>
                          <a:latin typeface="+mn-lt"/>
                          <a:ea typeface="Calibri" panose="020F0502020204030204" pitchFamily="34" charset="0"/>
                          <a:cs typeface="Times New Roman" panose="02020603050405020304" pitchFamily="18" charset="0"/>
                        </a:rPr>
                        <a:t>Free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a:spcBef>
                          <a:spcPts val="0"/>
                        </a:spcBef>
                        <a:spcAft>
                          <a:spcPts val="0"/>
                        </a:spcAft>
                      </a:pPr>
                      <a:r>
                        <a:rPr lang="en-US" sz="1200" dirty="0">
                          <a:effectLst/>
                          <a:latin typeface="+mn-lt"/>
                          <a:ea typeface="Calibri" panose="020F0502020204030204" pitchFamily="34" charset="0"/>
                          <a:cs typeface="Calibri" panose="020F0502020204030204" pitchFamily="34" charset="0"/>
                        </a:rPr>
                        <a:t> </a:t>
                      </a:r>
                      <a:endParaRPr lang="en-US" sz="12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a:noFill/>
                    </a:lnT>
                    <a:lnB>
                      <a:noFill/>
                    </a:lnB>
                    <a:solidFill>
                      <a:srgbClr val="000000"/>
                    </a:solidFill>
                  </a:tcPr>
                </a:tc>
                <a:tc vMerge="1">
                  <a:txBody>
                    <a:bodyPr/>
                    <a:lstStyle/>
                    <a:p>
                      <a:endParaRPr lang="en-US"/>
                    </a:p>
                  </a:txBody>
                  <a:tcPr/>
                </a:tc>
                <a:extLst>
                  <a:ext uri="{0D108BD9-81ED-4DB2-BD59-A6C34878D82A}">
                    <a16:rowId xmlns:a16="http://schemas.microsoft.com/office/drawing/2014/main" val="3338700300"/>
                  </a:ext>
                </a:extLst>
              </a:tr>
              <a:tr h="375642">
                <a:tc>
                  <a:txBody>
                    <a:bodyPr/>
                    <a:lstStyle/>
                    <a:p>
                      <a:pPr marL="73660" marR="65405" algn="ctr">
                        <a:spcBef>
                          <a:spcPts val="615"/>
                        </a:spcBef>
                        <a:spcAft>
                          <a:spcPts val="0"/>
                        </a:spcAft>
                      </a:pPr>
                      <a:r>
                        <a:rPr lang="en-US" sz="1200" dirty="0">
                          <a:effectLst/>
                          <a:latin typeface="+mn-lt"/>
                          <a:ea typeface="Calibri" panose="020F0502020204030204" pitchFamily="34" charset="0"/>
                          <a:cs typeface="Times New Roman" panose="02020603050405020304" pitchFamily="18" charset="0"/>
                        </a:rPr>
                        <a:t>10:00</a:t>
                      </a:r>
                      <a:r>
                        <a:rPr lang="en-US" sz="1200" spc="-5" dirty="0">
                          <a:effectLst/>
                          <a:latin typeface="+mn-lt"/>
                          <a:ea typeface="Calibri" panose="020F0502020204030204" pitchFamily="34" charset="0"/>
                          <a:cs typeface="Times New Roman" panose="02020603050405020304" pitchFamily="18" charset="0"/>
                        </a:rPr>
                        <a:t> </a:t>
                      </a:r>
                      <a:r>
                        <a:rPr lang="en-US" sz="1200" dirty="0">
                          <a:effectLst/>
                          <a:latin typeface="+mn-lt"/>
                          <a:ea typeface="Calibri" panose="020F0502020204030204" pitchFamily="34" charset="0"/>
                          <a:cs typeface="Times New Roman" panose="02020603050405020304" pitchFamily="18" charset="0"/>
                        </a:rPr>
                        <a:t>PM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0" marR="137795" algn="r">
                        <a:spcBef>
                          <a:spcPts val="615"/>
                        </a:spcBef>
                        <a:spcAft>
                          <a:spcPts val="0"/>
                        </a:spcAft>
                      </a:pPr>
                      <a:r>
                        <a:rPr lang="en-US" sz="1200">
                          <a:effectLst/>
                          <a:latin typeface="+mn-lt"/>
                          <a:ea typeface="Calibri" panose="020F0502020204030204" pitchFamily="34" charset="0"/>
                          <a:cs typeface="Times New Roman" panose="02020603050405020304" pitchFamily="18" charset="0"/>
                        </a:rPr>
                        <a:t>Fire</a:t>
                      </a:r>
                      <a:r>
                        <a:rPr lang="en-US" sz="1200" spc="-10">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Watch</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&amp;</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Taps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37795" algn="r">
                        <a:spcBef>
                          <a:spcPts val="615"/>
                        </a:spcBef>
                        <a:spcAft>
                          <a:spcPts val="0"/>
                        </a:spcAft>
                      </a:pPr>
                      <a:r>
                        <a:rPr lang="en-US" sz="1200">
                          <a:effectLst/>
                          <a:latin typeface="+mn-lt"/>
                          <a:ea typeface="Calibri" panose="020F0502020204030204" pitchFamily="34" charset="0"/>
                          <a:cs typeface="Times New Roman" panose="02020603050405020304" pitchFamily="18" charset="0"/>
                        </a:rPr>
                        <a:t>Fire</a:t>
                      </a:r>
                      <a:r>
                        <a:rPr lang="en-US" sz="1200" spc="-10">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Watch</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&amp;</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Taps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7475" marR="110490" algn="ctr">
                        <a:spcBef>
                          <a:spcPts val="615"/>
                        </a:spcBef>
                        <a:spcAft>
                          <a:spcPts val="0"/>
                        </a:spcAft>
                      </a:pPr>
                      <a:r>
                        <a:rPr lang="en-US" sz="1200">
                          <a:effectLst/>
                          <a:latin typeface="+mn-lt"/>
                          <a:ea typeface="Calibri" panose="020F0502020204030204" pitchFamily="34" charset="0"/>
                          <a:cs typeface="Times New Roman" panose="02020603050405020304" pitchFamily="18" charset="0"/>
                        </a:rPr>
                        <a:t>Fire</a:t>
                      </a:r>
                      <a:r>
                        <a:rPr lang="en-US" sz="1200" spc="-10">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Watch</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&amp;</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Taps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255" marR="127000" algn="ctr">
                        <a:spcBef>
                          <a:spcPts val="615"/>
                        </a:spcBef>
                        <a:spcAft>
                          <a:spcPts val="0"/>
                        </a:spcAft>
                      </a:pPr>
                      <a:r>
                        <a:rPr lang="en-US" sz="1200">
                          <a:effectLst/>
                          <a:latin typeface="+mn-lt"/>
                          <a:ea typeface="Calibri" panose="020F0502020204030204" pitchFamily="34" charset="0"/>
                          <a:cs typeface="Times New Roman" panose="02020603050405020304" pitchFamily="18" charset="0"/>
                        </a:rPr>
                        <a:t>Fire</a:t>
                      </a:r>
                      <a:r>
                        <a:rPr lang="en-US" sz="1200" spc="-10">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Watch</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&amp;</a:t>
                      </a:r>
                      <a:r>
                        <a:rPr lang="en-US" sz="1200" spc="-5">
                          <a:effectLst/>
                          <a:latin typeface="+mn-lt"/>
                          <a:ea typeface="Calibri" panose="020F0502020204030204" pitchFamily="34" charset="0"/>
                          <a:cs typeface="Times New Roman" panose="02020603050405020304" pitchFamily="18" charset="0"/>
                        </a:rPr>
                        <a:t> </a:t>
                      </a:r>
                      <a:r>
                        <a:rPr lang="en-US" sz="1200">
                          <a:effectLst/>
                          <a:latin typeface="+mn-lt"/>
                          <a:ea typeface="Calibri" panose="020F0502020204030204" pitchFamily="34" charset="0"/>
                          <a:cs typeface="Times New Roman" panose="02020603050405020304" pitchFamily="18" charset="0"/>
                        </a:rPr>
                        <a:t>Taps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mn-lt"/>
                          <a:ea typeface="Calibri" panose="020F0502020204030204" pitchFamily="34" charset="0"/>
                          <a:cs typeface="Calibri" panose="020F0502020204030204" pitchFamily="34" charset="0"/>
                        </a:rPr>
                        <a:t> </a:t>
                      </a:r>
                      <a:endParaRPr lang="en-US" sz="120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marL="0" marR="0">
                        <a:spcBef>
                          <a:spcPts val="0"/>
                        </a:spcBef>
                        <a:spcAft>
                          <a:spcPts val="0"/>
                        </a:spcAft>
                      </a:pPr>
                      <a:r>
                        <a:rPr lang="en-US" sz="1200" dirty="0">
                          <a:effectLst/>
                          <a:latin typeface="+mn-lt"/>
                          <a:ea typeface="Calibri" panose="020F0502020204030204" pitchFamily="34" charset="0"/>
                          <a:cs typeface="Calibri" panose="020F0502020204030204" pitchFamily="34" charset="0"/>
                        </a:rPr>
                        <a:t> </a:t>
                      </a:r>
                      <a:endParaRPr lang="en-US" sz="1200" dirty="0">
                        <a:effectLst/>
                        <a:latin typeface="+mn-lt"/>
                        <a:ea typeface="Calibri" panose="020F0502020204030204" pitchFamily="34" charset="0"/>
                        <a:cs typeface="Times New Roman" panose="02020603050405020304" pitchFamily="18" charset="0"/>
                      </a:endParaRPr>
                    </a:p>
                  </a:txBody>
                  <a:tcPr marL="0" marR="0" marT="0" marB="0">
                    <a:lnL>
                      <a:noFill/>
                    </a:lnL>
                    <a:lnR>
                      <a:noFill/>
                    </a:lnR>
                    <a:lnT>
                      <a:noFill/>
                    </a:lnT>
                    <a:lnB>
                      <a:noFill/>
                    </a:lnB>
                    <a:solidFill>
                      <a:srgbClr val="000000"/>
                    </a:solidFill>
                  </a:tcPr>
                </a:tc>
                <a:extLst>
                  <a:ext uri="{0D108BD9-81ED-4DB2-BD59-A6C34878D82A}">
                    <a16:rowId xmlns:a16="http://schemas.microsoft.com/office/drawing/2014/main" val="3622604270"/>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35414" y="287394"/>
            <a:ext cx="7413186" cy="997709"/>
          </a:xfrm>
          <a:prstGeom prst="rect">
            <a:avLst/>
          </a:prstGeom>
        </p:spPr>
        <p:txBody>
          <a:bodyPr vert="horz" wrap="square" lIns="0" tIns="12700" rIns="0" bIns="0" rtlCol="0">
            <a:spAutoFit/>
          </a:bodyPr>
          <a:lstStyle/>
          <a:p>
            <a:pPr marL="12700" algn="ctr">
              <a:lnSpc>
                <a:spcPct val="100000"/>
              </a:lnSpc>
              <a:spcBef>
                <a:spcPts val="100"/>
              </a:spcBef>
            </a:pPr>
            <a:r>
              <a:rPr lang="en-US" sz="3200" b="1" i="0" spc="-5" dirty="0" smtClean="0">
                <a:latin typeface="Trebuchet MS"/>
                <a:cs typeface="Trebuchet MS"/>
              </a:rPr>
              <a:t>Examples of Special Camp Protocol this Year!</a:t>
            </a:r>
            <a:endParaRPr sz="3200" dirty="0">
              <a:latin typeface="Trebuchet MS"/>
              <a:cs typeface="Trebuchet MS"/>
            </a:endParaRPr>
          </a:p>
        </p:txBody>
      </p:sp>
      <p:pic>
        <p:nvPicPr>
          <p:cNvPr id="15" name="Picture 14"/>
          <p:cNvPicPr>
            <a:picLocks noChangeAspect="1"/>
          </p:cNvPicPr>
          <p:nvPr/>
        </p:nvPicPr>
        <p:blipFill>
          <a:blip r:embed="rId2"/>
          <a:stretch>
            <a:fillRect/>
          </a:stretch>
        </p:blipFill>
        <p:spPr>
          <a:xfrm>
            <a:off x="838199" y="1447800"/>
            <a:ext cx="7459857" cy="49530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2020</TotalTime>
  <Words>1463</Words>
  <Application>Microsoft Office PowerPoint</Application>
  <PresentationFormat>On-screen Show (4:3)</PresentationFormat>
  <Paragraphs>299</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 Unicode MS</vt:lpstr>
      <vt:lpstr>Arial</vt:lpstr>
      <vt:lpstr>Calibri</vt:lpstr>
      <vt:lpstr>Courier New</vt:lpstr>
      <vt:lpstr>Helvetica</vt:lpstr>
      <vt:lpstr>Times New Roman</vt:lpstr>
      <vt:lpstr>Trebuchet MS</vt:lpstr>
      <vt:lpstr>Office Theme</vt:lpstr>
      <vt:lpstr>Troop 75 Summer Camp 2021</vt:lpstr>
      <vt:lpstr>Annual T75 Summer Camp</vt:lpstr>
      <vt:lpstr>Registration Current Scouts:</vt:lpstr>
      <vt:lpstr>FORMS</vt:lpstr>
      <vt:lpstr>Save the Date  June 18th</vt:lpstr>
      <vt:lpstr>Earning Merit Badges at Summer Camp</vt:lpstr>
      <vt:lpstr>Earning Merit Badges at Summer Camp</vt:lpstr>
      <vt:lpstr>PowerPoint Presentation</vt:lpstr>
      <vt:lpstr>Examples of Special Camp Protocol this Year!</vt:lpstr>
      <vt:lpstr>Examples of Special Camp Protocol this Year!</vt:lpstr>
      <vt:lpstr>Dan Beard Scouts and Merit Badges</vt:lpstr>
      <vt:lpstr>Other Activities</vt:lpstr>
      <vt:lpstr>(Other Activities)2</vt:lpstr>
      <vt:lpstr>(Other Activities)3</vt:lpstr>
      <vt:lpstr>Winnebago Acorn Award</vt:lpstr>
      <vt:lpstr>Are you interested in additional  camping opportunities?</vt:lpstr>
      <vt:lpstr>Camp Payment / Scholarships / Refunds</vt:lpstr>
      <vt:lpstr>Camp Payment</vt:lpstr>
      <vt:lpstr>On-Site Leaders</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Troop 75 Summer Camp 2020</dc:title>
  <dc:creator>Hrycak, Orest W Mr CIV USA USAASC</dc:creator>
  <cp:lastModifiedBy>Hrycak, Orest W Mr CIV USA USAASC</cp:lastModifiedBy>
  <cp:revision>16</cp:revision>
  <dcterms:created xsi:type="dcterms:W3CDTF">2020-04-02T21:22:17Z</dcterms:created>
  <dcterms:modified xsi:type="dcterms:W3CDTF">2021-05-26T19:27:16Z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2020-03-23T00:00:00Z</vt:filetime>
  </property>
  <property fmtid="{D5CDD505-2E9C-101B-9397-08002B2CF9AE}" pid="3" name="Creator">
    <vt:lpwstr>PDFium</vt:lpwstr>
  </property>
  <property fmtid="{D5CDD505-2E9C-101B-9397-08002B2CF9AE}" pid="4" name="LastSaved">
    <vt:filetime>2020-03-23T00:00:00Z</vt:filetime>
  </property>
</Properties>
</file>