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2C49D-9A89-1AE1-2906-A14A9411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2CACEB-3C57-335B-7EBC-01822E4C9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4394-6441-43C7-9941-7D3B5F82AFDF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B8EE14-49DE-D060-0BEE-0D0819B46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8F1FB-8AED-8D36-1E50-F65F3DB06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3FB4-3705-48A3-9AA0-796C02CA66A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87734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8609F0-FF5F-C05F-7A2B-7AB40D89F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345E4-646C-5B45-12FB-584B87635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B5B1A-0821-BC72-3350-B5EE6EEC5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14394-6441-43C7-9941-7D3B5F82AFDF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9F88B-A7D1-2DB9-A940-1245E493D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359E1-1088-66A8-1BC0-6BF8BDB3C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E3FB4-3705-48A3-9AA0-796C02CA66A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97103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16D314-80FB-5A5B-0F72-B1FBF8926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F5E4AA-E16B-5091-9160-1495BFE56D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74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47AA63-4830-FB11-3B3E-B1085E61E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Garamond"/>
                <a:ea typeface="Garamond"/>
                <a:cs typeface="Garamond"/>
                <a:sym typeface="Garamond"/>
              </a:rPr>
              <a:t>The ground shook under them and the earth split and swallowed them.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B0A33F-92D3-4C6A-C36C-88F62019B1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03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54253C-D34D-26DD-9021-CDFDF75C0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5" marR="6976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Garamond"/>
                <a:ea typeface="Garamond"/>
                <a:cs typeface="Garamond"/>
                <a:sym typeface="Garamond"/>
              </a:rPr>
              <a:t>The Lord wanted to show that he had chosen Moses and Aaron.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BE0462-B47B-7B3E-5880-509B4CDEA2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59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1534B6-55A6-373D-EE55-255EE3E33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5" marR="6976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Garamond"/>
                <a:ea typeface="Garamond"/>
                <a:cs typeface="Garamond"/>
                <a:sym typeface="Garamond"/>
              </a:rPr>
              <a:t>Each leader of the twelve tribes choose a stick and wrote his name on it.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00D42F-D2C0-3521-76AB-B036DB70B9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64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70CC84-4D00-4E3D-A788-61BFAA9D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5" marR="6976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Garamond"/>
                <a:ea typeface="Garamond"/>
                <a:cs typeface="Garamond"/>
                <a:sym typeface="Garamond"/>
              </a:rPr>
              <a:t>Only Aaron’s stick had sprouted, so the people kissed his hand like we do to our priest.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E11F8A-C9A7-418D-C684-6F715031EC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22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7A9C71-52A4-4D72-DB4A-728C51601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684EFC-E2B9-C002-4F16-291FB2C67A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74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CF0CA5-76D2-8E70-53B7-F9FD11580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967648-8236-A91B-DEEB-D0096DAD24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62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F1A148-2E18-10F2-0275-9BF6F9B92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514A3E-76A8-0C78-CC62-219259F614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8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98D20D-45F8-3136-80E3-2AD21A7F7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5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Preparation for the chapter</a:t>
            </a:r>
            <a:br>
              <a:rPr lang="en-GB" sz="400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4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Aaron’s Rod</a:t>
            </a:r>
            <a:endParaRPr lang="en-GB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B817B-D201-7BC4-FA21-B568390BFF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44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BE1986-1DFC-2248-81E5-190126D8B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latin typeface="Garamond"/>
                <a:ea typeface="Garamond"/>
                <a:cs typeface="Garamond"/>
                <a:sym typeface="Garamond"/>
              </a:rPr>
              <a:t>Word Bank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AD0CCE-3848-B5EF-7DE9-52B497B761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85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839387-2D64-9D3D-D3A3-97E0AFC43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Objective:  </a:t>
            </a:r>
            <a:r>
              <a:rPr lang="en-GB" sz="3600">
                <a:latin typeface="Garamond"/>
                <a:ea typeface="Garamond"/>
                <a:cs typeface="Garamond"/>
                <a:sym typeface="Garamond"/>
              </a:rPr>
              <a:t>Children should show reverence to our priests and </a:t>
            </a:r>
            <a:br>
              <a:rPr lang="en-GB" sz="3600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>
                <a:latin typeface="Garamond"/>
                <a:ea typeface="Garamond"/>
                <a:cs typeface="Garamond"/>
                <a:sym typeface="Garamond"/>
              </a:rPr>
              <a:t>                    pray for them so that the Lord may help them to  </a:t>
            </a:r>
            <a:br>
              <a:rPr lang="en-GB" sz="3600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>
                <a:latin typeface="Garamond"/>
                <a:ea typeface="Garamond"/>
                <a:cs typeface="Garamond"/>
                <a:sym typeface="Garamond"/>
              </a:rPr>
              <a:t>                    shepherd us.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64C9F9-DB6C-21E7-918F-9C4A7DD599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11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525B44-1628-A55C-5FC8-11485B293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Memory Verse: </a:t>
            </a:r>
            <a:r>
              <a:rPr lang="en-GB" sz="3600">
                <a:latin typeface="Garamond"/>
                <a:ea typeface="Garamond"/>
                <a:cs typeface="Garamond"/>
                <a:sym typeface="Garamond"/>
              </a:rPr>
              <a:t>“He who receives you receives Me, and he who receives Me,  receives Him who sent Me” (St. Matthew 10:40)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2FD418-F394-11F0-A1FF-1728BCFFA9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24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96CD41-5E1C-F5B0-DBC2-5EC4C6BDB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Garamond"/>
                <a:ea typeface="Garamond"/>
                <a:cs typeface="Garamond"/>
                <a:sym typeface="Garamond"/>
              </a:rPr>
              <a:t>Korah, Dathan, Abiram and 250 others wanted to be priests and rebelled against Moses and Aaron.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7EE3BB-98BB-C311-9E56-4CEADF3AB5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2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843C2C-5C8D-3339-F276-26A52E3D8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Garamond"/>
                <a:ea typeface="Garamond"/>
                <a:cs typeface="Garamond"/>
                <a:sym typeface="Garamond"/>
              </a:rPr>
              <a:t>The next morning, the rebels came with censers and fire pans. They put coals and incense on it.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7286CC-330B-E2C8-75BE-830569CCA3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82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Custom</PresentationFormat>
  <Paragraphs>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Preparation for the chapter Aaron’s Rod</vt:lpstr>
      <vt:lpstr>Word Bank</vt:lpstr>
      <vt:lpstr>Objective:  Children should show reverence to our priests and                      pray for them so that the Lord may help them to                       shepherd us.</vt:lpstr>
      <vt:lpstr>Memory Verse: “He who receives you receives Me, and he who receives Me,  receives Him who sent Me” (St. Matthew 10:40)</vt:lpstr>
      <vt:lpstr>Korah, Dathan, Abiram and 250 others wanted to be priests and rebelled against Moses and Aaron.</vt:lpstr>
      <vt:lpstr>The next morning, the rebels came with censers and fire pans. They put coals and incense on it.</vt:lpstr>
      <vt:lpstr>The ground shook under them and the earth split and swallowed them.</vt:lpstr>
      <vt:lpstr>The Lord wanted to show that he had chosen Moses and Aaron.</vt:lpstr>
      <vt:lpstr>Each leader of the twelve tribes choose a stick and wrote his name on it.</vt:lpstr>
      <vt:lpstr>Only Aaron’s stick had sprouted, so the people kissed his hand like we do to our priest.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2024-02-03T14:33:57Z</dcterms:created>
  <dcterms:modified xsi:type="dcterms:W3CDTF">2024-02-03T14:33:57Z</dcterms:modified>
</cp:coreProperties>
</file>