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B170-E4A2-07D6-C7CA-937FC66D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6AC3F-7254-6F0D-D0EF-1751509E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B2C0-7202-41E8-92A1-BB1D2620EC8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29F62-C802-98C3-C741-98EA69AD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5288A-0965-4274-A245-077AEC43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6E03-FFAB-4C59-95ED-1EECBD41C8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25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82679-0A3C-D487-E1CD-30E884DA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A3829-061B-25B8-C45B-BF5AB2CA8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AD7FA-AF86-F9E5-6DDA-BF1D4BF6E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B2C0-7202-41E8-92A1-BB1D2620EC8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1FBE-AFB4-8D0B-1744-4CCBF940D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49568-C7D9-58A1-2491-961ADA600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6E03-FFAB-4C59-95ED-1EECBD41C8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386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28CD0-801D-FA2E-9304-8F318570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08B0F-E39A-4237-2834-EBDFE6957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C59917-3513-37F4-F4F7-EF30D2D4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5715" lvl="1" algn="ctr" rtl="0" fontAlgn="base">
              <a:spcBef>
                <a:spcPts val="63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Isaac asked his father about the lamb to be sacrificed. Abraham replied that God would provide.</a:t>
            </a:r>
            <a:endParaRPr lang="en-US" sz="4000" b="1" i="0" u="none" strike="noStrike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E5813-5B2E-815B-6DF5-272F407DD5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4D8EB2-E9AA-F5AC-692E-72E8A0F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Abraham built an altar and got Isaac ready to offer him as a sacrifice. Isaac obeyed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8EAE4-139A-37E0-49F5-90FE03DA0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671772-CB2E-D2E2-2434-25BA3ACA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700" b="1">
                <a:latin typeface="Garamond" panose="02020404030301010803" pitchFamily="18" charset="0"/>
              </a:rPr>
              <a:t>The angel of the Lord stopped Abraham. The angel gave him a ram instead to sacrifice.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7152D-9138-9653-7E9C-E06510674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2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1D69C-404D-7B87-A12F-6EA2F98F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Abraham obeyed God by offering his only son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F9131-44EB-454C-D061-D5DDB2DA6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6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23250-90BF-F2D6-70F7-AA8317EA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FD1EA-1DED-9BB0-7515-5ADE3CCC8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1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C5F9F-9F16-6CB6-F5BD-7ABC9A5A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5A733-EF50-F6E5-A6F7-FFC4343F7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80F8AE-CE83-70F5-FAB9-CC56F2E6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4522D-DF1E-7D1B-B4CF-A046AA2F5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2ACB1-1401-DF3F-099D-913CB69A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Abraham and Isaac</a:t>
            </a: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en-A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7C640-028D-9D70-E191-8BB03DB8AB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B2B53F-3007-98F2-CA05-CE889B92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D8384-AE13-A25B-9F92-BD23E5B31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63B95-C0D6-2833-BD7C-56E6E8AB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GB" sz="4400" b="1">
                <a:latin typeface="Garamond" panose="02020404030301010803" pitchFamily="18" charset="0"/>
              </a:rPr>
              <a:t>Obedience to God.</a:t>
            </a:r>
            <a:endParaRPr lang="en-AE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43057-AF0A-9D9F-9326-73769098A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14630-9D98-A2DD-49BF-EF860026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You shall love the Lord  your God with all your heart, and with all  your soul, and with all your strength and  with all you mind. </a:t>
            </a:r>
            <a: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b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  <a:t>							           </a:t>
            </a:r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St. Luke 10:27</a:t>
            </a:r>
            <a:endParaRPr lang="en-AE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4DD9-D44C-B487-BF47-C07C5B27F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4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6FEF79-D24E-FFD8-ABFF-FC11E0BD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Abraham, Isaac and the servants went on a three days journey to offer sacrifice on the mountain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87C85-ABA5-AE7C-DCB9-04A8EC56F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6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CCCBC7-AAA2-1245-413F-C9766081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Only Abraham and Isaac went up the mountain to offer the sacrifice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EC8FD-31E2-3474-5317-C51FCFE98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Abraham and Isaac </vt:lpstr>
      <vt:lpstr>Word Bank</vt:lpstr>
      <vt:lpstr>Objective: Obedience to God.</vt:lpstr>
      <vt:lpstr>Memory Verse: You shall love the Lord  your God with all your heart, and with all  your soul, and with all your strength and  with all you mind.                      St. Luke 10:27</vt:lpstr>
      <vt:lpstr>Abraham, Isaac and the servants went on a three days journey to offer sacrifice on the mountain.</vt:lpstr>
      <vt:lpstr>Only Abraham and Isaac went up the mountain to offer the sacrifice.</vt:lpstr>
      <vt:lpstr>Isaac asked his father about the lamb to be sacrificed. Abraham replied that God would provide.</vt:lpstr>
      <vt:lpstr>Abraham built an altar and got Isaac ready to offer him as a sacrifice. Isaac obeyed.</vt:lpstr>
      <vt:lpstr>The angel of the Lord stopped Abraham. The angel gave him a ram instead to sacrifice.</vt:lpstr>
      <vt:lpstr>Abraham obeyed God by offering his only son.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2024-02-03T14:40:32Z</dcterms:created>
  <dcterms:modified xsi:type="dcterms:W3CDTF">2024-02-03T14:40:32Z</dcterms:modified>
</cp:coreProperties>
</file>