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1AD3-E20C-33D5-1443-3AF646FD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9F481-A6DD-7996-FC97-490E02D5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62F2-421E-4A26-9DD5-40370BD6137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840BD-1BE2-A8AD-0321-D363365C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FB4B4-A458-9398-E8E7-278B1316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329-4FA0-4203-8B25-57C0EC59476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2219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98EDB-9BAC-D603-8197-9FB7C93A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03003-F9E4-736D-34FE-1D2D20B00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1FA5-BB48-CCEE-D6F1-9C2DE0154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62F2-421E-4A26-9DD5-40370BD6137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61B6-BF43-4CFA-25BB-6C08C56B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EB76-BC9C-F86D-2CA6-0CA690FBE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5329-4FA0-4203-8B25-57C0EC59476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3476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178780-AB48-6814-5D23-26F99D83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5FE5B-F251-98B9-4B20-473917B6E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651D1B-0135-6073-F55D-68D7BB91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 panose="02020404030301010803" pitchFamily="18" charset="0"/>
              </a:rPr>
              <a:t>Eve ate from the tree and gave Adam to eat.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4F1A4-08F8-380B-2F2A-B6845A845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8A1BC4-EA6C-45D0-5919-D297CBD2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 panose="02020404030301010803" pitchFamily="18" charset="0"/>
              </a:rPr>
              <a:t>God	found out.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He made them clothes out of animal skin.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57FAE-1545-F1E9-52F1-4C1EE0F06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6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AF9D54-2846-6BD2-32B5-E547662E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 panose="02020404030301010803" pitchFamily="18" charset="0"/>
              </a:rPr>
              <a:t>God threw them out of the Garden of  Eden.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EAC13-F2AA-12EB-43BE-C908A8AC2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C3198-3D4B-39B4-201A-910F0530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 panose="02020404030301010803" pitchFamily="18" charset="0"/>
              </a:rPr>
              <a:t>God put Cherubim with a sword at the east of the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>
                <a:latin typeface="Garamond" panose="02020404030301010803" pitchFamily="18" charset="0"/>
              </a:rPr>
              <a:t>Garden of Eden.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7BF55-891F-BBD2-AF93-A68E0C0FE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6EEE22-8DB6-FBFE-A3C5-5151F476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2F8BA-B68D-48C2-1399-85743B0CF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0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9BF0A-F911-34FE-15B0-BE887722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DDAF9-205B-0CD6-BD72-27A161A62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54FC1C-5A83-1635-2BA6-E1FF57B3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FE706-4B30-ABBD-3813-D88A2902A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21F95-F04A-B141-9983-1212B589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Adam sent out of the Garden of Eden 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BD11C-CEF0-C138-2D4A-F73B81461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FF35B1-A2BF-43F8-EB0D-B4553639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Garamond" panose="02020404030301010803" pitchFamily="18" charset="0"/>
              </a:rPr>
              <a:t>Word Bank</a:t>
            </a:r>
            <a:endParaRPr lang="en-US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C015F-430B-E150-63FD-132345046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561DC-4F30-B5E7-D7B6-F5B7F947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Objective</a:t>
            </a:r>
            <a:r>
              <a:rPr lang="en-GB"/>
              <a:t>: </a:t>
            </a:r>
            <a:r>
              <a:rPr lang="en-GB" sz="4200" b="1">
                <a:latin typeface="Garamond" panose="02020404030301010803" pitchFamily="18" charset="0"/>
              </a:rPr>
              <a:t>The Lord hates sin but He loves man.</a:t>
            </a:r>
            <a:endParaRPr lang="en-GB" sz="4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9901E-0E75-007F-BCA7-0DF74ADD5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339FA-207F-127B-C731-02AAFCDE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Memory Verse: </a:t>
            </a:r>
            <a:r>
              <a:rPr lang="en-GB" sz="3600" b="1">
                <a:latin typeface="Garamond" panose="02020404030301010803" pitchFamily="18" charset="0"/>
              </a:rPr>
              <a:t>“For Adam </a:t>
            </a:r>
            <a:r>
              <a:rPr lang="en-GB" sz="3600" b="1">
                <a:latin typeface="Garamond" panose="02020404030301010803" pitchFamily="18" charset="0"/>
                <a:ea typeface="Carlito"/>
                <a:cs typeface="Carlito"/>
                <a:sym typeface="Carlito"/>
              </a:rPr>
              <a:t>and </a:t>
            </a:r>
            <a:r>
              <a:rPr lang="en-GB" sz="3600" b="1">
                <a:latin typeface="Garamond" panose="02020404030301010803" pitchFamily="18" charset="0"/>
              </a:rPr>
              <a:t>his wife </a:t>
            </a:r>
            <a:r>
              <a:rPr lang="en-GB" sz="3600" b="1">
                <a:latin typeface="Garamond" panose="02020404030301010803" pitchFamily="18" charset="0"/>
                <a:ea typeface="Carlito"/>
                <a:cs typeface="Carlito"/>
                <a:sym typeface="Carlito"/>
              </a:rPr>
              <a:t>the </a:t>
            </a:r>
            <a:r>
              <a:rPr lang="en-GB" sz="3600" b="1">
                <a:latin typeface="Garamond" panose="02020404030301010803" pitchFamily="18" charset="0"/>
              </a:rPr>
              <a:t>Lord God made tunics </a:t>
            </a:r>
            <a:r>
              <a:rPr lang="en-GB" sz="3600" b="1">
                <a:latin typeface="Garamond" panose="02020404030301010803" pitchFamily="18" charset="0"/>
                <a:ea typeface="Carlito"/>
                <a:cs typeface="Carlito"/>
                <a:sym typeface="Carlito"/>
              </a:rPr>
              <a:t>of </a:t>
            </a:r>
            <a:r>
              <a:rPr lang="en-GB" sz="3600" b="1">
                <a:latin typeface="Garamond" panose="02020404030301010803" pitchFamily="18" charset="0"/>
              </a:rPr>
              <a:t>skin”                                                										(Genesis 3:21)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7BDE4-ED90-BB04-0830-FAEEBED7D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7A8AD-38DA-CFA3-B11F-9F5884BE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9689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 panose="02020404030301010803" pitchFamily="18" charset="0"/>
              </a:rPr>
              <a:t>God put Adam and Eve in the Garden of Eden.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15168-E88D-3E8A-D697-7ACA441E3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96AA0-7C6A-5B6A-511E-7A0591FA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 panose="02020404030301010803" pitchFamily="18" charset="0"/>
              </a:rPr>
              <a:t>God	told	them not	to eat from the tree in the middle of the garden.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969F7-68D6-45F6-4CFC-EDB4660E5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Preparation for the chapter Adam sent out of the Garden of Eden </vt:lpstr>
      <vt:lpstr>Word Bank</vt:lpstr>
      <vt:lpstr>Objective: The Lord hates sin but He loves man.</vt:lpstr>
      <vt:lpstr>Memory Verse: “For Adam and his wife the Lord God made tunics of skin”                                                          (Genesis 3:21)</vt:lpstr>
      <vt:lpstr>God put Adam and Eve in the Garden of Eden.</vt:lpstr>
      <vt:lpstr>God told them not to eat from the tree in the middle of the garden.</vt:lpstr>
      <vt:lpstr>Eve ate from the tree and gave Adam to eat.</vt:lpstr>
      <vt:lpstr>God found out.  He made them clothes out of animal skin.</vt:lpstr>
      <vt:lpstr>God threw them out of the Garden of  Eden.</vt:lpstr>
      <vt:lpstr>God put Cherubim with a sword at the east of the Garden of Eden.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1</cp:revision>
  <dcterms:created xsi:type="dcterms:W3CDTF">2024-02-03T14:20:12Z</dcterms:created>
  <dcterms:modified xsi:type="dcterms:W3CDTF">2024-02-03T14:20:12Z</dcterms:modified>
</cp:coreProperties>
</file>