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17E8-B453-1F64-1D1D-4EA4A5D5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CD4AB-14A7-722F-0F5C-A8023A0A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347D-D33A-4A55-90EB-71C5167FAD51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5B44D-DBAC-78A1-F477-91AA9603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7F9F30-9AF3-4892-27A7-63CB38F6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0D69-FE2C-46E2-9579-4B09D67AD4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5325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BCA18-5B86-18CD-B635-ADDE7840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9A54-6076-2A73-BC1D-C73E5AC20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3123-26F5-7FC1-A2FD-DC4C1E7F0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27347D-D33A-4A55-90EB-71C5167FAD51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51AA7-614B-1CAE-1DBA-DF35D416E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26CF-7503-D1C1-2468-59463E9E8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F60D69-FE2C-46E2-9579-4B09D67AD45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696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4AD880-FE48-8FB4-9109-5B10FE85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E196D-1B4D-8D7A-55FA-9F08747566A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E692F-28E1-6ED8-5BF5-3AF8E0223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961F0-B6A8-36F1-E9FA-61FD7048DD0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4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A9B0F5-FBCD-519B-9417-37D2538A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A8B87-D7AF-ED36-78D9-B9AE85FE9B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58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4E674C-425C-91CC-9616-614A9D13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E1EDB-DADC-04CB-ABCA-E437032F25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22FE93-6FCF-3646-B488-8A9E7B06A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CAB74-8181-12F0-C87E-9F0C5FEC433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026485-F26F-BAD2-3A23-9CBC3FD27A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130"/>
          <a:stretch/>
        </p:blipFill>
        <p:spPr>
          <a:xfrm>
            <a:off x="2743201" y="1899409"/>
            <a:ext cx="8442322" cy="56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4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BA0CC-AC28-B175-67F2-8F6A672F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EEA33-F059-969E-4D39-AA76DEE129E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4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4628E5-78DF-42F5-E214-18B6EFA6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584747-B290-AE90-A085-E9095797861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B5272C-9BEE-17FF-D31A-BDF810620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4" name="Google Shape;117;p3">
            <a:extLst>
              <a:ext uri="{FF2B5EF4-FFF2-40B4-BE49-F238E27FC236}">
                <a16:creationId xmlns:a16="http://schemas.microsoft.com/office/drawing/2014/main" id="{829B9E99-004D-6E62-B743-0DA048FFAC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3825859" cy="77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8;p3">
            <a:extLst>
              <a:ext uri="{FF2B5EF4-FFF2-40B4-BE49-F238E27FC236}">
                <a16:creationId xmlns:a16="http://schemas.microsoft.com/office/drawing/2014/main" id="{5DD493F6-1F20-CF7C-2BE2-74A2E082FEF4}"/>
              </a:ext>
            </a:extLst>
          </p:cNvPr>
          <p:cNvSpPr txBox="1"/>
          <p:nvPr/>
        </p:nvSpPr>
        <p:spPr>
          <a:xfrm>
            <a:off x="4578916" y="1620189"/>
            <a:ext cx="4659766" cy="1310477"/>
          </a:xfrm>
          <a:prstGeom prst="rect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GB" sz="6800" kern="0" dirty="0">
                <a:solidFill>
                  <a:srgbClr val="C00000"/>
                </a:solidFill>
                <a:latin typeface="Algerian"/>
                <a:ea typeface="Algerian"/>
                <a:cs typeface="Algerian"/>
                <a:sym typeface="Algerian"/>
              </a:rPr>
              <a:t>Grade 1</a:t>
            </a:r>
            <a:endParaRPr sz="6120" kern="0" dirty="0">
              <a:solidFill>
                <a:srgbClr val="C0000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6" name="Google Shape;119;p3">
            <a:extLst>
              <a:ext uri="{FF2B5EF4-FFF2-40B4-BE49-F238E27FC236}">
                <a16:creationId xmlns:a16="http://schemas.microsoft.com/office/drawing/2014/main" id="{525451B3-59A7-5412-D169-A819EFA17FCA}"/>
              </a:ext>
            </a:extLst>
          </p:cNvPr>
          <p:cNvSpPr txBox="1"/>
          <p:nvPr/>
        </p:nvSpPr>
        <p:spPr>
          <a:xfrm>
            <a:off x="1651000" y="3500197"/>
            <a:ext cx="10363200" cy="247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914400">
              <a:lnSpc>
                <a:spcPct val="150000"/>
              </a:lnSpc>
              <a:buClr>
                <a:srgbClr val="002060"/>
              </a:buClr>
              <a:buSzPts val="4400"/>
              <a:buFont typeface="Overlock"/>
              <a:buNone/>
            </a:pPr>
            <a:r>
              <a:rPr lang="en-GB" sz="4400" kern="0" dirty="0">
                <a:solidFill>
                  <a:srgbClr val="002060"/>
                </a:solidFill>
                <a:latin typeface="Overlock"/>
                <a:ea typeface="Overlock"/>
                <a:cs typeface="Overlock"/>
                <a:sym typeface="Overlock"/>
              </a:rPr>
              <a:t>  </a:t>
            </a:r>
            <a:r>
              <a:rPr lang="en-GB" sz="5400" kern="0" dirty="0">
                <a:solidFill>
                  <a:srgbClr val="00206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Chapter 1</a:t>
            </a:r>
            <a:endParaRPr sz="4533" kern="0" dirty="0">
              <a:solidFill>
                <a:srgbClr val="002060"/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algn="ctr" defTabSz="914400">
              <a:lnSpc>
                <a:spcPct val="150000"/>
              </a:lnSpc>
              <a:spcBef>
                <a:spcPts val="680"/>
              </a:spcBef>
              <a:buClr>
                <a:srgbClr val="C00000"/>
              </a:buClr>
              <a:buSzPts val="5400"/>
              <a:buFont typeface="Garamond"/>
              <a:buNone/>
            </a:pPr>
            <a:r>
              <a:rPr lang="en-GB" sz="5400" b="1" kern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Adam in the garden of Eden</a:t>
            </a:r>
            <a:endParaRPr sz="4800" kern="0" dirty="0">
              <a:solidFill>
                <a:srgbClr val="00206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120545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25;p4">
            <a:extLst>
              <a:ext uri="{FF2B5EF4-FFF2-40B4-BE49-F238E27FC236}">
                <a16:creationId xmlns:a16="http://schemas.microsoft.com/office/drawing/2014/main" id="{EF08FD95-7932-07EE-1D12-FCD725FC0C2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3825859" cy="777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9;p4">
            <a:extLst>
              <a:ext uri="{FF2B5EF4-FFF2-40B4-BE49-F238E27FC236}">
                <a16:creationId xmlns:a16="http://schemas.microsoft.com/office/drawing/2014/main" id="{0C1E8B20-B64F-0565-ADDE-6D2F68A1A2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5" y="90045"/>
            <a:ext cx="781901" cy="717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37FBB6-80E9-E211-6C96-7A001568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Garamond"/>
              <a:buNone/>
            </a:pPr>
            <a:r>
              <a:rPr lang="en-GB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Adam in Garden of Eden 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200"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lang="en-GB" sz="3800" b="1" dirty="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Google Shape;126;p4">
            <a:extLst>
              <a:ext uri="{FF2B5EF4-FFF2-40B4-BE49-F238E27FC236}">
                <a16:creationId xmlns:a16="http://schemas.microsoft.com/office/drawing/2014/main" id="{1437DBD6-DC36-4744-909D-45C47B53CF2E}"/>
              </a:ext>
            </a:extLst>
          </p:cNvPr>
          <p:cNvSpPr txBox="1">
            <a:spLocks/>
          </p:cNvSpPr>
          <p:nvPr/>
        </p:nvSpPr>
        <p:spPr>
          <a:xfrm>
            <a:off x="1110974" y="361169"/>
            <a:ext cx="11811000" cy="12432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50" rIns="0" bIns="0" rtlCol="0" anchor="ctr" anchorCtr="0">
            <a:spAutoFit/>
          </a:bodyPr>
          <a:lstStyle>
            <a:lvl1pPr algn="l" defTabSz="1036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</a:p>
          <a:p>
            <a:pPr marL="12700" marR="5080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Adam in the garden of Eden</a:t>
            </a:r>
          </a:p>
        </p:txBody>
      </p:sp>
      <p:sp>
        <p:nvSpPr>
          <p:cNvPr id="6" name="Google Shape;127;p4">
            <a:extLst>
              <a:ext uri="{FF2B5EF4-FFF2-40B4-BE49-F238E27FC236}">
                <a16:creationId xmlns:a16="http://schemas.microsoft.com/office/drawing/2014/main" id="{A9901FCE-50C6-9C55-4F74-78F861556425}"/>
              </a:ext>
            </a:extLst>
          </p:cNvPr>
          <p:cNvSpPr txBox="1"/>
          <p:nvPr/>
        </p:nvSpPr>
        <p:spPr>
          <a:xfrm>
            <a:off x="44749" y="1833022"/>
            <a:ext cx="13781110" cy="73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18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Lesson Outline</a:t>
            </a:r>
            <a:endParaRPr sz="4000" b="0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" name="Google Shape;128;p4">
            <a:extLst>
              <a:ext uri="{FF2B5EF4-FFF2-40B4-BE49-F238E27FC236}">
                <a16:creationId xmlns:a16="http://schemas.microsoft.com/office/drawing/2014/main" id="{81CB82FC-4017-63C8-F313-B9846D1B4F76}"/>
              </a:ext>
            </a:extLst>
          </p:cNvPr>
          <p:cNvSpPr txBox="1"/>
          <p:nvPr/>
        </p:nvSpPr>
        <p:spPr>
          <a:xfrm>
            <a:off x="630195" y="3162336"/>
            <a:ext cx="12480324" cy="3414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481965" marR="508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God created a man named Adam and planted a garden in Eden for him.</a:t>
            </a:r>
          </a:p>
          <a:p>
            <a:pPr marL="481965" marR="508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 God said that he can eat from all the trees except the one in the middle of the garden.</a:t>
            </a:r>
          </a:p>
          <a:p>
            <a:pPr marL="481965" marR="508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Adam obeyed God and didn’t eat from that tree.</a:t>
            </a:r>
          </a:p>
          <a:p>
            <a:pPr marL="481965" marR="508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All the animals obeyed Adam and he named them.</a:t>
            </a:r>
          </a:p>
          <a:p>
            <a:pPr marL="481965" marR="508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Adam thanked God for all of this, but he was lonely.</a:t>
            </a:r>
          </a:p>
          <a:p>
            <a:pPr marL="481965" marR="5080" lvl="0" indent="-34290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dk1"/>
                </a:solidFill>
                <a:latin typeface="Garamond" panose="02020404030301010803" pitchFamily="18" charset="0"/>
                <a:ea typeface="Arial"/>
                <a:cs typeface="Arial"/>
                <a:sym typeface="Arial"/>
              </a:rPr>
              <a:t>God is kind and made a woman to help Adam. Adam called her Eve.</a:t>
            </a:r>
            <a:endParaRPr lang="en-GB" sz="2000" b="1" dirty="0">
              <a:solidFill>
                <a:schemeClr val="dk1"/>
              </a:solidFill>
              <a:latin typeface="Garamond" panose="02020404030301010803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32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5055E-199E-3646-905A-854C7F0A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aramond"/>
              <a:buNone/>
            </a:pPr>
            <a:r>
              <a:rPr lang="en-US" sz="44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39018-A8CE-3D39-C4E9-49ECB023ACB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92488-2753-5504-8224-EE5964AE6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7" t="-1" r="33708" b="34839"/>
          <a:stretch/>
        </p:blipFill>
        <p:spPr>
          <a:xfrm>
            <a:off x="8865705" y="5274366"/>
            <a:ext cx="3366052" cy="208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8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D87E64-53E5-7BBB-4D95-F7058501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44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We are God’s creation. God cares and loves us.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7BB09-D990-187D-02DD-AAB4FAF91F9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7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CF6485-4D8E-D5F7-00BC-72C5D31F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27B059-0E8C-8DAA-7802-8230946679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8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90E4B0-A296-CFF5-AE38-B4180E39B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6A328-CE0C-D5D6-E494-CE383391352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2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14014C-4D09-79BE-70CB-1BFFE7E8C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7"/>
              <a:buFont typeface="Calibri"/>
              <a:buNone/>
            </a:pPr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BFE4B-0D1F-679D-8085-861FF0B03B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134</Words>
  <Application>Microsoft Office PowerPoint</Application>
  <PresentationFormat>Custom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Algerian</vt:lpstr>
      <vt:lpstr>Aptos</vt:lpstr>
      <vt:lpstr>Aptos Display</vt:lpstr>
      <vt:lpstr>Arial</vt:lpstr>
      <vt:lpstr>Berlin Sans FB</vt:lpstr>
      <vt:lpstr>Calibri</vt:lpstr>
      <vt:lpstr>Garamond</vt:lpstr>
      <vt:lpstr>Overlock</vt:lpstr>
      <vt:lpstr>Office Theme</vt:lpstr>
      <vt:lpstr>PowerPoint Presentation</vt:lpstr>
      <vt:lpstr>PowerPoint Presentation</vt:lpstr>
      <vt:lpstr>PowerPoint Presentation</vt:lpstr>
      <vt:lpstr>Preparation for Adam in Garden of Eden  Lesson Outline</vt:lpstr>
      <vt:lpstr>Word Bank</vt:lpstr>
      <vt:lpstr>Objective: We are God’s creation. God cares and loves us.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Zena Thomas</dc:creator>
  <cp:lastModifiedBy>Zena Thomas</cp:lastModifiedBy>
  <cp:revision>6</cp:revision>
  <dcterms:created xsi:type="dcterms:W3CDTF">2024-01-17T18:08:37Z</dcterms:created>
  <dcterms:modified xsi:type="dcterms:W3CDTF">2024-02-03T12:05:16Z</dcterms:modified>
</cp:coreProperties>
</file>