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FEA6-EAF0-D525-881E-BCD91179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E1229-07D3-512D-A1E8-55490C0C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F05B-6AFD-4B2F-BCF4-03EE16712D90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29C09-00AC-8F8E-CA28-72334322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0EE15-79C8-5720-0119-232CB532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E99C-1DB6-47BF-9294-C4EBE3C3CA8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9614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6E1394-FCED-F471-97B1-313576D2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B2BF2-4305-23DE-F3D7-9872437A7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9A8DC-C8D7-B078-02F9-6BDA10E2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0F05B-6AFD-4B2F-BCF4-03EE16712D90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748FD-AA9F-36E9-1EC2-C69068D09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C347B-526C-967C-A33E-496006D6E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FE99C-1DB6-47BF-9294-C4EBE3C3CA8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2919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BE3DD2-367B-2D53-73ED-E78FF00ED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279C9-7301-E784-8EED-FFF4D3DD41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D00180-6863-3143-F841-105617AC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0924E-7060-CEA0-1458-C20C048BB6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1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69D168-4941-3614-4745-E98E803F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        Mary Magdalene was weeping at the tomb.</a:t>
            </a:r>
            <a:endParaRPr lang="en-GB" sz="40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E8576-6D4E-C375-8A28-E73D0014BA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8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A60F45-207F-5EB3-EE8A-4B133548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She looked backwards and saw a young man. </a:t>
            </a:r>
            <a:br>
              <a:rPr lang="en-GB" sz="40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She thought that He was the gardener.</a:t>
            </a:r>
            <a:endParaRPr lang="en-GB" sz="40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FE4FD-B2A4-5EE1-FFFE-4816FD23C4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6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F362EB-3774-29A3-E6CD-C2A0E4FF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Mary Magdalene was happy when she came to know that it was Jesus. She went to tell the good news to the disciples.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7A936-A52A-CED5-2933-A3DC6466C7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5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6D8BCE-A719-1909-8943-A474A0A3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F8A2BA-FA7F-2E1F-1E99-6F881589A8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4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F62C15-406A-99EE-95C7-3312BA7A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E64CC5-094C-B3D5-7228-C7605D2764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9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F2554B-1B3F-9810-AB96-CBF3BFF1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FEF113-79C3-7CE4-6B9C-0C363FC9A0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1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286CC9-DA8C-3F9E-E316-9E5A9189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Angel appears to Mary Magdalene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264AD-992D-0462-6EDF-8EDCAE2FC1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A3836A-3E42-0324-EA41-D417633A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US" sz="4000" b="1"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en-US" sz="4400" b="1">
                <a:latin typeface="Garamond"/>
                <a:ea typeface="Garamond"/>
                <a:cs typeface="Garamond"/>
                <a:sym typeface="Garamond"/>
              </a:rPr>
              <a:t>Word Bank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7DBB5-3BE4-1E86-AA3A-8765B74BE7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1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02E430-C1BF-66EC-9BB3-751ACA09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483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Make the children feel the joy of Resurrection</a:t>
            </a:r>
            <a:endParaRPr lang="en-GB" sz="40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B1165-486F-EAFF-3FC0-BBA3127E11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4A43FD-81EF-4510-8A49-E66CB01C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“He is not here; but is risen” </a:t>
            </a:r>
            <a:br>
              <a:rPr lang="en-GB" sz="40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							(St. Luke 24:6)</a:t>
            </a:r>
            <a:endParaRPr lang="en-GB" sz="40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6DDDE-2477-6172-858B-9518756301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FA48A8-1A60-ADAF-8480-E9F942F3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Lord Jesus Christ was risen from the dead on the third day on  Sunday at dawn.</a:t>
            </a:r>
            <a:endParaRPr lang="en-GB" sz="40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846C7-8105-D525-4EB9-B2B71D5696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0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5F922A-F0D9-A642-AD66-F21CA24F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Mary Magdalene went to the tomb, and she did not find the Lord inside it.</a:t>
            </a:r>
            <a:endParaRPr lang="en-GB" sz="40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10825-3819-D9BC-3F29-64AADA34E7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0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Custom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Angel appears to Mary Magdalene</vt:lpstr>
      <vt:lpstr> Word Bank</vt:lpstr>
      <vt:lpstr>Objective: Make the children feel the joy of Resurrection</vt:lpstr>
      <vt:lpstr>Memory Verse: “He is not here; but is risen”         (St. Luke 24:6)</vt:lpstr>
      <vt:lpstr>Lord Jesus Christ was risen from the dead on the third day on  Sunday at dawn.</vt:lpstr>
      <vt:lpstr>Mary Magdalene went to the tomb, and she did not find the Lord inside it.</vt:lpstr>
      <vt:lpstr>PowerPoint Presentation</vt:lpstr>
      <vt:lpstr>        Mary Magdalene was weeping at the tomb.</vt:lpstr>
      <vt:lpstr>She looked backwards and saw a young man.  She thought that He was the gardener.</vt:lpstr>
      <vt:lpstr>Mary Magdalene was happy when she came to know that it was Jesus. She went to tell the good news to the disciples.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2024-02-03T12:15:52Z</dcterms:created>
  <dcterms:modified xsi:type="dcterms:W3CDTF">2024-02-03T12:15:52Z</dcterms:modified>
</cp:coreProperties>
</file>