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063C-48FD-740B-A07E-8EB7FFE1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9E6C5-9AD6-38A1-3D5D-8D67A844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4466-0C0D-471D-B251-39BE87BF92A0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89EE4-0F28-ED07-F457-16D2FA0C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6A107-0840-3F95-A1AB-682FC5FD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5A2F-6D21-4F9B-B81A-ECBE353F22C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6987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393DF-216F-4584-26C1-DA38F7C3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FCADC-89C1-0482-5C6C-3EE176D2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A023D-8453-19BD-D712-26737529D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24466-0C0D-471D-B251-39BE87BF92A0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DB44-AB2D-6627-616E-5331CB695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43F96-8D44-E4FE-41A7-B52243433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F5A2F-6D21-4F9B-B81A-ECBE353F22C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600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48C09-A51B-649F-A6A1-3B1575B9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CF988-E68E-F6FF-E47E-C33295452A0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C7169-3DB1-99D3-2A4F-059432B8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36B25-CF97-CBF6-0C97-6F95D0D5518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089A2-7D39-E0DB-A3DA-E590038A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4372F-210C-5AAF-2A97-5C78F81355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39ED5-9676-118D-E163-7CB9D86A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9F5A4-CF36-C667-A768-78E9B868CB8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F0D0B4-8033-0E87-640E-28B651D3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62507-B77A-F95D-EE63-4CC1C03974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6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0D05C-067F-3C76-1203-5AC86AA9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0B80B-E363-E94F-FC3E-39C5B81257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2B30F8-8EEC-28DD-9423-5783734B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E8D6E-7A98-055E-D0D1-A305DA52F00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C9EC19-24C9-C566-2A6E-97857C2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5CC396FF-1E03-12F0-1272-656B93CF96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D7CCD4A1-6BD9-BDAB-14C6-8C70A4C4CBAB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E23F2536-0567-4BC9-769B-5723C4756230}"/>
              </a:ext>
            </a:extLst>
          </p:cNvPr>
          <p:cNvSpPr txBox="1"/>
          <p:nvPr/>
        </p:nvSpPr>
        <p:spPr>
          <a:xfrm>
            <a:off x="1478721" y="3500197"/>
            <a:ext cx="10580757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3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Angel brings good news to St. Mary</a:t>
            </a:r>
            <a:endParaRPr sz="48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8A41F4F4-4C33-A461-C23D-DA3CF90B71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27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CBC415-6A73-B0BC-38BA-FADDC600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Angel Brings Good News to Mary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lang="en-GB" sz="4000" b="1" dirty="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" name="Google Shape;125;p4">
            <a:extLst>
              <a:ext uri="{FF2B5EF4-FFF2-40B4-BE49-F238E27FC236}">
                <a16:creationId xmlns:a16="http://schemas.microsoft.com/office/drawing/2014/main" id="{DB5E44C2-B59E-B5B1-B167-0953E7C8DB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4">
            <a:extLst>
              <a:ext uri="{FF2B5EF4-FFF2-40B4-BE49-F238E27FC236}">
                <a16:creationId xmlns:a16="http://schemas.microsoft.com/office/drawing/2014/main" id="{9E8E4C0B-1F7D-1F7B-4EB3-B0CD56C82DB7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Angel brings good news to St. Mary</a:t>
            </a:r>
          </a:p>
        </p:txBody>
      </p:sp>
      <p:sp>
        <p:nvSpPr>
          <p:cNvPr id="7" name="Google Shape;127;p4">
            <a:extLst>
              <a:ext uri="{FF2B5EF4-FFF2-40B4-BE49-F238E27FC236}">
                <a16:creationId xmlns:a16="http://schemas.microsoft.com/office/drawing/2014/main" id="{564F94DD-FEB7-3196-12DC-2227DFDEF811}"/>
              </a:ext>
            </a:extLst>
          </p:cNvPr>
          <p:cNvSpPr txBox="1"/>
          <p:nvPr/>
        </p:nvSpPr>
        <p:spPr>
          <a:xfrm>
            <a:off x="800146" y="1837369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" name="Google Shape;128;p4">
            <a:extLst>
              <a:ext uri="{FF2B5EF4-FFF2-40B4-BE49-F238E27FC236}">
                <a16:creationId xmlns:a16="http://schemas.microsoft.com/office/drawing/2014/main" id="{937FFD08-D5F3-EA29-D327-4C29AB5E424A}"/>
              </a:ext>
            </a:extLst>
          </p:cNvPr>
          <p:cNvSpPr txBox="1"/>
          <p:nvPr/>
        </p:nvSpPr>
        <p:spPr>
          <a:xfrm>
            <a:off x="630195" y="3162336"/>
            <a:ext cx="12480324" cy="427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4965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Archangel Gabriel came to St. Mary. He told her that she is highly favoured and blessed. She would carry baby Jesus in her belly.</a:t>
            </a:r>
          </a:p>
          <a:p>
            <a:pPr marL="354965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 told St. Mary that she would be the mother of God.</a:t>
            </a:r>
          </a:p>
          <a:p>
            <a:pPr marL="354965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 told her she would be filled with the Holy Spirit.</a:t>
            </a:r>
          </a:p>
          <a:p>
            <a:pPr marL="354965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archangel also told her that her old relative Elizabeth is pregnant.</a:t>
            </a:r>
          </a:p>
          <a:p>
            <a:pPr marL="354965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8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St. Mary humbly said, “ I am the maidservant of the Lord. Let it be to me according to your word.” St. Mary immediately went to take care of Elizabeth.</a:t>
            </a:r>
          </a:p>
          <a:p>
            <a:pPr marL="12065" marR="0" lvl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16002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29;p4">
            <a:extLst>
              <a:ext uri="{FF2B5EF4-FFF2-40B4-BE49-F238E27FC236}">
                <a16:creationId xmlns:a16="http://schemas.microsoft.com/office/drawing/2014/main" id="{A8F320F5-83D9-37A3-20E8-D7AE5CC08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69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14C75-A64B-0A46-36B8-875C485F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4BFC6-5F7D-FE39-EB60-D8E4BFD62F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843A5D-70C3-A140-5EA0-3414C82D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38BD4-F685-6368-EB36-E936BC640D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80FD8-D258-97CE-AE2A-78267E54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2AFED-AA06-B680-8C6F-C137A9404B2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436B2F-4726-DBDF-4EA2-709CBE51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731B3-88ED-67B5-5845-D953680F31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42E322-4FDE-7142-2084-84119E4E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F28AC-BF79-B0B4-E6F6-187F54EAEA2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142</Words>
  <Application>Microsoft Office PowerPoint</Application>
  <PresentationFormat>Custom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Aptos</vt:lpstr>
      <vt:lpstr>Aptos Display</vt:lpstr>
      <vt:lpstr>Arial</vt:lpstr>
      <vt:lpstr>Berlin Sans FB</vt:lpstr>
      <vt:lpstr>Garamond</vt:lpstr>
      <vt:lpstr>Noto Sans Symbols</vt:lpstr>
      <vt:lpstr>Overlock</vt:lpstr>
      <vt:lpstr>Office Theme</vt:lpstr>
      <vt:lpstr>PowerPoint Presentation</vt:lpstr>
      <vt:lpstr>PowerPoint Presentation</vt:lpstr>
      <vt:lpstr>PowerPoint Presentation</vt:lpstr>
      <vt:lpstr>Preparation for Angel Brings Good News to Mary  </vt:lpstr>
      <vt:lpstr>Word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4</cp:revision>
  <dcterms:created xsi:type="dcterms:W3CDTF">2024-01-17T18:49:53Z</dcterms:created>
  <dcterms:modified xsi:type="dcterms:W3CDTF">2024-01-30T06:40:20Z</dcterms:modified>
</cp:coreProperties>
</file>