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115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16A94-5720-D66D-FC7D-467EF11B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021DC-DFAB-016F-EABF-CA7E91C3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F63B-DC00-47D8-966B-D6309189DC30}" type="datetimeFigureOut">
              <a:rPr lang="en-AE" smtClean="0"/>
              <a:t>30/01/2024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14D47-3E32-B698-0B6D-25AA7D07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6E48B-E1B3-98C0-5FA5-0634E898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5802-F3BF-47D0-8D35-ECC2C300031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511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ABABDA-263D-C9A2-6E2D-0E22256C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F8D3E-5C02-915E-C564-CA162A89B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AC68C-5AB9-69AE-10E7-0B776166B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85F63B-DC00-47D8-966B-D6309189DC30}" type="datetimeFigureOut">
              <a:rPr lang="en-AE" smtClean="0"/>
              <a:t>30/01/2024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D73BA-AACA-EA92-7B8F-E3A34B6D8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5841-3BA4-6751-7266-A7775762D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725802-F3BF-47D0-8D35-ECC2C300031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1690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12380B-E7B6-C909-E431-8E4D7477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943D75-B782-5EE4-8096-3B3745FB573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9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B6529F-03E5-DBD6-3125-55E28AD1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8CBDC-72C4-28F1-3224-5D56E2E6BCC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9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3E3A7C-5E14-7DE0-4BEA-12A0FE4F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D2CBA0-A50B-2AEB-2793-06122BAA4BD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3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E5D756-85E2-BC38-71D9-A4886E44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71A013-8BCB-0181-8203-807C87017CE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92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0A9B66-EDEE-A77A-A8AD-98430418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shepherds also saw St. Mary and Joseph the carpenter.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E3C1E-F415-D7A2-F5B2-A35667323AE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1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AF9F97-BDD0-E8FF-117E-DAF7C90A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0292F3-1C58-85F7-7CEF-7FC03CE4A11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9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4EB02F-48E2-E8BB-83FB-3D202EEC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EB78E-DB0D-BE53-A5AD-164AA16AB91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3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68CA24-1751-34C8-ED22-CD97F96DE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Google Shape;117;p3">
            <a:extLst>
              <a:ext uri="{FF2B5EF4-FFF2-40B4-BE49-F238E27FC236}">
                <a16:creationId xmlns:a16="http://schemas.microsoft.com/office/drawing/2014/main" id="{E61D8661-8880-96D3-F51A-5D28DF3B89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45" y="0"/>
            <a:ext cx="1378111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8;p3">
            <a:extLst>
              <a:ext uri="{FF2B5EF4-FFF2-40B4-BE49-F238E27FC236}">
                <a16:creationId xmlns:a16="http://schemas.microsoft.com/office/drawing/2014/main" id="{4F3D21A6-6316-4EAE-7B6B-7E5C10F6EDA2}"/>
              </a:ext>
            </a:extLst>
          </p:cNvPr>
          <p:cNvSpPr txBox="1"/>
          <p:nvPr/>
        </p:nvSpPr>
        <p:spPr>
          <a:xfrm>
            <a:off x="4578916" y="1620189"/>
            <a:ext cx="4659766" cy="1310477"/>
          </a:xfrm>
          <a:prstGeom prst="rect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 b="0" i="0" u="none" strike="noStrike" cap="none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Grade 1</a:t>
            </a:r>
            <a:endParaRPr sz="6120" b="0" i="0" u="none" strike="noStrike" cap="none">
              <a:solidFill>
                <a:srgbClr val="C0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6" name="Google Shape;119;p3">
            <a:extLst>
              <a:ext uri="{FF2B5EF4-FFF2-40B4-BE49-F238E27FC236}">
                <a16:creationId xmlns:a16="http://schemas.microsoft.com/office/drawing/2014/main" id="{D3B5C161-9E2B-87AF-AD64-66511425E49F}"/>
              </a:ext>
            </a:extLst>
          </p:cNvPr>
          <p:cNvSpPr txBox="1"/>
          <p:nvPr/>
        </p:nvSpPr>
        <p:spPr>
          <a:xfrm>
            <a:off x="1651000" y="3500197"/>
            <a:ext cx="10363200" cy="247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Overlock"/>
              <a:buNone/>
            </a:pPr>
            <a:r>
              <a:rPr lang="en-GB" sz="4400" b="0" i="0" u="none" strike="noStrike" cap="none" dirty="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  </a:t>
            </a:r>
            <a:r>
              <a:rPr lang="en-GB" sz="5400" b="0" i="0" u="none" strike="noStrike" cap="none" dirty="0">
                <a:solidFill>
                  <a:srgbClr val="002060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Chapter 4</a:t>
            </a:r>
            <a:endParaRPr sz="4533" b="0" i="0" u="none" strike="noStrike" cap="none" dirty="0">
              <a:solidFill>
                <a:srgbClr val="002060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Garamond"/>
              <a:buNone/>
            </a:pPr>
            <a:r>
              <a:rPr lang="en-GB" sz="5400" b="1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Angels and the shepherds</a:t>
            </a:r>
            <a:endParaRPr sz="4800" b="0" i="0" u="none" strike="noStrike" cap="none" dirty="0">
              <a:solidFill>
                <a:srgbClr val="00206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7" name="Google Shape;120;p3">
            <a:extLst>
              <a:ext uri="{FF2B5EF4-FFF2-40B4-BE49-F238E27FC236}">
                <a16:creationId xmlns:a16="http://schemas.microsoft.com/office/drawing/2014/main" id="{B1A2BBB5-5FE2-0BBA-E089-A8AE0268D4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35" y="264413"/>
            <a:ext cx="781901" cy="717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31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90427A-B54E-4E79-6092-42BE9188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958465" marR="5080" lvl="0" indent="-29464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Angel and the Shepherds</a:t>
            </a:r>
          </a:p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br>
              <a:rPr lang="en-GB" sz="1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Lesson Outline</a:t>
            </a:r>
            <a:endParaRPr lang="en-GB" sz="4000" b="1" dirty="0">
              <a:solidFill>
                <a:schemeClr val="tx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" name="Google Shape;125;p4">
            <a:extLst>
              <a:ext uri="{FF2B5EF4-FFF2-40B4-BE49-F238E27FC236}">
                <a16:creationId xmlns:a16="http://schemas.microsoft.com/office/drawing/2014/main" id="{D57E47B3-F823-8B83-1F5C-A47F98A3C14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96" y="0"/>
            <a:ext cx="13813003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6;p4">
            <a:extLst>
              <a:ext uri="{FF2B5EF4-FFF2-40B4-BE49-F238E27FC236}">
                <a16:creationId xmlns:a16="http://schemas.microsoft.com/office/drawing/2014/main" id="{DF51521E-814C-B3DA-9273-36D42FC5EE61}"/>
              </a:ext>
            </a:extLst>
          </p:cNvPr>
          <p:cNvSpPr txBox="1">
            <a:spLocks/>
          </p:cNvSpPr>
          <p:nvPr/>
        </p:nvSpPr>
        <p:spPr>
          <a:xfrm>
            <a:off x="965200" y="484227"/>
            <a:ext cx="11811000" cy="12432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50" rIns="0" bIns="0" rtlCol="0" anchor="ctr" anchorCtr="0">
            <a:sp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</a:p>
          <a:p>
            <a:pPr marL="12700" marR="508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Angels and the shepherds</a:t>
            </a:r>
          </a:p>
        </p:txBody>
      </p:sp>
      <p:sp>
        <p:nvSpPr>
          <p:cNvPr id="6" name="Google Shape;127;p4">
            <a:extLst>
              <a:ext uri="{FF2B5EF4-FFF2-40B4-BE49-F238E27FC236}">
                <a16:creationId xmlns:a16="http://schemas.microsoft.com/office/drawing/2014/main" id="{9C853F2D-AA58-FFA2-17B4-9BD5C441D288}"/>
              </a:ext>
            </a:extLst>
          </p:cNvPr>
          <p:cNvSpPr txBox="1"/>
          <p:nvPr/>
        </p:nvSpPr>
        <p:spPr>
          <a:xfrm>
            <a:off x="800146" y="1873556"/>
            <a:ext cx="11658601" cy="73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1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Lesson Outline</a:t>
            </a:r>
            <a:endParaRPr sz="4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Google Shape;128;p4">
            <a:extLst>
              <a:ext uri="{FF2B5EF4-FFF2-40B4-BE49-F238E27FC236}">
                <a16:creationId xmlns:a16="http://schemas.microsoft.com/office/drawing/2014/main" id="{7DC1BD9A-53E0-9531-4663-DE92BE6562FD}"/>
              </a:ext>
            </a:extLst>
          </p:cNvPr>
          <p:cNvSpPr txBox="1"/>
          <p:nvPr/>
        </p:nvSpPr>
        <p:spPr>
          <a:xfrm>
            <a:off x="630538" y="3121393"/>
            <a:ext cx="12480324" cy="3845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54965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Some shepherds saw a bright light in the sky.</a:t>
            </a:r>
          </a:p>
          <a:p>
            <a:pPr marL="354965" marR="0" lvl="0" indent="-3429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32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 angel was up in the sky. The angel told the shepherds about the birth of Christ.</a:t>
            </a:r>
          </a:p>
          <a:p>
            <a:pPr marL="354965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shepherds rejoiced.</a:t>
            </a:r>
          </a:p>
          <a:p>
            <a:pPr marL="354965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32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angel told the shepherds where to find Jesus.</a:t>
            </a:r>
          </a:p>
          <a:p>
            <a:pPr marL="354965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32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They went to Bethlehem. They found baby Jesus.</a:t>
            </a:r>
          </a:p>
          <a:p>
            <a:pPr marL="354965" marR="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32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shepherds also saw St. Mary and Joseph the carpenter.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29;p4">
            <a:extLst>
              <a:ext uri="{FF2B5EF4-FFF2-40B4-BE49-F238E27FC236}">
                <a16:creationId xmlns:a16="http://schemas.microsoft.com/office/drawing/2014/main" id="{AFC71CAA-C7FC-F8E5-6160-D5D14D935B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5" y="90045"/>
            <a:ext cx="781901" cy="717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78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4A741B-7D2E-ECF5-028B-C7C91546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aramond"/>
              <a:buNone/>
            </a:pPr>
            <a:r>
              <a:rPr lang="en-US" sz="5400" b="1">
                <a:latin typeface="Garamond"/>
                <a:ea typeface="Garamond"/>
                <a:cs typeface="Garamond"/>
                <a:sym typeface="Garamond"/>
              </a:rPr>
              <a:t>Word Bank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DD618-9D40-2CFF-9F1B-929C0B25053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E48E68-ED7C-2ABE-BD14-65EA61C6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89A02-07E9-9895-8FFB-F945545C78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4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86CD63-29C1-84D3-A648-859AAB66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700" marR="508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Verses: </a:t>
            </a:r>
          </a:p>
          <a:p>
            <a:pPr marL="12700" marR="508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br>
              <a:rPr lang="en-GB" sz="12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200" b="1">
                <a:latin typeface="Garamond"/>
                <a:ea typeface="Garamond"/>
                <a:cs typeface="Garamond"/>
                <a:sym typeface="Garamond"/>
              </a:rPr>
              <a:t>“I bring you good tidings of great joy” - (St. Luke 2:10)</a:t>
            </a:r>
          </a:p>
          <a:p>
            <a:pPr marL="12700" marR="508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endParaRPr lang="en-GB" sz="1050" b="1">
              <a:latin typeface="Garamond"/>
              <a:ea typeface="Garamond"/>
              <a:cs typeface="Garamond"/>
              <a:sym typeface="Garamond"/>
            </a:endParaRPr>
          </a:p>
          <a:p>
            <a:pPr marL="12700" marR="508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200" b="1">
                <a:latin typeface="Garamond"/>
                <a:ea typeface="Garamond"/>
                <a:cs typeface="Garamond"/>
                <a:sym typeface="Garamond"/>
              </a:rPr>
              <a:t>“Glory to God in the Highest, and on earth peace, goodwill toward men!” - (St. Luke 2:14)</a:t>
            </a:r>
            <a:endParaRPr lang="en-GB" sz="32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B5BD28-892A-11D6-D7DB-F95DFB6DD88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1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2485BF-8F78-C5BC-971A-D2458FDE4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11D51-A5DB-C93F-4FCF-46E5BDAE7F3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3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59039C-BD98-3526-35EF-EB6D94C2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C7655-CB74-EF65-CF2C-2407D734FB7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39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154</Words>
  <Application>Microsoft Office PowerPoint</Application>
  <PresentationFormat>Custom</PresentationFormat>
  <Paragraphs>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Algerian</vt:lpstr>
      <vt:lpstr>Aptos</vt:lpstr>
      <vt:lpstr>Aptos Display</vt:lpstr>
      <vt:lpstr>Arial</vt:lpstr>
      <vt:lpstr>Berlin Sans FB</vt:lpstr>
      <vt:lpstr>Garamond</vt:lpstr>
      <vt:lpstr>Noto Sans Symbols</vt:lpstr>
      <vt:lpstr>Overlock</vt:lpstr>
      <vt:lpstr>Office Theme</vt:lpstr>
      <vt:lpstr>PowerPoint Presentation</vt:lpstr>
      <vt:lpstr>PowerPoint Presentation</vt:lpstr>
      <vt:lpstr>PowerPoint Presentation</vt:lpstr>
      <vt:lpstr>Preparation for The Angel and the Shepherds  Lesson Outline</vt:lpstr>
      <vt:lpstr>Word Bank</vt:lpstr>
      <vt:lpstr>PowerPoint Presentation</vt:lpstr>
      <vt:lpstr>Memory Verses:   “I bring you good tidings of great joy” - (St. Luke 2:10)  “Glory to God in the Highest, and on earth peace, goodwill toward men!” - (St. Luke 2:14)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shepherds also saw St. Mary and Joseph the carpenter.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Zena Thomas</dc:creator>
  <cp:lastModifiedBy>Zena Thomas</cp:lastModifiedBy>
  <cp:revision>3</cp:revision>
  <dcterms:created xsi:type="dcterms:W3CDTF">2024-01-17T19:12:20Z</dcterms:created>
  <dcterms:modified xsi:type="dcterms:W3CDTF">2024-01-30T06:49:46Z</dcterms:modified>
</cp:coreProperties>
</file>