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282E-8127-712A-9FCA-4B86F29E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22670-2170-3EE9-97CE-B10230DB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1EFB-3AFC-4B05-84D5-C42EB67372E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E0DD3-1EB8-7C12-ADDC-E34375A4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E0B5D-5846-3F79-0809-98012E5D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8D15-0982-4D9F-9BE7-96A0C606B4B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1860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91E0C-0378-6433-3DE0-75E927A8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3DA91-E543-6F0E-FE91-4E4FAF7D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A279-4766-0EDA-DCC7-61D978B18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1EFB-3AFC-4B05-84D5-C42EB67372E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7B1CF-8DC4-D00A-1DC5-9DAFA7893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663C3-85BE-80CF-9A7E-D18466A45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8D15-0982-4D9F-9BE7-96A0C606B4B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175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707BE-849F-F3BF-8DC8-0FFAD150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3B768-3A07-40B8-827A-75342677B5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F38E9-10B8-9888-7170-23CB36E2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971550" algn="l"/>
                <a:tab pos="2082800" algn="l"/>
                <a:tab pos="3113405" algn="l"/>
                <a:tab pos="3742690" algn="l"/>
                <a:tab pos="5224145" algn="l"/>
                <a:tab pos="5756910" algn="l"/>
                <a:tab pos="6599555" algn="l"/>
                <a:tab pos="7726045" algn="l"/>
              </a:tabLst>
            </a:pPr>
            <a:r>
              <a:rPr lang="en-GB" sz="3600" b="1">
                <a:latin typeface="Garamond" panose="02020404030301010803" pitchFamily="18" charset="0"/>
              </a:rPr>
              <a:t>Jesus Christ gathered his disciples on Mount of Olives.</a:t>
            </a:r>
            <a:endParaRPr lang="en-GB" sz="6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9789A-97A4-5C05-C82E-C7F36D432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CB7CB-ACF2-9601-C4B9-F97A5AE1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>
                <a:latin typeface="Garamond" panose="02020404030301010803" pitchFamily="18" charset="0"/>
              </a:rPr>
              <a:t>He commanded them not to depart from Jerusalem, but to wait for the Promise of the Father and that they would be baptized with the Holy Spirit.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75325-99C7-9B53-2DD4-71EC0E2E46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7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CC5DBC-6791-8F1C-5355-C48463E5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529715" algn="l"/>
                <a:tab pos="2828925" algn="l"/>
                <a:tab pos="3422650" algn="l"/>
                <a:tab pos="5061585" algn="l"/>
                <a:tab pos="6767195" algn="l"/>
                <a:tab pos="7411720" algn="l"/>
              </a:tabLst>
            </a:pPr>
            <a:r>
              <a:rPr lang="en-GB" sz="3200" b="1">
                <a:latin typeface="Garamond" panose="02020404030301010803" pitchFamily="18" charset="0"/>
              </a:rPr>
              <a:t>After receiving the power of the Holy Spirit, they were to bear witness of Christ to the end of the earth. </a:t>
            </a:r>
            <a:endParaRPr lang="en-GB" sz="6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56973-D384-3312-8CE6-D7C68143A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4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8CC4C-83AD-DB6D-0351-CC8FF516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402715" algn="l"/>
                <a:tab pos="3605529" algn="l"/>
                <a:tab pos="4265295" algn="l"/>
                <a:tab pos="5340985" algn="l"/>
                <a:tab pos="6259830" algn="l"/>
                <a:tab pos="7406640" algn="l"/>
              </a:tabLst>
            </a:pPr>
            <a:r>
              <a:rPr lang="en-GB" sz="3600" b="1">
                <a:latin typeface="Garamond" panose="02020404030301010803" pitchFamily="18" charset="0"/>
              </a:rPr>
              <a:t>As the disciples were looking on, Jesus Christ ascended to heaven.</a:t>
            </a:r>
            <a:endParaRPr lang="en-GB" sz="6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0267B-0728-73C8-BAF1-1F85AA3F7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463F3A-7FB5-2B24-84FB-79ABB99E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>
                <a:latin typeface="Garamond" panose="02020404030301010803" pitchFamily="18" charset="0"/>
              </a:rPr>
              <a:t>As Jesus ascended, two angels in white apparel came and stood beside them and promised that Jesus who ascended to heaven would come again in glory. </a:t>
            </a:r>
            <a:endParaRPr lang="en-AE" sz="3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C436A-AB23-90C5-38D6-A4D3038DA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6920E9-5545-EEA3-63D8-141A10CC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AC628-9A6D-FEC9-39EC-358A2E330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E94730-6AD8-6B79-C02F-62C29149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1C41E-5BC7-FE95-8A0E-BD9AD3A32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7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E8F86-495C-6830-DD0D-3E6B4EC4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68EB2-3C3E-16B5-C16B-BDAA89460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329141-65A4-5A8D-3A90-B45E6860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 for the Lesson 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Ascension of Jesus Christ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br>
              <a:rPr lang="en-US" sz="16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latin typeface="Garamond" panose="02020404030301010803" pitchFamily="18" charset="0"/>
              </a:rPr>
              <a:t>Lesson Outline</a:t>
            </a:r>
            <a:endParaRPr lang="en-AE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50101-0F90-E488-6A96-13FAA51A0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1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B7AA90-F66D-71D1-1C82-32ADB005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C858C-5D94-D08D-E7B1-E8C0FCA4C3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DB1130-1315-0292-E9CB-DBE32138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 b="1" spc="-5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spc="-55">
                <a:latin typeface="Garamond" panose="02020404030301010803" pitchFamily="18" charset="0"/>
              </a:rPr>
              <a:t>To celebrate the feast of ascension with understanding and prayer that the Holy Spirit may fill our life and the life of those in the church.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5C936-BA55-7973-9744-27A92E6D8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D1E859-F0E0-9344-8898-35873115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54835" algn="l"/>
                <a:tab pos="3244850" algn="l"/>
                <a:tab pos="3783965" algn="l"/>
                <a:tab pos="4606925" algn="l"/>
                <a:tab pos="5676900" algn="l"/>
                <a:tab pos="6586855" algn="l"/>
                <a:tab pos="7528559" algn="l"/>
              </a:tabLst>
            </a:pP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15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y	</a:t>
            </a:r>
            <a:r>
              <a:rPr lang="en-GB" sz="3600" b="1" spc="-185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6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spc="15">
                <a:latin typeface="Garamond" panose="02020404030301010803" pitchFamily="18" charset="0"/>
                <a:cs typeface="Calibri"/>
              </a:rPr>
              <a:t>“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No one has ascended to heaven but He who came down from heaven, that is, the Son of Man who is in heaven”</a:t>
            </a:r>
            <a:br>
              <a:rPr lang="en-GB" sz="3600" b="1">
                <a:latin typeface="Garamond" panose="02020404030301010803" pitchFamily="18" charset="0"/>
                <a:cs typeface="Calibri"/>
              </a:rPr>
            </a:br>
            <a:r>
              <a:rPr lang="en-GB" sz="3600" b="1" i="1">
                <a:latin typeface="Garamond" panose="02020404030301010803" pitchFamily="18" charset="0"/>
                <a:cs typeface="Calibri"/>
              </a:rPr>
              <a:t>                                                               </a:t>
            </a:r>
            <a:r>
              <a:rPr lang="en-GB" sz="3600" b="1" spc="-10">
                <a:latin typeface="Garamond" panose="02020404030301010803" pitchFamily="18" charset="0"/>
                <a:cs typeface="Calibri"/>
              </a:rPr>
              <a:t>(St. John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 3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:13)</a:t>
            </a:r>
            <a:endParaRPr lang="en-GB" sz="3600" b="1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B25B2-7356-9829-4C70-84F48053B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1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B17FC-1F90-CF59-6E97-B938746B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>
                <a:latin typeface="Garamond" panose="02020404030301010803" pitchFamily="18" charset="0"/>
              </a:rPr>
              <a:t>Ascension marks the end of the period when Jesus Christ was physically present with His disciples before entering into heavenly glory.</a:t>
            </a:r>
            <a:endParaRPr lang="en-GB" sz="6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86572-F188-3623-55B5-C78E65EF7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EC672F-E742-9A19-85D9-D2AC57E4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41321-FF6C-A9C4-3619-7908452AE6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Custom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Lesson  Ascension of Jesus Christ  Lesson Outline</vt:lpstr>
      <vt:lpstr>Word Bank</vt:lpstr>
      <vt:lpstr>Objective: To celebrate the feast of ascension with understanding and prayer that the Holy Spirit may fill our life and the life of those in the church.</vt:lpstr>
      <vt:lpstr>Memory Verse: “No one has ascended to heaven but He who came down from heaven, that is, the Son of Man who is in heaven”                                                                (St. John 3:13)</vt:lpstr>
      <vt:lpstr>Ascension marks the end of the period when Jesus Christ was physically present with His disciples before entering into heavenly glory.</vt:lpstr>
      <vt:lpstr>PowerPoint Presentation</vt:lpstr>
      <vt:lpstr>Jesus Christ gathered his disciples on Mount of Olives.</vt:lpstr>
      <vt:lpstr>He commanded them not to depart from Jerusalem, but to wait for the Promise of the Father and that they would be baptized with the Holy Spirit.</vt:lpstr>
      <vt:lpstr>After receiving the power of the Holy Spirit, they were to bear witness of Christ to the end of the earth. </vt:lpstr>
      <vt:lpstr>As the disciples were looking on, Jesus Christ ascended to heaven.</vt:lpstr>
      <vt:lpstr>As Jesus ascended, two angels in white apparel came and stood beside them and promised that Jesus who ascended to heaven would come again in glory.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2024-02-03T15:01:58Z</dcterms:created>
  <dcterms:modified xsi:type="dcterms:W3CDTF">2024-02-03T15:01:58Z</dcterms:modified>
</cp:coreProperties>
</file>