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CE400-4E7C-C876-BCFE-36229AE3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2545E-3297-6343-38E5-92B06561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E882-A8CF-4ED2-8EB7-39A1933EEAC9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5AA3A-E312-E1AD-63E6-20040A7D0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954EB-F4D3-849D-10E7-65CB1412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FFEC-E4F8-441B-83B4-1E6C66944BA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0355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A8BC5F-4717-EE00-CDFD-762E31B91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784F0-255F-DED6-096B-00697490F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F0FDC-CCB9-011B-3E51-2E0A60B1A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0E882-A8CF-4ED2-8EB7-39A1933EEAC9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6A000-1C91-329C-DC0E-06DE6B2BC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CA23F-8044-0728-A94B-0B1D6F715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EFFEC-E4F8-441B-83B4-1E6C66944BA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1687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1F7B83-05F7-711B-5E00-D287D373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64B87-D196-0C53-50C5-E3872792BB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06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9346F3-1B0E-22F5-69F1-1C674A0E4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He told the people that Jesus will baptize with the Holy Spirit and fire.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FD015-7A8C-1CCE-BDBA-CBE134691D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2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A937F5-AAF1-C331-2164-08EBAACF6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Jesus came to Galilee to be baptized by  John the Baptist.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D0317-0C0D-1D00-0B8A-C5626BB7E2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09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3FF0DF-26C1-013A-0028-79B10B7D9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John did not want to baptize Jesus. 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John said to Jesus “I need to be baptized by You.”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95EACD-4425-1DA2-9082-C7F70748ED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49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39A151-4FE2-9A7A-F25E-8DD4028A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Jesus was baptized just like us.	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Jesus wanted us to learn from Him.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A4C9EB-1C29-94EE-C2A2-B1D7564C39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15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6E15A3-E330-C1D3-F100-6A513721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B27518-5244-69DC-BCE2-01B31A90CE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2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4F8200-DC4F-F659-43EE-DF3CDF95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7A6F4-B0FD-7C79-FB53-0C485EAF70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8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C17F3E-EABB-CB21-6C17-28C622CF5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8E9B5-2CD5-2A57-B2E4-00E670A6C4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4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166368-331B-04A8-DE79-2FF70574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the chapter</a:t>
            </a:r>
            <a:b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Baptism of  Jesus Christ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73DF22-E119-E72B-2B13-44519399A0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3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E5AFB5-CB36-AC5A-BAD5-844162E60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latin typeface="Garamond"/>
                <a:ea typeface="Garamond"/>
                <a:cs typeface="Garamond"/>
                <a:sym typeface="Garamond"/>
              </a:rPr>
              <a:t>Word Bank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26BB69-2578-D811-D996-BD525B53D3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5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7CC83C-4942-E472-486B-F3C7C6DE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GB" sz="42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 </a:t>
            </a:r>
            <a:r>
              <a:rPr lang="en-GB" sz="42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Jesus Christ was baptized like us.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D752D5-0CEB-365D-2C82-73501174CA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3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17D83D-3815-5D62-0DF7-E85C7BCD8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 </a:t>
            </a:r>
            <a:r>
              <a:rPr lang="en-GB" sz="3600" i="1">
                <a:latin typeface="Garamond"/>
                <a:ea typeface="Garamond"/>
                <a:cs typeface="Garamond"/>
                <a:sym typeface="Garamond"/>
              </a:rPr>
              <a:t>“</a:t>
            </a:r>
            <a:r>
              <a:rPr lang="en-GB" sz="3600" b="1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This is my beloved son, in  whom I am well pleased”.                                                                   </a:t>
            </a:r>
            <a:br>
              <a:rPr lang="en-GB" sz="3600" b="1">
                <a:latin typeface="Garamond" panose="02020404030301010803" pitchFamily="18" charset="0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						    		  (St. Luke </a:t>
            </a:r>
            <a:r>
              <a:rPr lang="en-GB" sz="3600" b="1">
                <a:latin typeface="Garamond" panose="02020404030301010803" pitchFamily="18" charset="0"/>
                <a:ea typeface="Carlito"/>
                <a:cs typeface="Carlito"/>
                <a:sym typeface="Carlito"/>
              </a:rPr>
              <a:t>3:22)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D1A49C-0EC2-F69F-85BE-EA1E69687C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36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BF40AD-61EB-0B8C-2603-2099531A1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John the	Baptist baptized many people in the River Jordan.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4E2D5-008F-7261-ADBC-0368FF3CBC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03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F10221-8714-ECF6-80AA-6FC899D2B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He told the people that	he baptizes with water for repentance.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70D70-0169-1407-866F-BA533A1AD5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07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Custom</PresentationFormat>
  <Paragraphs>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Preparation for the chapter Baptism of  Jesus Christ</vt:lpstr>
      <vt:lpstr>Word Bank</vt:lpstr>
      <vt:lpstr>Objective: Jesus Christ was baptized like us.</vt:lpstr>
      <vt:lpstr>Memory Verse: “This is my beloved son, in  whom I am well pleased”.                                                                                  (St. Luke 3:22)</vt:lpstr>
      <vt:lpstr>John the Baptist baptized many people in the River Jordan.</vt:lpstr>
      <vt:lpstr>He told the people that he baptizes with water for repentance.</vt:lpstr>
      <vt:lpstr>He told the people that Jesus will baptize with the Holy Spirit and fire.</vt:lpstr>
      <vt:lpstr>Jesus came to Galilee to be baptized by  John the Baptist.</vt:lpstr>
      <vt:lpstr>John did not want to baptize Jesus.   John said to Jesus “I need to be baptized by You.”</vt:lpstr>
      <vt:lpstr>Jesus was baptized just like us.  Jesus wanted us to learn from Him.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Zena Thomas</dc:creator>
  <cp:lastModifiedBy>Zena Thomas</cp:lastModifiedBy>
  <cp:revision>1</cp:revision>
  <dcterms:created xsi:type="dcterms:W3CDTF">2024-02-03T14:20:48Z</dcterms:created>
  <dcterms:modified xsi:type="dcterms:W3CDTF">2024-02-03T14:20:48Z</dcterms:modified>
</cp:coreProperties>
</file>