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69AC-4D0E-2C64-CBE8-E05C7BAD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C8FA24-D054-4338-B6A3-655A2F6C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92D4-8AC9-4A14-8B51-D67B3312553F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8BDB6-B956-2B1E-607C-A6CFC209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7B2C5-FD63-B329-77AF-BE6DE6A5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0950-FFE8-47CA-900F-DDAB33E0A6B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9145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55B8A-9EF4-9766-5243-C94A0BCF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5750C-D0DC-FDB6-829D-0E433ACC2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F97E2-724C-1E90-971B-8922691B0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92D4-8AC9-4A14-8B51-D67B3312553F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75C72-FDDE-D061-B7FE-3B392970A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10B8E-8690-6BAA-A072-CAC042D1C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0950-FFE8-47CA-900F-DDAB33E0A6B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285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43F77B-9B47-3483-20BB-CBEADFD6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2597C-B39C-F3C6-70AA-F89D4B64A7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7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70A128-96E7-E5DB-AE42-4CFB00F9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1">
                <a:latin typeface="Garamond" panose="02020404030301010803" pitchFamily="18" charset="0"/>
              </a:rPr>
              <a:t>They hurried back to Jerusalem and found Jesus in the temple. He was listening and asking questions to the teachers.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78E8FA-C18A-0E27-1003-C6E3F9548B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8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E35374-E191-5BDB-DF1C-79FBDB32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They were very happy to see Jesus. </a:t>
            </a:r>
            <a:br>
              <a:rPr lang="en-US" sz="3300" b="1">
                <a:latin typeface="Garamond" panose="02020404030301010803" pitchFamily="18" charset="0"/>
              </a:rPr>
            </a:br>
            <a:r>
              <a:rPr lang="en-US" sz="3300" b="1">
                <a:latin typeface="Garamond" panose="02020404030301010803" pitchFamily="18" charset="0"/>
              </a:rPr>
              <a:t>Mary told Jesus how worried they were</a:t>
            </a:r>
            <a:r>
              <a:rPr lang="en-GB" sz="3300" b="1">
                <a:latin typeface="Garamond" panose="02020404030301010803" pitchFamily="18" charset="0"/>
              </a:rPr>
              <a:t>.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F36264-A3C8-D3EE-5AEE-3F5F0BADA9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0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BB78AE-B5F4-0D6A-DCE7-5FF92DC7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1">
                <a:latin typeface="Garamond" panose="02020404030301010803" pitchFamily="18" charset="0"/>
              </a:rPr>
              <a:t>Jesus was polite. He answered His parents respectfully. </a:t>
            </a:r>
            <a:br>
              <a:rPr lang="en-US" sz="3700" b="1">
                <a:latin typeface="Garamond" panose="02020404030301010803" pitchFamily="18" charset="0"/>
              </a:rPr>
            </a:br>
            <a:r>
              <a:rPr lang="en-US" sz="3700" b="1">
                <a:latin typeface="Garamond" panose="02020404030301010803" pitchFamily="18" charset="0"/>
              </a:rPr>
              <a:t>He obeyed them and went home with them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73B96-93F9-2C32-8E95-6C9052DA2A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7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9094AC-55A8-23DD-43D2-CF29793A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1">
                <a:latin typeface="Garamond" panose="02020404030301010803" pitchFamily="18" charset="0"/>
              </a:rPr>
              <a:t>We should be like Jesus in all aspects. </a:t>
            </a:r>
            <a:br>
              <a:rPr lang="en-US" sz="3700" b="1">
                <a:latin typeface="Garamond" panose="02020404030301010803" pitchFamily="18" charset="0"/>
              </a:rPr>
            </a:br>
            <a:r>
              <a:rPr lang="en-US" sz="3700" b="1">
                <a:latin typeface="Garamond" panose="02020404030301010803" pitchFamily="18" charset="0"/>
              </a:rPr>
              <a:t>We should be obedient, respectful and polite to our parents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endParaRPr lang="en-AE" sz="27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B1B27-0C93-A57B-572E-ED76229937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9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61AAE1-BE8A-2F10-D39E-AC95B6E9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17C1C-FA64-8AB4-E161-B1D74B3264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4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62399E-D242-3A58-298E-84E29C78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44E7C-64FD-9365-EEB1-5D1FA9E5FC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0D9BAB-FC94-CF5D-90E9-AFDC8039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0BF6C-B054-89A8-AB77-48DE3EB237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8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F9BD71-712C-990B-B9B3-65C1E8AC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>
                <a:solidFill>
                  <a:srgbClr val="C00000"/>
                </a:solidFill>
                <a:latin typeface="Garamond" panose="02020404030301010803" pitchFamily="18" charset="0"/>
              </a:rPr>
              <a:t>Preparation for </a:t>
            </a:r>
            <a:r>
              <a:rPr lang="en-US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the chapter</a:t>
            </a:r>
            <a:b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Child Jesus at the Temple</a:t>
            </a:r>
            <a:r>
              <a:rPr lang="en-GB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b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br>
              <a:rPr lang="en-US" sz="16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3600" b="1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Lesson Outline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5DE28-934A-E8DD-B5C6-F19ACA4743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7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346AAD-4388-91F5-A713-6A1AF9A0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Word Bank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BABB4-35A7-447C-753D-103E6C53A7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5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F337EA-12E4-EC00-C67B-18589BE61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Objective:	</a:t>
            </a:r>
            <a:r>
              <a:rPr lang="en-US" sz="3700" b="1">
                <a:latin typeface="Garamond" panose="02020404030301010803" pitchFamily="18" charset="0"/>
              </a:rPr>
              <a:t>Learn to obey our parents from Jesus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endParaRPr lang="en-AE" sz="37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9D3B6-35E3-0F83-8B88-C61C5F6898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4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8823F8-BB2E-5D13-5070-67179AABD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Memory Verse: </a:t>
            </a:r>
            <a:r>
              <a:rPr lang="en-US" sz="3600" b="1">
                <a:latin typeface="Garamond" panose="02020404030301010803" pitchFamily="18" charset="0"/>
              </a:rPr>
              <a:t>“Jesus increased in wisdom and stature”                                        </a:t>
            </a:r>
            <a:br>
              <a:rPr lang="en-US" sz="3600" b="1">
                <a:latin typeface="Garamond" panose="02020404030301010803" pitchFamily="18" charset="0"/>
              </a:rPr>
            </a:br>
            <a:r>
              <a:rPr lang="en-US" sz="3600" b="1">
                <a:latin typeface="Garamond" panose="02020404030301010803" pitchFamily="18" charset="0"/>
              </a:rPr>
              <a:t>                                                                 St. Luke 10:33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AB0D3-9EE5-9562-144B-DB2B8D6E48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9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39239D-2165-3B10-78EF-E4BFB428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Joseph and his family travelled to Jerusalem every year to celebrate the Passover</a:t>
            </a:r>
            <a:r>
              <a:rPr lang="en-GB" sz="3300" b="1">
                <a:latin typeface="Garamond" panose="02020404030301010803" pitchFamily="18" charset="0"/>
              </a:rPr>
              <a:t>.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36875-9FE3-ADDA-43D5-C909DEA475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6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C28C37-1776-4065-641E-835CD3D3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They finished the celebration and were heading home. </a:t>
            </a:r>
            <a:br>
              <a:rPr lang="en-US" sz="3300" b="1">
                <a:latin typeface="Garamond" panose="02020404030301010803" pitchFamily="18" charset="0"/>
              </a:rPr>
            </a:br>
            <a:r>
              <a:rPr lang="en-US" sz="3300" b="1">
                <a:latin typeface="Garamond" panose="02020404030301010803" pitchFamily="18" charset="0"/>
              </a:rPr>
              <a:t>Joseph and Mary could not find Jesus</a:t>
            </a:r>
            <a:r>
              <a:rPr lang="en-GB" sz="3300" b="1">
                <a:latin typeface="Garamond" panose="02020404030301010803" pitchFamily="18" charset="0"/>
              </a:rPr>
              <a:t>.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AA6FE-5FF5-7438-A7A9-B92E6CDAA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40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Child Jesus at the Temple    Lesson Outline</vt:lpstr>
      <vt:lpstr>Word Bank</vt:lpstr>
      <vt:lpstr>Objective: Learn to obey our parents from Jesus.</vt:lpstr>
      <vt:lpstr>Memory Verse: “Jesus increased in wisdom and stature”                                                                                                          St. Luke 10:33</vt:lpstr>
      <vt:lpstr>Joseph and his family travelled to Jerusalem every year to celebrate the Passover.</vt:lpstr>
      <vt:lpstr>They finished the celebration and were heading home.  Joseph and Mary could not find Jesus.</vt:lpstr>
      <vt:lpstr>They hurried back to Jerusalem and found Jesus in the temple. He was listening and asking questions to the teachers.</vt:lpstr>
      <vt:lpstr>They were very happy to see Jesus.  Mary told Jesus how worried they were.</vt:lpstr>
      <vt:lpstr>Jesus was polite. He answered His parents respectfully.  He obeyed them and went home with them.</vt:lpstr>
      <vt:lpstr>We should be like Jesus in all aspects.  We should be obedient, respectful and polite to our parents.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2024-02-03T14:41:02Z</dcterms:created>
  <dcterms:modified xsi:type="dcterms:W3CDTF">2024-02-03T14:41:02Z</dcterms:modified>
</cp:coreProperties>
</file>