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817600" cy="7772400"/>
  <p:notesSz cx="10058400" cy="7772400"/>
  <p:defaultTextStyle>
    <a:defPPr>
      <a:defRPr lang="en-US"/>
    </a:defPPr>
    <a:lvl1pPr marL="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1pPr>
    <a:lvl2pPr marL="518145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2pPr>
    <a:lvl3pPr marL="1036290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3pPr>
    <a:lvl4pPr marL="155443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4pPr>
    <a:lvl5pPr marL="207257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5pPr>
    <a:lvl6pPr marL="2590724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6pPr>
    <a:lvl7pPr marL="3108869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7pPr>
    <a:lvl8pPr marL="3627013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8pPr>
    <a:lvl9pPr marL="4145158" algn="l" defTabSz="1036290" rtl="0" eaLnBrk="1" latinLnBrk="0" hangingPunct="1">
      <a:defRPr sz="204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66A9E-9AC1-3BCF-689B-1DED2315C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2205A-0F62-F1C9-AB59-6DF0D9BB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A47D1-B0B0-4E20-9971-685EC1827E60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838FE1-0BB1-56BC-11BB-3AB08B888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5A71CB-11CA-5083-7887-AAB7C4391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0DC68-9F36-4C33-A943-B8E78D11EEF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16282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213771-E596-2B2B-7E70-DDF8ABF78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960" y="413809"/>
            <a:ext cx="1191768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99E49-57A3-3C03-6022-8C0CADA503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9960" y="2069042"/>
            <a:ext cx="1191768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455AC-9577-9193-45FA-A2CBEE72F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996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A47D1-B0B0-4E20-9971-685EC1827E60}" type="datetimeFigureOut">
              <a:rPr lang="en-AE" smtClean="0"/>
              <a:t>03/02/2024</a:t>
            </a:fld>
            <a:endParaRPr lang="en-A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E265A-69A7-2E1D-5BF7-65C74819B0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7080" y="7203864"/>
            <a:ext cx="46634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126647-3F63-B0C1-A423-A7D6B2C01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58680" y="7203864"/>
            <a:ext cx="3108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0DC68-9F36-4C33-A943-B8E78D11EEFD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21103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BC832F-6A61-42B0-F67E-D5C0845D3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80">
                <a:solidFill>
                  <a:srgbClr val="C00000"/>
                </a:solidFill>
                <a:latin typeface="Algerian" panose="04020705040A02060702" pitchFamily="82" charset="0"/>
              </a:rPr>
              <a:t>Orthodox Global Online Sunday School (OGOSS)</a:t>
            </a:r>
            <a:endParaRPr lang="en-AE" sz="408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35C19B-BAA7-DD5F-8276-D05FAFD614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16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FAB54A5-D92D-4042-0F5D-9004CC594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D5A4A7-9FA8-5A89-FB3B-4315CF7EFC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54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046213-A8B4-2908-DD64-2DDC0DC17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Thomas was not there when Jesus appeared to the Disciples. He believed when Jesus showed him His wounds.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0A4339-BDF7-444B-6F24-A486FA818A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112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EB6BD5-F4F3-BFBA-DC9B-5AD517B15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Peter was sad because he denied Christ.  Jesus comforted him. Peter repented.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5EE42B-5B44-248A-48CF-CF490E6CD8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05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54EFC9-674A-31DB-FA7E-5F299796A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Jesus is the good shepherd. Jesus died for our salvation.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44D005-CC44-DC3F-8467-1363629251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617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99FA43-B272-12B2-167A-02E20CE2F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245" algn="ctr">
              <a:lnSpc>
                <a:spcPct val="100000"/>
              </a:lnSpc>
              <a:spcBef>
                <a:spcPts val="73"/>
              </a:spcBef>
            </a:pPr>
            <a:r>
              <a:rPr lang="en-GB" sz="4400" b="1" spc="-44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r>
              <a:rPr lang="en-GB" sz="4400" b="1" spc="7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ou</a:t>
            </a:r>
            <a:r>
              <a:rPr lang="en-GB" sz="4400" b="1" spc="-5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r</a:t>
            </a:r>
            <a:r>
              <a:rPr lang="en-GB" sz="4400" b="1" spc="3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c</a:t>
            </a:r>
            <a:r>
              <a:rPr lang="en-GB" sz="4400" b="1" spc="-15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e</a:t>
            </a:r>
            <a:r>
              <a:rPr lang="en-GB" sz="4400" b="1">
                <a:solidFill>
                  <a:srgbClr val="C0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s</a:t>
            </a:r>
            <a:endParaRPr lang="en-GB" sz="4400" b="1" dirty="0">
              <a:solidFill>
                <a:srgbClr val="C00000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62D732-FAFC-B78A-AB31-9FA65AFAD3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306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45D10A-3F2E-FE2D-26A4-341D8BC55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7E0369-95EA-9CE8-7446-AD0F0DBC74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44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04EF94-A506-52AA-7315-874F192C8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DBE6F3-2049-8B40-4EDC-65E66D6C1D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64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F8C11A-DF7F-100F-E4CC-F336F3920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B02B34-03E9-4ECC-99A8-46E7496927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19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33C055-FDD8-14F2-7F76-CCC778AF3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FDE7DA-EEA5-E95A-8608-CCF78F5FB3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07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70BE9E4-38D8-9EB8-25D3-7E572C77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F90039-3DCC-2E32-525C-12F1E4526B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457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8AF14B-0E5B-E8B0-5FE4-92C6F13C8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Garamond"/>
              <a:buNone/>
            </a:pPr>
            <a:r>
              <a:rPr lang="en-GB" sz="3600" b="1">
                <a:solidFill>
                  <a:srgbClr val="C00000"/>
                </a:solidFill>
                <a:latin typeface="Garamond"/>
                <a:ea typeface="Garamond"/>
                <a:cs typeface="Garamond"/>
                <a:sym typeface="Garamond"/>
              </a:rPr>
              <a:t>Memory Verse:</a:t>
            </a: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 “If Christ has not been raised, then our preaching is in vain, and your faith is in vain” </a:t>
            </a:r>
            <a:br>
              <a:rPr lang="en-GB" sz="3600" b="1">
                <a:latin typeface="Garamond"/>
                <a:ea typeface="Garamond"/>
                <a:cs typeface="Garamond"/>
                <a:sym typeface="Garamond"/>
              </a:rPr>
            </a:b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							  (1 Corinthians 15:14)</a:t>
            </a:r>
            <a:endParaRPr lang="en-GB" sz="3600" b="1" dirty="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804173-08C0-24B8-B59E-92CB669DD2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06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D233A2-86A0-4797-92CD-FED4D0C03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Mary Magdalene went looking for Jesus in the tomb. She did not see Jesus standing right next to her.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E7E24A-08C6-1D87-BDD0-6E58E8DE21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979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4BD036-44CB-6615-2B04-74624906A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46" marR="697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GB" sz="3600" b="1">
                <a:latin typeface="Garamond"/>
                <a:ea typeface="Garamond"/>
                <a:cs typeface="Garamond"/>
                <a:sym typeface="Garamond"/>
              </a:rPr>
              <a:t>Mary should have looked for Jesus among the living not the dead.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16819F-9BC7-2D50-ADDE-EE67E147F0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8176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96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Custom</PresentationFormat>
  <Paragraphs>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Garamond</vt:lpstr>
      <vt:lpstr>Office Theme</vt:lpstr>
      <vt:lpstr>Orthodox Global Online Sunday School (OGOSS)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Memory Verse: “If Christ has not been raised, then our preaching is in vain, and your faith is in vain”           (1 Corinthians 15:14)</vt:lpstr>
      <vt:lpstr>Mary Magdalene went looking for Jesus in the tomb. She did not see Jesus standing right next to her.</vt:lpstr>
      <vt:lpstr>Mary should have looked for Jesus among the living not the dead.</vt:lpstr>
      <vt:lpstr>PowerPoint Presentation</vt:lpstr>
      <vt:lpstr>Thomas was not there when Jesus appeared to the Disciples. He believed when Jesus showed him His wounds.</vt:lpstr>
      <vt:lpstr>Peter was sad because he denied Christ.  Jesus comforted him. Peter repented.</vt:lpstr>
      <vt:lpstr>Jesus is the good shepherd. Jesus died for our salvation.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Orthodox Global Online Sunday School (OGOSS)</dc:title>
  <dc:creator>Zena Thomas</dc:creator>
  <cp:lastModifiedBy>Zena Thomas</cp:lastModifiedBy>
  <cp:revision>1</cp:revision>
  <dcterms:created xsi:type="dcterms:W3CDTF">2024-02-03T14:52:22Z</dcterms:created>
  <dcterms:modified xsi:type="dcterms:W3CDTF">2024-02-03T14:52:22Z</dcterms:modified>
</cp:coreProperties>
</file>