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CAA5-47B8-2BEB-1115-A346B414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70BE9-8C67-78A1-819A-64F8E9E7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419A6-4E82-4FBA-8EA2-4C433DB3207C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EBBEB-1B5F-D48A-F754-82FEC7C3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F1296-3247-2406-8996-D6BF53D6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7C8E-EAFF-4D1B-B561-3464A91FF04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1169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C86DC8-2150-0C71-D07C-41D585EB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9C046-95BF-4E5C-321D-E0AC872BF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8E658-552D-2F3B-95B5-D8FE052A7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19A6-4E82-4FBA-8EA2-4C433DB3207C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CE287-2FDF-04D1-BD0C-61362206A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E6EF3-9733-6B71-7B85-00A6AAD57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7C8E-EAFF-4D1B-B561-3464A91FF04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431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D35D11-977D-0A90-B0A9-3FD56DF5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ED038-A293-4D7F-F63D-943A060387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6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F6BFDD-71B0-94B6-BAEC-82B190A7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When the Israelites heard the horses and the chariots they were frightened.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BE4DC-80FC-8752-EFEB-92B60D93E1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24B857-4C5B-7AD7-C6C6-6991544E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God told Moses to raise his arms up and the Red Sea opened.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D05BC-DD21-8D23-83DE-3B0D41D291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99197D-71D0-964B-5EF6-D07077A1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Israelites crossed through the Red Sea.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God took care of His  people.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2B572-6344-DAA0-77E0-D51A7CEA3B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1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5DF27C-8AD6-8BB0-DD4D-4B963BE1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5B6E2-022A-FE63-36BF-0403F3E98E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8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9E228F-7807-B5FE-DE61-7883835E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3D207-2543-3788-D1E6-C28F0E195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7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8E8A43-8089-2D1A-D0B1-4C2993F2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76255-C251-0CC4-82FD-DEF7B3623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BDEAEB-605B-6A11-C524-A8C64EBA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A33CB-A6DF-508D-DAF2-CF3AC389D4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5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D19572-C0D6-8C19-AAE8-D4C54E52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 the chapter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Crossing The Red Sea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21F19-7D66-CA5B-783F-E0BBE783B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4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B07855-7412-4199-E7E0-6C5CDB44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0CBA7-6032-4197-A341-3B38CFCB2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AA95D2-4BC5-5108-409E-4BC7FAC3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Show the children that God can do the impossible. Showing God’s great care for His people.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5A593-19F6-5462-E187-4B238EA25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2E3C72-E4AB-C6A1-98BC-3DE7D852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“Fear not stand firm and see the salvation of the Lord”                                                   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								    (Exodus 14:13)	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F5EA1-98E0-29FF-EDB6-25C4F004D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5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DAD36B-C05D-7656-CD35-943E1F11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DD225-3615-B378-2FF3-E762BA544C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5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75988E-15AB-2AAF-641B-3F560429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CD08A-943D-2F88-C21B-E5071E9F4A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0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Custom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Preparation for  the chapter Crossing The Red Sea</vt:lpstr>
      <vt:lpstr>Word Bank</vt:lpstr>
      <vt:lpstr>Objective: Show the children that God can do the impossible. Showing God’s great care for His people.</vt:lpstr>
      <vt:lpstr>Memory Verse: “Fear not stand firm and see the salvation of the Lord”                                                                 (Exodus 14:13) </vt:lpstr>
      <vt:lpstr>PowerPoint Presentation</vt:lpstr>
      <vt:lpstr>PowerPoint Presentation</vt:lpstr>
      <vt:lpstr>When the Israelites heard the horses and the chariots they were frightened.</vt:lpstr>
      <vt:lpstr>God told Moses to raise his arms up and the Red Sea opened.</vt:lpstr>
      <vt:lpstr>The Israelites crossed through the Red Sea.  God took care of His  people.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1</cp:revision>
  <dcterms:created xsi:type="dcterms:W3CDTF">2024-02-03T14:21:28Z</dcterms:created>
  <dcterms:modified xsi:type="dcterms:W3CDTF">2024-02-03T14:21:28Z</dcterms:modified>
</cp:coreProperties>
</file>