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BD15-E001-7261-B925-1C04CED5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D60D3-CE0A-FA8E-727D-8C98B540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6BB5-1267-4DB7-B430-22C5B03912F5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43F75-8AE8-C45C-4966-4FD9830A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9A911-CFAC-8234-D981-50240707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B20A-0B1C-400F-B089-2B8A99050CA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3982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7CDB6-3430-26DE-59FA-CB314E53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21AA2-D51F-69F7-CB24-617E1BFAC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2584-8719-072C-C55E-E2AA7664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6BB5-1267-4DB7-B430-22C5B03912F5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9CFB2-1D0B-3F13-E7AF-1F20095D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2CD5-1EF8-F0A7-3003-085E2D6B9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B20A-0B1C-400F-B089-2B8A99050CA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466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8F38A4-84B8-F443-019B-119137B0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64ED0-3C7E-4057-3160-FBF25AB22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25F566-944F-0549-5BF7-95F640D2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971550" algn="l"/>
                <a:tab pos="2082800" algn="l"/>
                <a:tab pos="3113405" algn="l"/>
                <a:tab pos="3742690" algn="l"/>
                <a:tab pos="5224145" algn="l"/>
                <a:tab pos="5756910" algn="l"/>
                <a:tab pos="6599555" algn="l"/>
                <a:tab pos="7726045" algn="l"/>
              </a:tabLst>
            </a:pPr>
            <a:r>
              <a:rPr lang="en-GB" sz="3600" b="1" spc="10">
                <a:latin typeface="Garamond" panose="02020404030301010803" pitchFamily="18" charset="0"/>
              </a:rPr>
              <a:t>They changed names so to pull them away from their faith and land. They wanted them to adopt the Babylonian habits and religion. </a:t>
            </a:r>
            <a:endParaRPr lang="en-GB" sz="3600" b="1" spc="1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9FFF6-225A-A581-EDFC-32867C737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39E79E-2E1D-0E0C-171F-05A85FDE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743075" algn="l"/>
                <a:tab pos="1986280" algn="l"/>
                <a:tab pos="3265170" algn="l"/>
                <a:tab pos="4711700" algn="l"/>
                <a:tab pos="5934710" algn="l"/>
                <a:tab pos="7020559" algn="l"/>
              </a:tabLst>
            </a:pPr>
            <a:r>
              <a:rPr lang="en-GB" sz="3600" b="1" spc="10">
                <a:latin typeface="Garamond" panose="02020404030301010803" pitchFamily="18" charset="0"/>
              </a:rPr>
              <a:t>Daniel and the three Hebrews refused to defile themselves by eating the king’s meat and wine. 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F1ACF-2C8D-D5D4-4537-CF400437F1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5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22D81-896A-C3DE-09DA-7810239C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529715" algn="l"/>
                <a:tab pos="2828925" algn="l"/>
                <a:tab pos="3422650" algn="l"/>
                <a:tab pos="5061585" algn="l"/>
                <a:tab pos="6767195" algn="l"/>
                <a:tab pos="7411720" algn="l"/>
              </a:tabLst>
            </a:pPr>
            <a:r>
              <a:rPr lang="en-GB" sz="3600" b="1" spc="-10">
                <a:latin typeface="Garamond" panose="02020404030301010803" pitchFamily="18" charset="0"/>
              </a:rPr>
              <a:t>Daniel interpreted the King’s dreams. He had to tell the king that God still ruled over men and nations.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59488-2324-47C5-D0C9-0941E5A6A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4F66F2-38DB-6357-281F-EAB0232D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402715" algn="l"/>
                <a:tab pos="3605529" algn="l"/>
                <a:tab pos="4265295" algn="l"/>
                <a:tab pos="5340985" algn="l"/>
                <a:tab pos="6259830" algn="l"/>
                <a:tab pos="7406640" algn="l"/>
              </a:tabLst>
            </a:pPr>
            <a:r>
              <a:rPr lang="en-GB" sz="3600" b="1" spc="-10">
                <a:latin typeface="Garamond" panose="02020404030301010803" pitchFamily="18" charset="0"/>
              </a:rPr>
              <a:t>Jesus referred to Daniel. If Jesus authenticated the words of Daniel, we should never doubt his prophecy.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97E08-F1E0-C5F0-0D94-E72CF11F9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0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96897F-C924-3791-E770-6250E114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C07D7-88AA-54BE-83FA-1488711FB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23AF86-F2C2-C1B7-E610-AD98BA05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92F31-31D7-91E7-6DEF-05C15607B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8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4B6E6F-A00A-3FC1-C44F-BB743E92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863F9-D696-2EF8-3ADD-C668F5603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0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7BA886-282A-CD21-9A22-03174C2B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	for the Lesson 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 spc="-1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Daniel</a:t>
            </a:r>
            <a:endParaRPr lang="en-US" sz="40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18D42-697B-50D0-0F3B-FB1911EFA4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0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E040EF-D10C-8168-4283-4512FFD4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6906B-1343-0CFF-2509-BE7363807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24C37B-9733-1747-30A4-EFDD7F9D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b="1" spc="-5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4000" b="1" spc="-55">
                <a:latin typeface="Garamond" panose="02020404030301010803" pitchFamily="18" charset="0"/>
              </a:rPr>
              <a:t>To learn about the personality of Daniel. To learn from the example of Daniel as a spiritual youth in a foreign land. To learn about the prophecies of Daniel.</a:t>
            </a:r>
            <a:endParaRPr lang="en-GB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0F1B4-E234-7E28-33B2-F525C3A72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1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DBB34-F9B0-CD3A-3D24-04DB4EA3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54835" algn="l"/>
                <a:tab pos="3244850" algn="l"/>
                <a:tab pos="3783965" algn="l"/>
                <a:tab pos="4606925" algn="l"/>
                <a:tab pos="5676900" algn="l"/>
                <a:tab pos="6586855" algn="l"/>
                <a:tab pos="7528559" algn="l"/>
              </a:tabLst>
            </a:pP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b="1" spc="15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y	</a:t>
            </a:r>
            <a:r>
              <a:rPr lang="en-GB" sz="3600" b="1" spc="-185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6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s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 i="1" spc="15">
                <a:latin typeface="Garamond" panose="02020404030301010803" pitchFamily="18" charset="0"/>
                <a:cs typeface="Calibri"/>
              </a:rPr>
              <a:t>“</a:t>
            </a:r>
            <a:r>
              <a:rPr lang="en-GB" sz="3600" b="1" spc="15">
                <a:latin typeface="Garamond" panose="02020404030301010803" pitchFamily="18" charset="0"/>
                <a:cs typeface="Calibri"/>
              </a:rPr>
              <a:t>And among them all none was found like Daniel, Hananiah, Mishael and Azariah”</a:t>
            </a:r>
            <a:br>
              <a:rPr lang="en-GB" sz="3600" b="1" spc="15">
                <a:latin typeface="Garamond" panose="02020404030301010803" pitchFamily="18" charset="0"/>
                <a:cs typeface="Calibri"/>
              </a:rPr>
            </a:br>
            <a:r>
              <a:rPr lang="en-GB" sz="3600" b="1" spc="15">
                <a:latin typeface="Garamond" panose="02020404030301010803" pitchFamily="18" charset="0"/>
                <a:cs typeface="Calibri"/>
              </a:rPr>
              <a:t>                                                                 (Daniel 1:19)</a:t>
            </a:r>
            <a:endParaRPr lang="en-GB" sz="3600" b="1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5BDF9-B86D-0947-6B43-7C1A63FD1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7E210C-6DDF-56FE-9463-8E5F7BD2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5">
                <a:latin typeface="Garamond" panose="02020404030301010803" pitchFamily="18" charset="0"/>
              </a:rPr>
              <a:t>At about age 20, Nebuchadnezzar, king of  Babylon, took Daniel to Babylon. Daniel was young but had wisdom beyond his years.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E001E-0FFA-A632-F6AF-E64B11E7C8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0BF304-C86E-BAC4-EC59-2B69BD32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B35A6-81A4-D6D3-5526-88737D8D9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0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Lesson  Daniel</vt:lpstr>
      <vt:lpstr>Word Bank</vt:lpstr>
      <vt:lpstr>Objective: To learn about the personality of Daniel. To learn from the example of Daniel as a spiritual youth in a foreign land. To learn about the prophecies of Daniel.</vt:lpstr>
      <vt:lpstr>Memory Verse: “And among them all none was found like Daniel, Hananiah, Mishael and Azariah”                                                                  (Daniel 1:19)</vt:lpstr>
      <vt:lpstr>At about age 20, Nebuchadnezzar, king of  Babylon, took Daniel to Babylon. Daniel was young but had wisdom beyond his years.</vt:lpstr>
      <vt:lpstr>PowerPoint Presentation</vt:lpstr>
      <vt:lpstr>They changed names so to pull them away from their faith and land. They wanted them to adopt the Babylonian habits and religion. </vt:lpstr>
      <vt:lpstr>Daniel and the three Hebrews refused to defile themselves by eating the king’s meat and wine. </vt:lpstr>
      <vt:lpstr>Daniel interpreted the King’s dreams. He had to tell the king that God still ruled over men and nations.</vt:lpstr>
      <vt:lpstr>Jesus referred to Daniel. If Jesus authenticated the words of Daniel, we should never doubt his prophecy.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2024-02-03T15:02:24Z</dcterms:created>
  <dcterms:modified xsi:type="dcterms:W3CDTF">2024-02-03T15:02:24Z</dcterms:modified>
</cp:coreProperties>
</file>