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DB331-457F-6711-E83B-BF665C37C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33DB51-1688-903D-CEC8-CE6C7941B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40A3-E0DB-48A7-98B9-9BA2B9C002CA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0B77A-3CFB-82C3-5F95-15CA96C78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1472FF-FD64-8254-7636-F4D80B0A6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66AE-9D55-4EAF-ABAA-E834CC9D7B44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64651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E73E2B-1C2D-5B12-6C6C-2F0D1B03D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CAD64-66B6-A8FF-2BF1-FC6A7EBAD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BE2B3-E808-B807-1F25-98232C2B4C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140A3-E0DB-48A7-98B9-9BA2B9C002CA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35AC3-1A82-0C9B-B202-EF9B51DC7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24745-BCC5-DE12-0690-198EC274E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E66AE-9D55-4EAF-ABAA-E834CC9D7B44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00636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2E65BF-AACA-7920-5D4A-F1E2808C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BA8F70-41C1-5C99-4584-5513C58B43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60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D1728B-14EF-F9D3-3146-28D5C0D44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King Nebuchadnezzar told Ashpenaz to exile some men from royal families.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12DCA4-DDC6-5AA1-30EB-5C9AC9CB7A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E12A15-D2F0-E040-8F0C-6D1B80D18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1502972" lvl="1" algn="ctr" rtl="0">
              <a:spcBef>
                <a:spcPts val="804"/>
              </a:spcBef>
              <a:spcAft>
                <a:spcPts val="0"/>
              </a:spcAft>
              <a:buSzPts val="2400"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Daniel and 3 other young men were chosen by King Nebuchadnezzar. Daniel was renamed Belteshazzar.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1647C3-AF05-A25F-DE9F-9A925FE900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99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2C78B9-2917-F733-C5B9-3194CCA81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The King wanted them to eat royal food and wine, but Daniel and his friends ate vegetables.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5698B2-D935-8C16-E700-693C543DED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45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88BCDB-3974-AB8E-4321-CB9EBEFEB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After 10 days they were strong. </a:t>
            </a:r>
            <a:br>
              <a:rPr lang="en-GB" sz="36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After 3 years the king picked them to serve in his court.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A83A4B-4BD3-3249-4EC0-F51A964AB7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37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B3C8BF-31FD-169A-D85D-BD9D68C27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EEAB42-4395-EAAE-5C28-13C26D548A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04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F6B89C-21A0-E919-2465-206594D2E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89B10B-9348-45C9-FCDD-7AA1CD4CC8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4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23EE70-EB88-FA7F-CABD-CE132AADF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941334-4451-960E-79A1-11B16EAD5B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97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19AC7E-01C6-16B0-1C13-93D883852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909B21-3344-F33C-5428-99841A343E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85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D03D7E-BFA7-E9E9-39DB-46FD267BC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rPr lang="en-US" sz="4400" b="1">
                <a:latin typeface="Garamond"/>
                <a:ea typeface="Garamond"/>
                <a:cs typeface="Garamond"/>
                <a:sym typeface="Garamond"/>
              </a:rPr>
              <a:t>Word Bank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CBD565-276F-E249-E863-B8643F93FF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0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2E0B7F-81DD-767C-F004-E714CF55F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Objective: 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The blessings of fasting in our life and the necessity of fasting with the church.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CD86AE-C88E-9C57-44C1-D32E031F93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05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0F6FE3-8F8B-594C-9A82-41B6C0F6A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Memory Verse: 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“When the bridegroom will be taken from them, and then they will fast” (St. Matthew 9:15)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3E1978-7830-04AD-3E57-6BBA72CD86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58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5D8A66-3F7C-2C98-5046-433E7A89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Adam and Eve disobeyed God by eating the fruit from the tree.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F83894-81D0-36DA-F719-F6C9147A29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80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F91035-2AD2-45E5-184F-41B570329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64550" lvl="1" algn="ctr" rtl="0">
              <a:spcBef>
                <a:spcPts val="790"/>
              </a:spcBef>
              <a:spcAft>
                <a:spcPts val="0"/>
              </a:spcAft>
              <a:buSzPts val="2400"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Daniel fasted when the Babylonians held him captive. When we fast, God gives us blessings.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E27744-5954-1618-A135-3BFE75525C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34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Custom</PresentationFormat>
  <Paragraphs>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PowerPoint Presentation</vt:lpstr>
      <vt:lpstr>Word Bank</vt:lpstr>
      <vt:lpstr>Objective: The blessings of fasting in our life and the necessity of fasting with the church.</vt:lpstr>
      <vt:lpstr>Memory Verse: “When the bridegroom will be taken from them, and then they will fast” (St. Matthew 9:15)</vt:lpstr>
      <vt:lpstr>Adam and Eve disobeyed God by eating the fruit from the tree.</vt:lpstr>
      <vt:lpstr>Daniel fasted when the Babylonians held him captive. When we fast, God gives us blessings.</vt:lpstr>
      <vt:lpstr>King Nebuchadnezzar told Ashpenaz to exile some men from royal families.</vt:lpstr>
      <vt:lpstr>Daniel and 3 other young men were chosen by King Nebuchadnezzar. Daniel was renamed Belteshazzar.</vt:lpstr>
      <vt:lpstr>The King wanted them to eat royal food and wine, but Daniel and his friends ate vegetables.</vt:lpstr>
      <vt:lpstr>After 10 days they were strong.  After 3 years the king picked them to serve in his court.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2024-02-03T14:34:21Z</dcterms:created>
  <dcterms:modified xsi:type="dcterms:W3CDTF">2024-02-03T14:34:21Z</dcterms:modified>
</cp:coreProperties>
</file>