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F0C9-B05A-6073-37BE-63FCA6B2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49262-FF01-68EA-DF93-2CB171CF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DC05-4880-4D0D-A3E0-C1CC3A6A156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577A-C0A6-B168-71D1-DCCA10D0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5AD86-E6CE-C112-2D6D-73F2113A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249-9E94-406E-86AF-521F9841C61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4386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62B7E-213A-51F3-F5B0-6C404E1B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7F689-F954-2FB1-2C1D-2B9BFA9B4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3D707-8EE0-A274-6A2F-7E2190F0C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DC05-4880-4D0D-A3E0-C1CC3A6A156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40B71-ADC6-B62B-2FDD-1C2770795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4CD66-5C7C-6EA7-2B36-61620723A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8F249-9E94-406E-86AF-521F9841C61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5779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98224C-C923-D15F-1625-CFD2C742E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8E5A3-6133-B8ED-F0F8-D64BFE105E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85DC28-27F8-F6FB-2DD3-D07B4050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marR="6977" algn="ctr">
              <a:spcBef>
                <a:spcPts val="131"/>
              </a:spcBef>
              <a:tabLst>
                <a:tab pos="1376373" algn="l"/>
                <a:tab pos="2874859" algn="l"/>
                <a:tab pos="4116037" algn="l"/>
                <a:tab pos="5663364" algn="l"/>
                <a:tab pos="7768921" algn="l"/>
                <a:tab pos="8848737" algn="l"/>
              </a:tabLst>
            </a:pPr>
            <a:r>
              <a:rPr lang="en-GB" sz="3600" b="1" spc="14">
                <a:latin typeface="Garamond" panose="02020404030301010803" pitchFamily="18" charset="0"/>
              </a:rPr>
              <a:t>T</a:t>
            </a:r>
            <a:r>
              <a:rPr lang="en-GB" sz="3600" b="1" spc="-48">
                <a:latin typeface="Garamond" panose="02020404030301010803" pitchFamily="18" charset="0"/>
              </a:rPr>
              <a:t>h</a:t>
            </a:r>
            <a:r>
              <a:rPr lang="en-GB" sz="3600" b="1" spc="-7">
                <a:latin typeface="Garamond" panose="02020404030301010803" pitchFamily="18" charset="0"/>
              </a:rPr>
              <a:t>e k</a:t>
            </a:r>
            <a:r>
              <a:rPr lang="en-GB" sz="3600" b="1" spc="14">
                <a:latin typeface="Garamond" panose="02020404030301010803" pitchFamily="18" charset="0"/>
              </a:rPr>
              <a:t>i</a:t>
            </a:r>
            <a:r>
              <a:rPr lang="en-GB" sz="3600" b="1" spc="7">
                <a:latin typeface="Garamond" panose="02020404030301010803" pitchFamily="18" charset="0"/>
              </a:rPr>
              <a:t>n</a:t>
            </a:r>
            <a:r>
              <a:rPr lang="en-GB" sz="3600" b="1" spc="-7">
                <a:latin typeface="Garamond" panose="02020404030301010803" pitchFamily="18" charset="0"/>
              </a:rPr>
              <a:t>g </a:t>
            </a:r>
            <a:r>
              <a:rPr lang="en-GB" sz="3600" b="1" spc="21">
                <a:latin typeface="Garamond" panose="02020404030301010803" pitchFamily="18" charset="0"/>
              </a:rPr>
              <a:t>g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-7">
                <a:latin typeface="Garamond" panose="02020404030301010803" pitchFamily="18" charset="0"/>
              </a:rPr>
              <a:t>t </a:t>
            </a:r>
            <a:r>
              <a:rPr lang="en-GB" sz="3600" b="1" spc="-27">
                <a:latin typeface="Garamond" panose="02020404030301010803" pitchFamily="18" charset="0"/>
              </a:rPr>
              <a:t>v</a:t>
            </a:r>
            <a:r>
              <a:rPr lang="en-GB" sz="3600" b="1" spc="27">
                <a:latin typeface="Garamond" panose="02020404030301010803" pitchFamily="18" charset="0"/>
              </a:rPr>
              <a:t>e</a:t>
            </a:r>
            <a:r>
              <a:rPr lang="en-GB" sz="3600" b="1" spc="-41">
                <a:latin typeface="Garamond" panose="02020404030301010803" pitchFamily="18" charset="0"/>
              </a:rPr>
              <a:t>r</a:t>
            </a:r>
            <a:r>
              <a:rPr lang="en-GB" sz="3600" b="1" spc="-7">
                <a:latin typeface="Garamond" panose="02020404030301010803" pitchFamily="18" charset="0"/>
              </a:rPr>
              <a:t>y </a:t>
            </a:r>
            <a:r>
              <a:rPr lang="en-GB" sz="3600" b="1" spc="-27">
                <a:latin typeface="Garamond" panose="02020404030301010803" pitchFamily="18" charset="0"/>
              </a:rPr>
              <a:t>a</a:t>
            </a:r>
            <a:r>
              <a:rPr lang="en-GB" sz="3600" b="1" spc="7">
                <a:latin typeface="Garamond" panose="02020404030301010803" pitchFamily="18" charset="0"/>
              </a:rPr>
              <a:t>n</a:t>
            </a:r>
            <a:r>
              <a:rPr lang="en-GB" sz="3600" b="1" spc="21">
                <a:latin typeface="Garamond" panose="02020404030301010803" pitchFamily="18" charset="0"/>
              </a:rPr>
              <a:t>g</a:t>
            </a:r>
            <a:r>
              <a:rPr lang="en-GB" sz="3600" b="1" spc="-41">
                <a:latin typeface="Garamond" panose="02020404030301010803" pitchFamily="18" charset="0"/>
              </a:rPr>
              <a:t>r</a:t>
            </a:r>
            <a:r>
              <a:rPr lang="en-GB" sz="3600" b="1" spc="27">
                <a:latin typeface="Garamond" panose="02020404030301010803" pitchFamily="18" charset="0"/>
              </a:rPr>
              <a:t>y</a:t>
            </a:r>
            <a:r>
              <a:rPr lang="en-GB" sz="3600" b="1" spc="-7">
                <a:latin typeface="Garamond" panose="02020404030301010803" pitchFamily="18" charset="0"/>
              </a:rPr>
              <a:t>. </a:t>
            </a:r>
            <a:br>
              <a:rPr lang="en-GB" sz="3600" b="1" spc="-7">
                <a:latin typeface="Garamond" panose="02020404030301010803" pitchFamily="18" charset="0"/>
              </a:rPr>
            </a:br>
            <a:r>
              <a:rPr lang="en-GB" sz="3600" b="1" spc="-14">
                <a:latin typeface="Garamond" panose="02020404030301010803" pitchFamily="18" charset="0"/>
              </a:rPr>
              <a:t>H</a:t>
            </a:r>
            <a:r>
              <a:rPr lang="en-GB" sz="3600" b="1" spc="-7">
                <a:latin typeface="Garamond" panose="02020404030301010803" pitchFamily="18" charset="0"/>
              </a:rPr>
              <a:t>e </a:t>
            </a:r>
            <a:r>
              <a:rPr lang="en-GB" sz="3600" b="1" spc="-55">
                <a:latin typeface="Garamond" panose="02020404030301010803" pitchFamily="18" charset="0"/>
              </a:rPr>
              <a:t>o</a:t>
            </a:r>
            <a:r>
              <a:rPr lang="en-GB" sz="3600" b="1" spc="14">
                <a:latin typeface="Garamond" panose="02020404030301010803" pitchFamily="18" charset="0"/>
              </a:rPr>
              <a:t>r</a:t>
            </a:r>
            <a:r>
              <a:rPr lang="en-GB" sz="3600" b="1" spc="7">
                <a:latin typeface="Garamond" panose="02020404030301010803" pitchFamily="18" charset="0"/>
              </a:rPr>
              <a:t>d</a:t>
            </a:r>
            <a:r>
              <a:rPr lang="en-GB" sz="3600" b="1" spc="-27">
                <a:latin typeface="Garamond" panose="02020404030301010803" pitchFamily="18" charset="0"/>
              </a:rPr>
              <a:t>e</a:t>
            </a:r>
            <a:r>
              <a:rPr lang="en-GB" sz="3600" b="1" spc="14">
                <a:latin typeface="Garamond" panose="02020404030301010803" pitchFamily="18" charset="0"/>
              </a:rPr>
              <a:t>r</a:t>
            </a:r>
            <a:r>
              <a:rPr lang="en-GB" sz="3600" b="1" spc="-27">
                <a:latin typeface="Garamond" panose="02020404030301010803" pitchFamily="18" charset="0"/>
              </a:rPr>
              <a:t>e</a:t>
            </a:r>
            <a:r>
              <a:rPr lang="en-GB" sz="3600" b="1" spc="-7">
                <a:latin typeface="Garamond" panose="02020404030301010803" pitchFamily="18" charset="0"/>
              </a:rPr>
              <a:t>d </a:t>
            </a:r>
            <a:r>
              <a:rPr lang="en-GB" sz="3600" b="1" spc="-14">
                <a:latin typeface="Garamond" panose="02020404030301010803" pitchFamily="18" charset="0"/>
              </a:rPr>
              <a:t>the </a:t>
            </a:r>
            <a:r>
              <a:rPr lang="en-GB" sz="3600" b="1" spc="-7">
                <a:latin typeface="Garamond" panose="02020404030301010803" pitchFamily="18" charset="0"/>
              </a:rPr>
              <a:t>guards </a:t>
            </a:r>
            <a:r>
              <a:rPr lang="en-GB" sz="3600" b="1">
                <a:latin typeface="Garamond" panose="02020404030301010803" pitchFamily="18" charset="0"/>
              </a:rPr>
              <a:t>to </a:t>
            </a:r>
            <a:r>
              <a:rPr lang="en-GB" sz="3600" b="1" spc="7">
                <a:latin typeface="Garamond" panose="02020404030301010803" pitchFamily="18" charset="0"/>
              </a:rPr>
              <a:t>tie </a:t>
            </a:r>
            <a:r>
              <a:rPr lang="en-GB" sz="3600" b="1" spc="-7">
                <a:latin typeface="Garamond" panose="02020404030301010803" pitchFamily="18" charset="0"/>
              </a:rPr>
              <a:t>them</a:t>
            </a:r>
            <a:r>
              <a:rPr lang="en-GB" sz="3600" b="1" spc="-62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up.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958BC-7441-CC10-14AF-21ADB83A1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1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82511C-C8EA-817F-09E1-903974FC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marR="6977" algn="ctr">
              <a:spcBef>
                <a:spcPts val="131"/>
              </a:spcBef>
              <a:tabLst>
                <a:tab pos="1822081" algn="l"/>
                <a:tab pos="3774124" algn="l"/>
                <a:tab pos="5168814" algn="l"/>
                <a:tab pos="7872716" algn="l"/>
                <a:tab pos="9999204" algn="l"/>
              </a:tabLst>
            </a:pPr>
            <a:r>
              <a:rPr lang="en-GB" sz="3600" b="1" spc="14">
                <a:latin typeface="Garamond" panose="02020404030301010803" pitchFamily="18" charset="0"/>
              </a:rPr>
              <a:t>The guards threw them in	the hot furnace. </a:t>
            </a:r>
            <a:br>
              <a:rPr lang="en-GB" sz="3600" b="1" spc="14">
                <a:latin typeface="Garamond" panose="02020404030301010803" pitchFamily="18" charset="0"/>
              </a:rPr>
            </a:br>
            <a:r>
              <a:rPr lang="en-GB" sz="3600" b="1" spc="14">
                <a:latin typeface="Garamond" panose="02020404030301010803" pitchFamily="18" charset="0"/>
              </a:rPr>
              <a:t>They were singing praises. </a:t>
            </a:r>
            <a:endParaRPr lang="en-GB" sz="3600" b="1" spc="14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E679F-8413-F6F4-68FA-0FB1AB637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2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E1B5CF-2FA3-99F3-52A1-C2087E39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marR="6977" algn="ctr">
              <a:spcBef>
                <a:spcPts val="131"/>
              </a:spcBef>
              <a:tabLst>
                <a:tab pos="1822081" algn="l"/>
                <a:tab pos="3774124" algn="l"/>
                <a:tab pos="5168814" algn="l"/>
                <a:tab pos="7872716" algn="l"/>
                <a:tab pos="9999204" algn="l"/>
              </a:tabLst>
            </a:pPr>
            <a:r>
              <a:rPr lang="en-GB" sz="3600" b="1" spc="14">
                <a:latin typeface="Garamond" panose="02020404030301010803" pitchFamily="18" charset="0"/>
              </a:rPr>
              <a:t>The people outside	 saw four people inside the furnace.</a:t>
            </a:r>
            <a:endParaRPr lang="en-GB" sz="3600" b="1" spc="14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1AAA1-4B8F-E316-FDF7-BF05B97FB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A8D17C-9D94-E2DB-283A-F78DF4B7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marR="6977" algn="ctr">
              <a:spcBef>
                <a:spcPts val="131"/>
              </a:spcBef>
              <a:tabLst>
                <a:tab pos="1822081" algn="l"/>
                <a:tab pos="3774124" algn="l"/>
                <a:tab pos="5168814" algn="l"/>
                <a:tab pos="7872716" algn="l"/>
                <a:tab pos="9999204" algn="l"/>
              </a:tabLst>
            </a:pPr>
            <a:r>
              <a:rPr lang="en-GB" sz="3600" b="1" spc="14">
                <a:latin typeface="Garamond" panose="02020404030301010803" pitchFamily="18" charset="0"/>
              </a:rPr>
              <a:t>T</a:t>
            </a:r>
            <a:r>
              <a:rPr lang="en-GB" sz="3600" b="1" spc="-48">
                <a:latin typeface="Garamond" panose="02020404030301010803" pitchFamily="18" charset="0"/>
              </a:rPr>
              <a:t>h</a:t>
            </a:r>
            <a:r>
              <a:rPr lang="en-GB" sz="3600" b="1" spc="27">
                <a:latin typeface="Garamond" panose="02020404030301010803" pitchFamily="18" charset="0"/>
              </a:rPr>
              <a:t>e</a:t>
            </a:r>
            <a:r>
              <a:rPr lang="en-GB" sz="3600" b="1" spc="-7">
                <a:latin typeface="Garamond" panose="02020404030301010803" pitchFamily="18" charset="0"/>
              </a:rPr>
              <a:t>y </a:t>
            </a:r>
            <a:r>
              <a:rPr lang="en-GB" sz="3600" b="1">
                <a:latin typeface="Garamond" panose="02020404030301010803" pitchFamily="18" charset="0"/>
              </a:rPr>
              <a:t>c</a:t>
            </a:r>
            <a:r>
              <a:rPr lang="en-GB" sz="3600" b="1" spc="-27">
                <a:latin typeface="Garamond" panose="02020404030301010803" pitchFamily="18" charset="0"/>
              </a:rPr>
              <a:t>am</a:t>
            </a:r>
            <a:r>
              <a:rPr lang="en-GB" sz="3600" b="1" spc="-7">
                <a:latin typeface="Garamond" panose="02020404030301010803" pitchFamily="18" charset="0"/>
              </a:rPr>
              <a:t>e 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7">
                <a:latin typeface="Garamond" panose="02020404030301010803" pitchFamily="18" charset="0"/>
              </a:rPr>
              <a:t>u</a:t>
            </a:r>
            <a:r>
              <a:rPr lang="en-GB" sz="3600" b="1" spc="-7">
                <a:latin typeface="Garamond" panose="02020404030301010803" pitchFamily="18" charset="0"/>
              </a:rPr>
              <a:t>t </a:t>
            </a:r>
            <a:r>
              <a:rPr lang="en-GB" sz="3600" b="1" spc="14">
                <a:latin typeface="Garamond" panose="02020404030301010803" pitchFamily="18" charset="0"/>
              </a:rPr>
              <a:t>w</a:t>
            </a:r>
            <a:r>
              <a:rPr lang="en-GB" sz="3600" b="1" spc="-41">
                <a:latin typeface="Garamond" panose="02020404030301010803" pitchFamily="18" charset="0"/>
              </a:rPr>
              <a:t>i</a:t>
            </a:r>
            <a:r>
              <a:rPr lang="en-GB" sz="3600" b="1" spc="7">
                <a:latin typeface="Garamond" panose="02020404030301010803" pitchFamily="18" charset="0"/>
              </a:rPr>
              <a:t>th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7">
                <a:latin typeface="Garamond" panose="02020404030301010803" pitchFamily="18" charset="0"/>
              </a:rPr>
              <a:t>u</a:t>
            </a:r>
            <a:r>
              <a:rPr lang="en-GB" sz="3600" b="1" spc="-7">
                <a:latin typeface="Garamond" panose="02020404030301010803" pitchFamily="18" charset="0"/>
              </a:rPr>
              <a:t>t </a:t>
            </a:r>
            <a:r>
              <a:rPr lang="en-GB" sz="3600" b="1" spc="7">
                <a:latin typeface="Garamond" panose="02020404030301010803" pitchFamily="18" charset="0"/>
              </a:rPr>
              <a:t>h</a:t>
            </a:r>
            <a:r>
              <a:rPr lang="en-GB" sz="3600" b="1" spc="-27">
                <a:latin typeface="Garamond" panose="02020404030301010803" pitchFamily="18" charset="0"/>
              </a:rPr>
              <a:t>a</a:t>
            </a:r>
            <a:r>
              <a:rPr lang="en-GB" sz="3600" b="1" spc="-41">
                <a:latin typeface="Garamond" panose="02020404030301010803" pitchFamily="18" charset="0"/>
              </a:rPr>
              <a:t>r</a:t>
            </a:r>
            <a:r>
              <a:rPr lang="en-GB" sz="3600" b="1" spc="27">
                <a:latin typeface="Garamond" panose="02020404030301010803" pitchFamily="18" charset="0"/>
              </a:rPr>
              <a:t>m</a:t>
            </a:r>
            <a:r>
              <a:rPr lang="en-GB" sz="3600" b="1" spc="-7">
                <a:latin typeface="Garamond" panose="02020404030301010803" pitchFamily="18" charset="0"/>
              </a:rPr>
              <a:t>. </a:t>
            </a:r>
            <a:br>
              <a:rPr lang="en-GB" sz="3600" b="1" spc="-7">
                <a:latin typeface="Garamond" panose="02020404030301010803" pitchFamily="18" charset="0"/>
              </a:rPr>
            </a:br>
            <a:r>
              <a:rPr lang="en-GB" sz="3600" b="1" spc="-41">
                <a:latin typeface="Garamond" panose="02020404030301010803" pitchFamily="18" charset="0"/>
              </a:rPr>
              <a:t>T</a:t>
            </a:r>
            <a:r>
              <a:rPr lang="en-GB" sz="3600" b="1" spc="7">
                <a:latin typeface="Garamond" panose="02020404030301010803" pitchFamily="18" charset="0"/>
              </a:rPr>
              <a:t>h</a:t>
            </a:r>
            <a:r>
              <a:rPr lang="en-GB" sz="3600" b="1" spc="-7">
                <a:latin typeface="Garamond" panose="02020404030301010803" pitchFamily="18" charset="0"/>
              </a:rPr>
              <a:t>e </a:t>
            </a:r>
            <a:r>
              <a:rPr lang="en-GB" sz="3600" b="1" spc="-14">
                <a:latin typeface="Garamond" panose="02020404030301010803" pitchFamily="18" charset="0"/>
              </a:rPr>
              <a:t>king glorified</a:t>
            </a:r>
            <a:r>
              <a:rPr lang="en-GB" sz="3600" b="1" spc="89">
                <a:latin typeface="Garamond" panose="02020404030301010803" pitchFamily="18" charset="0"/>
              </a:rPr>
              <a:t> </a:t>
            </a:r>
            <a:r>
              <a:rPr lang="en-GB" sz="3600" b="1" spc="-14">
                <a:latin typeface="Garamond" panose="02020404030301010803" pitchFamily="18" charset="0"/>
              </a:rPr>
              <a:t>God.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CD8A0-8ECB-2116-CCFF-108D9C6926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7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F0BA5C-370F-38A9-2438-1B4EDD81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25DCB-B13B-DCFC-9D72-A4906E4DFC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5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4325E4-0DC7-6412-626F-7EB6C356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0A284-3F7C-EFAB-AE32-A5551E8A4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3ED2AD-B58B-C015-7049-708D4519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D8678-EAF4-A000-DC43-226AB4BE1C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3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C90DB9-4478-2EE1-F78F-6D9CCE4A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04499" marR="891416" algn="ctr">
              <a:spcBef>
                <a:spcPts val="131"/>
              </a:spcBef>
            </a:pPr>
            <a:r>
              <a:rPr lang="en-GB" sz="4000" b="1" spc="-34">
                <a:solidFill>
                  <a:srgbClr val="C00000"/>
                </a:solidFill>
                <a:latin typeface="Garamond" panose="02020404030301010803" pitchFamily="18" charset="0"/>
              </a:rPr>
              <a:t>Preparation for the chapter </a:t>
            </a:r>
            <a:br>
              <a:rPr lang="en-GB" sz="4000" b="1" spc="-34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4000" b="1" spc="-48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Daniel and his three</a:t>
            </a:r>
            <a:r>
              <a:rPr lang="en-GB" sz="4000" b="1" spc="-2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f</a:t>
            </a:r>
            <a:r>
              <a:rPr lang="en-GB" sz="4000" b="1" spc="-7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riends </a:t>
            </a:r>
            <a:r>
              <a:rPr lang="en-GB" sz="4000" b="1" spc="7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 </a:t>
            </a:r>
            <a:r>
              <a:rPr lang="en-GB" sz="4000" b="1" spc="-14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</a:t>
            </a:r>
            <a:r>
              <a:rPr lang="en-GB" sz="4000" b="1" spc="2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GB" sz="4000" b="1" spc="-14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furnace</a:t>
            </a:r>
            <a:endParaRPr lang="en-GB" sz="4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lnSpc>
                <a:spcPct val="100000"/>
              </a:lnSpc>
            </a:pPr>
            <a:br>
              <a:rPr lang="en-GB" sz="2000" b="1" spc="-7">
                <a:latin typeface="Garamond" panose="02020404030301010803" pitchFamily="18" charset="0"/>
              </a:rPr>
            </a:br>
            <a:r>
              <a:rPr lang="en-GB" sz="4000" b="1" spc="-7">
                <a:latin typeface="Garamond" panose="02020404030301010803" pitchFamily="18" charset="0"/>
              </a:rPr>
              <a:t>Lesson Outline</a:t>
            </a:r>
            <a:endParaRPr lang="en-GB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DA22A-9C83-4BBE-A16D-DCC0E8106A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9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13CD96-2AA3-8BD6-9F1F-9DBC013B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algn="ctr">
              <a:spcBef>
                <a:spcPts val="137"/>
              </a:spcBef>
            </a:pPr>
            <a:r>
              <a:rPr lang="en-US" sz="4400" b="1" spc="-76">
                <a:latin typeface="Garamond" panose="02020404030301010803" pitchFamily="18" charset="0"/>
              </a:rPr>
              <a:t>Word</a:t>
            </a:r>
            <a:r>
              <a:rPr lang="en-US" sz="4400" b="1" spc="-117">
                <a:latin typeface="Garamond" panose="02020404030301010803" pitchFamily="18" charset="0"/>
              </a:rPr>
              <a:t> </a:t>
            </a:r>
            <a:r>
              <a:rPr lang="en-US" sz="4400" b="1" spc="-7">
                <a:latin typeface="Garamond" panose="02020404030301010803" pitchFamily="18" charset="0"/>
              </a:rPr>
              <a:t>Bank</a:t>
            </a:r>
            <a:endParaRPr lang="en-US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50BBB-A0EF-7A93-2EF4-9DB1571E7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2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758F93-1FC8-A849-1322-DDE2A829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marR="6977">
              <a:spcBef>
                <a:spcPts val="137"/>
              </a:spcBef>
              <a:tabLst>
                <a:tab pos="3727896" algn="l"/>
                <a:tab pos="4910634" algn="l"/>
                <a:tab pos="7015317" algn="l"/>
                <a:tab pos="8798147" algn="l"/>
                <a:tab pos="10573130" algn="l"/>
              </a:tabLst>
            </a:pPr>
            <a:r>
              <a:rPr lang="en-GB" sz="4000" b="1" spc="21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4000" b="1" spc="-41">
                <a:solidFill>
                  <a:srgbClr val="C00000"/>
                </a:solidFill>
                <a:latin typeface="Garamond" panose="02020404030301010803" pitchFamily="18" charset="0"/>
              </a:rPr>
              <a:t>b</a:t>
            </a:r>
            <a:r>
              <a:rPr lang="en-GB" sz="4000" b="1" spc="27">
                <a:solidFill>
                  <a:srgbClr val="C00000"/>
                </a:solidFill>
                <a:latin typeface="Garamond" panose="02020404030301010803" pitchFamily="18" charset="0"/>
              </a:rPr>
              <a:t>j</a:t>
            </a:r>
            <a:r>
              <a:rPr lang="en-GB" sz="4000" b="1" spc="-27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4000" b="1" spc="7">
                <a:solidFill>
                  <a:srgbClr val="C00000"/>
                </a:solidFill>
                <a:latin typeface="Garamond" panose="02020404030301010803" pitchFamily="18" charset="0"/>
              </a:rPr>
              <a:t>c</a:t>
            </a:r>
            <a:r>
              <a:rPr lang="en-GB" sz="4000" b="1" spc="-41">
                <a:solidFill>
                  <a:srgbClr val="C00000"/>
                </a:solidFill>
                <a:latin typeface="Garamond" panose="02020404030301010803" pitchFamily="18" charset="0"/>
              </a:rPr>
              <a:t>t</a:t>
            </a:r>
            <a:r>
              <a:rPr lang="en-GB" sz="4000" b="1" spc="21">
                <a:solidFill>
                  <a:srgbClr val="C00000"/>
                </a:solidFill>
                <a:latin typeface="Garamond" panose="02020404030301010803" pitchFamily="18" charset="0"/>
              </a:rPr>
              <a:t>i</a:t>
            </a:r>
            <a:r>
              <a:rPr lang="en-GB" sz="4000" b="1" spc="-82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4000" b="1" spc="34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  <a:t>: </a:t>
            </a:r>
            <a:r>
              <a:rPr lang="en-GB" sz="4000" b="1" spc="-577">
                <a:latin typeface="Garamond" panose="02020404030301010803" pitchFamily="18" charset="0"/>
              </a:rPr>
              <a:t>T</a:t>
            </a:r>
            <a:r>
              <a:rPr lang="en-GB" sz="4000" b="1">
                <a:latin typeface="Garamond" panose="02020404030301010803" pitchFamily="18" charset="0"/>
              </a:rPr>
              <a:t>o </a:t>
            </a:r>
            <a:r>
              <a:rPr lang="en-GB" sz="4000" b="1" spc="21">
                <a:latin typeface="Garamond" panose="02020404030301010803" pitchFamily="18" charset="0"/>
              </a:rPr>
              <a:t>l</a:t>
            </a:r>
            <a:r>
              <a:rPr lang="en-GB" sz="4000" b="1" spc="-27">
                <a:latin typeface="Garamond" panose="02020404030301010803" pitchFamily="18" charset="0"/>
              </a:rPr>
              <a:t>e</a:t>
            </a:r>
            <a:r>
              <a:rPr lang="en-GB" sz="4000" b="1" spc="34">
                <a:latin typeface="Garamond" panose="02020404030301010803" pitchFamily="18" charset="0"/>
              </a:rPr>
              <a:t>a</a:t>
            </a:r>
            <a:r>
              <a:rPr lang="en-GB" sz="4000" b="1" spc="-34">
                <a:latin typeface="Garamond" panose="02020404030301010803" pitchFamily="18" charset="0"/>
              </a:rPr>
              <a:t>r</a:t>
            </a:r>
            <a:r>
              <a:rPr lang="en-GB" sz="4000" b="1">
                <a:latin typeface="Garamond" panose="02020404030301010803" pitchFamily="18" charset="0"/>
              </a:rPr>
              <a:t>n </a:t>
            </a:r>
            <a:r>
              <a:rPr lang="en-GB" sz="4000" b="1" spc="14">
                <a:latin typeface="Garamond" panose="02020404030301010803" pitchFamily="18" charset="0"/>
              </a:rPr>
              <a:t>t</a:t>
            </a:r>
            <a:r>
              <a:rPr lang="en-GB" sz="4000" b="1" spc="-41">
                <a:latin typeface="Garamond" panose="02020404030301010803" pitchFamily="18" charset="0"/>
              </a:rPr>
              <a:t>h</a:t>
            </a:r>
            <a:r>
              <a:rPr lang="en-GB" sz="4000" b="1" spc="-27">
                <a:latin typeface="Garamond" panose="02020404030301010803" pitchFamily="18" charset="0"/>
              </a:rPr>
              <a:t>a</a:t>
            </a:r>
            <a:r>
              <a:rPr lang="en-GB" sz="4000" b="1">
                <a:latin typeface="Garamond" panose="02020404030301010803" pitchFamily="18" charset="0"/>
              </a:rPr>
              <a:t>t </a:t>
            </a:r>
            <a:r>
              <a:rPr lang="en-GB" sz="4000" b="1" spc="14">
                <a:latin typeface="Garamond" panose="02020404030301010803" pitchFamily="18" charset="0"/>
              </a:rPr>
              <a:t>G</a:t>
            </a:r>
            <a:r>
              <a:rPr lang="en-GB" sz="4000" b="1" spc="-48">
                <a:latin typeface="Garamond" panose="02020404030301010803" pitchFamily="18" charset="0"/>
              </a:rPr>
              <a:t>o</a:t>
            </a:r>
            <a:r>
              <a:rPr lang="en-GB" sz="4000" b="1">
                <a:latin typeface="Garamond" panose="02020404030301010803" pitchFamily="18" charset="0"/>
              </a:rPr>
              <a:t>d </a:t>
            </a:r>
            <a:r>
              <a:rPr lang="en-GB" sz="4000" b="1" spc="21">
                <a:latin typeface="Garamond" panose="02020404030301010803" pitchFamily="18" charset="0"/>
              </a:rPr>
              <a:t>i</a:t>
            </a:r>
            <a:r>
              <a:rPr lang="en-GB" sz="4000" b="1">
                <a:latin typeface="Garamond" panose="02020404030301010803" pitchFamily="18" charset="0"/>
              </a:rPr>
              <a:t>s with </a:t>
            </a:r>
            <a:r>
              <a:rPr lang="en-GB" sz="4000" b="1" spc="7">
                <a:latin typeface="Garamond" panose="02020404030301010803" pitchFamily="18" charset="0"/>
              </a:rPr>
              <a:t>us </a:t>
            </a:r>
            <a:r>
              <a:rPr lang="en-GB" sz="4000" b="1" spc="-7">
                <a:latin typeface="Garamond" panose="02020404030301010803" pitchFamily="18" charset="0"/>
              </a:rPr>
              <a:t>all the</a:t>
            </a:r>
            <a:r>
              <a:rPr lang="en-GB" sz="4000" b="1" spc="-82">
                <a:latin typeface="Garamond" panose="02020404030301010803" pitchFamily="18" charset="0"/>
              </a:rPr>
              <a:t> </a:t>
            </a:r>
            <a:r>
              <a:rPr lang="en-GB" sz="4000" b="1" spc="-7">
                <a:latin typeface="Garamond" panose="02020404030301010803" pitchFamily="18" charset="0"/>
              </a:rPr>
              <a:t>time.</a:t>
            </a:r>
            <a:endParaRPr lang="en-GB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94479-DDF8-E11B-F4F6-CE2614B31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3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EEACB8-97CA-672E-EE6E-93BADBE1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marR="6977">
              <a:spcBef>
                <a:spcPts val="131"/>
              </a:spcBef>
            </a:pPr>
            <a:r>
              <a:rPr lang="en-GB" sz="3600" b="1" spc="-7">
                <a:solidFill>
                  <a:srgbClr val="C00000"/>
                </a:solidFill>
                <a:latin typeface="Garamond" panose="02020404030301010803" pitchFamily="18" charset="0"/>
              </a:rPr>
              <a:t>Memory </a:t>
            </a:r>
            <a:r>
              <a:rPr lang="en-GB" sz="3600" b="1" spc="-69">
                <a:solidFill>
                  <a:srgbClr val="C00000"/>
                </a:solidFill>
                <a:latin typeface="Garamond" panose="02020404030301010803" pitchFamily="18" charset="0"/>
              </a:rPr>
              <a:t>Verse: </a:t>
            </a:r>
            <a:r>
              <a:rPr lang="en-GB" sz="3600" b="1" spc="7">
                <a:latin typeface="Garamond" panose="02020404030301010803" pitchFamily="18" charset="0"/>
              </a:rPr>
              <a:t>“I </a:t>
            </a:r>
            <a:r>
              <a:rPr lang="en-GB" sz="3600" b="1" spc="-21">
                <a:latin typeface="Garamond" panose="02020404030301010803" pitchFamily="18" charset="0"/>
              </a:rPr>
              <a:t>will </a:t>
            </a:r>
            <a:r>
              <a:rPr lang="en-GB" sz="3600" b="1" spc="-27">
                <a:latin typeface="Garamond" panose="02020404030301010803" pitchFamily="18" charset="0"/>
              </a:rPr>
              <a:t>fear </a:t>
            </a:r>
            <a:r>
              <a:rPr lang="en-GB" sz="3600" b="1">
                <a:latin typeface="Garamond" panose="02020404030301010803" pitchFamily="18" charset="0"/>
              </a:rPr>
              <a:t>no </a:t>
            </a:r>
            <a:r>
              <a:rPr lang="en-GB" sz="3600" b="1" spc="-7">
                <a:latin typeface="Garamond" panose="02020404030301010803" pitchFamily="18" charset="0"/>
              </a:rPr>
              <a:t>evil; </a:t>
            </a:r>
            <a:r>
              <a:rPr lang="en-GB" sz="3600" b="1" spc="-14">
                <a:latin typeface="Garamond" panose="02020404030301010803" pitchFamily="18" charset="0"/>
              </a:rPr>
              <a:t>for </a:t>
            </a:r>
            <a:r>
              <a:rPr lang="en-GB" sz="3600" b="1" spc="-7">
                <a:latin typeface="Garamond" panose="02020404030301010803" pitchFamily="18" charset="0"/>
              </a:rPr>
              <a:t>you are with </a:t>
            </a:r>
            <a:r>
              <a:rPr lang="en-GB" sz="3600" b="1">
                <a:latin typeface="Garamond" panose="02020404030301010803" pitchFamily="18" charset="0"/>
              </a:rPr>
              <a:t>me” 							    </a:t>
            </a:r>
            <a:r>
              <a:rPr lang="en-GB" sz="3600" b="1" spc="-14">
                <a:latin typeface="Garamond" panose="02020404030301010803" pitchFamily="18" charset="0"/>
              </a:rPr>
              <a:t>(Psalm</a:t>
            </a:r>
            <a:r>
              <a:rPr lang="en-GB" sz="3600" b="1" spc="-34">
                <a:latin typeface="Garamond" panose="02020404030301010803" pitchFamily="18" charset="0"/>
              </a:rPr>
              <a:t> </a:t>
            </a:r>
            <a:r>
              <a:rPr lang="en-GB" sz="3600" b="1" spc="-7">
                <a:latin typeface="Garamond" panose="02020404030301010803" pitchFamily="18" charset="0"/>
              </a:rPr>
              <a:t>23:4)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E4252-0CDD-A559-2B44-AE4173DA6E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25E987-F902-5329-776B-8F43170F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9A54B-F9FC-CDB1-817D-38EC9EC3F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3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B6F9E9-1929-D29B-333A-5089559E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5" marR="6977" algn="ctr">
              <a:spcBef>
                <a:spcPts val="131"/>
              </a:spcBef>
              <a:tabLst>
                <a:tab pos="3237705" algn="l"/>
                <a:tab pos="5719188" algn="l"/>
                <a:tab pos="8827803" algn="l"/>
              </a:tabLst>
            </a:pPr>
            <a:r>
              <a:rPr lang="en-GB" sz="3600" b="1" spc="-14">
                <a:latin typeface="Garamond" panose="02020404030301010803" pitchFamily="18" charset="0"/>
              </a:rPr>
              <a:t>D</a:t>
            </a:r>
            <a:r>
              <a:rPr lang="en-GB" sz="3600" b="1" spc="-27">
                <a:latin typeface="Garamond" panose="02020404030301010803" pitchFamily="18" charset="0"/>
              </a:rPr>
              <a:t>a</a:t>
            </a:r>
            <a:r>
              <a:rPr lang="en-GB" sz="3600" b="1" spc="7">
                <a:latin typeface="Garamond" panose="02020404030301010803" pitchFamily="18" charset="0"/>
              </a:rPr>
              <a:t>n</a:t>
            </a:r>
            <a:r>
              <a:rPr lang="en-GB" sz="3600" b="1" spc="14">
                <a:latin typeface="Garamond" panose="02020404030301010803" pitchFamily="18" charset="0"/>
              </a:rPr>
              <a:t>i</a:t>
            </a:r>
            <a:r>
              <a:rPr lang="en-GB" sz="3600" b="1" spc="-27">
                <a:latin typeface="Garamond" panose="02020404030301010803" pitchFamily="18" charset="0"/>
              </a:rPr>
              <a:t>e</a:t>
            </a:r>
            <a:r>
              <a:rPr lang="en-GB" sz="3600" b="1" spc="14">
                <a:latin typeface="Garamond" panose="02020404030301010803" pitchFamily="18" charset="0"/>
              </a:rPr>
              <a:t>l and his </a:t>
            </a:r>
            <a:r>
              <a:rPr lang="en-GB" sz="3600" b="1" spc="7">
                <a:latin typeface="Garamond" panose="02020404030301010803" pitchFamily="18" charset="0"/>
              </a:rPr>
              <a:t>th</a:t>
            </a:r>
            <a:r>
              <a:rPr lang="en-GB" sz="3600" b="1" spc="14">
                <a:latin typeface="Garamond" panose="02020404030301010803" pitchFamily="18" charset="0"/>
              </a:rPr>
              <a:t>r</a:t>
            </a:r>
            <a:r>
              <a:rPr lang="en-GB" sz="3600" b="1" spc="-27">
                <a:latin typeface="Garamond" panose="02020404030301010803" pitchFamily="18" charset="0"/>
              </a:rPr>
              <a:t>e</a:t>
            </a:r>
            <a:r>
              <a:rPr lang="en-GB" sz="3600" b="1" spc="-7">
                <a:latin typeface="Garamond" panose="02020404030301010803" pitchFamily="18" charset="0"/>
              </a:rPr>
              <a:t>e </a:t>
            </a:r>
            <a:r>
              <a:rPr lang="en-GB" sz="3600" b="1" spc="7">
                <a:latin typeface="Garamond" panose="02020404030301010803" pitchFamily="18" charset="0"/>
              </a:rPr>
              <a:t>f</a:t>
            </a:r>
            <a:r>
              <a:rPr lang="en-GB" sz="3600" b="1" spc="-41">
                <a:latin typeface="Garamond" panose="02020404030301010803" pitchFamily="18" charset="0"/>
              </a:rPr>
              <a:t>r</a:t>
            </a:r>
            <a:r>
              <a:rPr lang="en-GB" sz="3600" b="1" spc="14">
                <a:latin typeface="Garamond" panose="02020404030301010803" pitchFamily="18" charset="0"/>
              </a:rPr>
              <a:t>i</a:t>
            </a:r>
            <a:r>
              <a:rPr lang="en-GB" sz="3600" b="1" spc="-27">
                <a:latin typeface="Garamond" panose="02020404030301010803" pitchFamily="18" charset="0"/>
              </a:rPr>
              <a:t>e</a:t>
            </a:r>
            <a:r>
              <a:rPr lang="en-GB" sz="3600" b="1" spc="7">
                <a:latin typeface="Garamond" panose="02020404030301010803" pitchFamily="18" charset="0"/>
              </a:rPr>
              <a:t>nd</a:t>
            </a:r>
            <a:r>
              <a:rPr lang="en-GB" sz="3600" b="1" spc="-7">
                <a:latin typeface="Garamond" panose="02020404030301010803" pitchFamily="18" charset="0"/>
              </a:rPr>
              <a:t>s, </a:t>
            </a:r>
            <a:r>
              <a:rPr lang="en-GB" sz="3600" b="1" spc="-27">
                <a:latin typeface="Garamond" panose="02020404030301010803" pitchFamily="18" charset="0"/>
              </a:rPr>
              <a:t>S</a:t>
            </a:r>
            <a:r>
              <a:rPr lang="en-GB" sz="3600" b="1" spc="7">
                <a:latin typeface="Garamond" panose="02020404030301010803" pitchFamily="18" charset="0"/>
              </a:rPr>
              <a:t>h</a:t>
            </a:r>
            <a:r>
              <a:rPr lang="en-GB" sz="3600" b="1" spc="27">
                <a:latin typeface="Garamond" panose="02020404030301010803" pitchFamily="18" charset="0"/>
              </a:rPr>
              <a:t>a</a:t>
            </a:r>
            <a:r>
              <a:rPr lang="en-GB" sz="3600" b="1" spc="-48">
                <a:latin typeface="Garamond" panose="02020404030301010803" pitchFamily="18" charset="0"/>
              </a:rPr>
              <a:t>d</a:t>
            </a:r>
            <a:r>
              <a:rPr lang="en-GB" sz="3600" b="1" spc="14">
                <a:latin typeface="Garamond" panose="02020404030301010803" pitchFamily="18" charset="0"/>
              </a:rPr>
              <a:t>r</a:t>
            </a:r>
            <a:r>
              <a:rPr lang="en-GB" sz="3600" b="1" spc="-27">
                <a:latin typeface="Garamond" panose="02020404030301010803" pitchFamily="18" charset="0"/>
              </a:rPr>
              <a:t>a</a:t>
            </a:r>
            <a:r>
              <a:rPr lang="en-GB" sz="3600" b="1">
                <a:latin typeface="Garamond" panose="02020404030301010803" pitchFamily="18" charset="0"/>
              </a:rPr>
              <a:t>c</a:t>
            </a:r>
            <a:r>
              <a:rPr lang="en-GB" sz="3600" b="1" spc="7">
                <a:latin typeface="Garamond" panose="02020404030301010803" pitchFamily="18" charset="0"/>
              </a:rPr>
              <a:t>h</a:t>
            </a:r>
            <a:r>
              <a:rPr lang="en-GB" sz="3600" b="1" spc="-7">
                <a:latin typeface="Garamond" panose="02020404030301010803" pitchFamily="18" charset="0"/>
              </a:rPr>
              <a:t>, Meshach and Abednego,</a:t>
            </a:r>
            <a:r>
              <a:rPr lang="en-GB" sz="3600" b="1" spc="41">
                <a:latin typeface="Garamond" panose="02020404030301010803" pitchFamily="18" charset="0"/>
              </a:rPr>
              <a:t> </a:t>
            </a:r>
            <a:r>
              <a:rPr lang="en-GB" sz="3600" b="1" spc="-7">
                <a:latin typeface="Garamond" panose="02020404030301010803" pitchFamily="18" charset="0"/>
              </a:rPr>
              <a:t>refused.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F64E6-563A-74F2-B420-A0459F3640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35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 Daniel and his three friends in the furnace  Lesson Outline</vt:lpstr>
      <vt:lpstr>Word Bank</vt:lpstr>
      <vt:lpstr>Objective: To learn that God is with us all the time.</vt:lpstr>
      <vt:lpstr>Memory Verse: “I will fear no evil; for you are with me”            (Psalm 23:4)</vt:lpstr>
      <vt:lpstr>PowerPoint Presentation</vt:lpstr>
      <vt:lpstr>Daniel and his three friends, Shadrach, Meshach and Abednego, refused.</vt:lpstr>
      <vt:lpstr>The king got very angry.  He ordered the guards to tie them up.</vt:lpstr>
      <vt:lpstr>The guards threw them in the hot furnace.  They were singing praises. </vt:lpstr>
      <vt:lpstr>The people outside  saw four people inside the furnace.</vt:lpstr>
      <vt:lpstr>They came out without harm.  The king glorified God.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2024-02-03T12:12:43Z</dcterms:created>
  <dcterms:modified xsi:type="dcterms:W3CDTF">2024-02-03T12:12:43Z</dcterms:modified>
</cp:coreProperties>
</file>