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9913-F285-DFA1-6246-5FC44945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71FD8-1559-B874-D680-6FB65DE7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377-C118-4D27-AFC6-AB9B6809583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9DBCB-12AC-9048-5A8D-A3BA7AE1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B0DCA-2CBB-ED04-FDDA-F8C04A19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086-E611-4F56-BB04-9BD0EF676E0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122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E0155-89A4-758A-0C8D-F64DACD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69ED3-B4AF-F371-1D9F-A6BF409B0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188A-8F3C-4CFC-BAF8-5080703E9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4377-C118-4D27-AFC6-AB9B6809583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0039E-C96B-06A4-B025-AF2FDF4B1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E3BA-5026-3F46-6D58-B7865B8AE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1086-E611-4F56-BB04-9BD0EF676E0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148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15BBE-6522-0530-7F2F-264DA58E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A63A6-6CB9-E4B9-E662-74D5FCC64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D312BF-6AA8-6F04-771C-37E3BE6C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4000" b="1" i="0" u="none" strike="noStrike">
                <a:effectLst/>
                <a:latin typeface="Garamond" panose="02020404030301010803" pitchFamily="18" charset="0"/>
              </a:rPr>
              <a:t>Get rid of bad habits like lying, back answering, etc.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8589C-2834-5E40-C0E7-AA88D5B9B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9B2B6-D4F7-6BBC-9FA6-AA63F469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“Develop a successful spiritual habit by choosing the right time, persistence and to do it gradually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r>
              <a:rPr lang="en-US" sz="3300" b="1">
                <a:latin typeface="Garamond" panose="02020404030301010803" pitchFamily="18" charset="0"/>
              </a:rPr>
              <a:t>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2F1FC-F945-BEB7-C361-85230615A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273BB8-99FE-C76F-4894-7C8F7B38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Always ask for God’s help because you cannot do anything without Him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DED31-F8BA-A8B9-28F2-B8EA7ED6D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64DA8-C3A7-93AB-D1BC-2D695070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600" b="1">
                <a:latin typeface="Garamond" panose="02020404030301010803" pitchFamily="18" charset="0"/>
              </a:rPr>
              <a:t>Thank God for helping you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28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CBE02-1FDD-DE2B-4D1E-5EBBA8A12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6FC435-39C8-882D-FEFA-69242393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DA539-D8AB-D8ED-F3F8-529B80598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2A0F9-88A9-B56E-A865-8E900EC8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9BB74-0251-1BCF-057E-102EE2571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50D25-F208-2CF3-11A6-2FC5EB8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4A48B-454D-F0E1-C9A4-65B3E5454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ED047D-3CCF-BE97-B648-0009A044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Developing Spiritual Habits </a:t>
            </a: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GB" sz="36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en-US" sz="22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</a:t>
            </a: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A8AB4-B148-229F-BC66-2CC9B04C31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DCC056-CA00-A7B4-F85D-1C8EB57B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724D0-38C7-ED16-C1B9-B9A795F86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121E6-9A27-AF47-D30E-BCF62E5F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600" b="1">
                <a:latin typeface="Garamond" panose="02020404030301010803" pitchFamily="18" charset="0"/>
              </a:rPr>
              <a:t>“To teach the students at a young age to develop good spiritual habits</a:t>
            </a:r>
            <a:r>
              <a:rPr lang="en-GB" sz="3600" b="1">
                <a:latin typeface="Garamond" panose="02020404030301010803" pitchFamily="18" charset="0"/>
              </a:rPr>
              <a:t>. To open their minds to the necessary spiritual habits for their spiritual growth.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BC0ED-747E-06AD-CBAB-2252BCA6E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FEBF66-1FCE-0BE8-CB2D-6896E3E8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4000" b="1">
                <a:latin typeface="Garamond" panose="02020404030301010803" pitchFamily="18" charset="0"/>
              </a:rPr>
              <a:t>“Each one will receive his own reward 		 according to his own labor”                                       </a:t>
            </a:r>
            <a:br>
              <a:rPr lang="en-US" sz="4000" b="1">
                <a:latin typeface="Garamond" panose="02020404030301010803" pitchFamily="18" charset="0"/>
              </a:rPr>
            </a:br>
            <a:r>
              <a:rPr lang="en-US" sz="4000" b="1">
                <a:latin typeface="Garamond" panose="02020404030301010803" pitchFamily="18" charset="0"/>
              </a:rPr>
              <a:t>						  1 Corinthians 3:8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26655-FA1C-6426-067F-D90B43EF6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16ED82-EAF6-3009-3736-04EEC564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“Anything we train ourselves to do will become a habit</a:t>
            </a:r>
            <a:r>
              <a:rPr lang="en-GB" sz="3600" b="1">
                <a:latin typeface="Garamond" panose="02020404030301010803" pitchFamily="18" charset="0"/>
              </a:rPr>
              <a:t>.”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E84CD-7A0D-545A-6C90-778BAA2E8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038F31-4784-2AF8-FA32-4964B178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“Add a good habit like reading the Holy Bible, fasting and prayer</a:t>
            </a:r>
            <a:r>
              <a:rPr lang="en-GB" sz="3300" b="1">
                <a:latin typeface="Garamond" panose="02020404030301010803" pitchFamily="18" charset="0"/>
              </a:rPr>
              <a:t>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02DB7-99E4-EFC9-51A2-14552EAFB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Developing Spiritual Habits     Lesson Outline</vt:lpstr>
      <vt:lpstr>Word Bank</vt:lpstr>
      <vt:lpstr>Objective: “To teach the students at a young age to develop good spiritual habits. To open their minds to the necessary spiritual habits for their spiritual growth.”</vt:lpstr>
      <vt:lpstr>Memory Verse: “Each one will receive his own reward    according to his own labor”                                                1 Corinthians 3:8</vt:lpstr>
      <vt:lpstr>“Anything we train ourselves to do will become a habit.”</vt:lpstr>
      <vt:lpstr>“Add a good habit like reading the Holy Bible, fasting and prayer.”</vt:lpstr>
      <vt:lpstr>“Get rid of bad habits like lying, back answering, etc.”</vt:lpstr>
      <vt:lpstr>“Develop a successful spiritual habit by choosing the right time, persistence and to do it gradually.”</vt:lpstr>
      <vt:lpstr>“Always ask for God’s help because you cannot do anything without Him.”</vt:lpstr>
      <vt:lpstr>“Thank God for helping you.”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2024-02-03T14:41:31Z</dcterms:created>
  <dcterms:modified xsi:type="dcterms:W3CDTF">2024-02-03T14:41:31Z</dcterms:modified>
</cp:coreProperties>
</file>