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13E3-DEB6-7279-6C84-6BF13FBA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59695-E06A-375E-A4F9-F2563D6D0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F915-2D57-479E-9190-13D42B8746AA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FA525-2D9B-7680-A52D-2A8915224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52EDE-046E-0055-B590-A7A9A5D3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585C0-141E-456F-9041-2D8605F35FE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2131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4CDEA4-F2EE-4B5A-BFCA-87B6F4EC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ECCE5-32F9-7F28-D973-A1FDA029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6AB77-2517-E3FF-A848-D112A4FC3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F915-2D57-479E-9190-13D42B8746AA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09180-6C4E-1E18-8146-E0A088A1F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D7828-FF0E-439E-D79B-D526268DE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585C0-141E-456F-9041-2D8605F35FE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9420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346B42-5628-51E1-15D1-F11BBA97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BAE52-6CE4-D1C2-A722-E25A17F8D3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6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F7D010-4EDC-4541-E2AE-EF0AAF3F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When Elijah saw the widow, he requested her for a morsel of bread.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C50178-9EB4-B192-0747-C97628C39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51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2FA399-A0D6-D16F-BC7E-04B800BCD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She told him that the flour and oil she has can only feed her and her son.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297CB-FC00-98FF-4C7F-DF91264AA8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7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FA774C-6863-5CE2-F44E-F339A57F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He told her to make a small cake for him first then prepare some for herself and her son.</a:t>
            </a:r>
            <a:endParaRPr lang="en-GB" sz="3600" b="1" i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F3C60-163C-76F7-0D4B-256EE0075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8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6A0856-B419-8175-9CCB-C2475180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She did according to his word and the flour and oil never finished.</a:t>
            </a:r>
            <a:endParaRPr lang="en-GB" sz="40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569CE3-3BDB-AFF4-2173-300C596B94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E233C6-D481-C9B8-CC55-CFE7A5BB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1AEC58-68C4-976D-E618-B00FDBFD7C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6745D8-AE11-3015-6D85-244D8E72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F9968-7520-FE76-E143-22130CA59C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9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68DDFA-D759-01D5-972E-00EEF82C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E04C6-D2C0-A921-BCBE-674A17FEA6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8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ED35E7-69C3-1828-51A6-7801D0D2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Elijah and the Widow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578727-D4EC-5BF5-1F63-5DA16B1E00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6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03228C-E0CF-510A-F17C-0C4DD4B2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b="1">
                <a:latin typeface="Garamond"/>
                <a:ea typeface="Garamond"/>
                <a:cs typeface="Garamond"/>
                <a:sym typeface="Garamond"/>
              </a:rPr>
              <a:t>Word Bank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BB52C-0195-A46F-7709-1CA4397B7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AD12C0-D385-C5A1-9FF0-FBD06FC7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Garamond"/>
              <a:buNone/>
            </a:pPr>
            <a:r>
              <a:rPr lang="en-GB" sz="36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“God blesses the little things that we share        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     with others and makes it plenty.”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2C13F-2E1F-EA2B-BDE6-6BB9F5D6CA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57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B1EE2C-2906-DFA4-9E92-B6771817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Garamond"/>
              <a:buNone/>
            </a:pPr>
            <a:r>
              <a:rPr lang="en-GB" sz="36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“The bin of flour was not used up, nor did the jar of oil run dry”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2866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						         1 Kings 17:16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04553-727F-CB56-6C87-CBE2E2F302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5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44870A-252C-AFB8-BA4C-E8D31EB7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aramond"/>
              <a:buNone/>
            </a:pPr>
            <a:r>
              <a:rPr lang="en-GB" sz="4000" b="1">
                <a:latin typeface="Garamond"/>
                <a:ea typeface="Garamond"/>
                <a:cs typeface="Garamond"/>
                <a:sym typeface="Garamond"/>
              </a:rPr>
              <a:t>The brook that Elijah lived by dried up.</a:t>
            </a:r>
            <a:endParaRPr lang="en-GB" sz="4000" b="1" i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76F29-C55B-6282-B21E-09F07D8BDD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2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567B02-3570-17F0-DC4A-93E118D7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Garamond"/>
              <a:buNone/>
            </a:pPr>
            <a:r>
              <a:rPr lang="en-GB" sz="3300" b="1">
                <a:latin typeface="Garamond"/>
                <a:ea typeface="Garamond"/>
                <a:cs typeface="Garamond"/>
                <a:sym typeface="Garamond"/>
              </a:rPr>
              <a:t>God told Elijah to meet a widow who would feed him.</a:t>
            </a:r>
            <a:endParaRPr lang="en-GB" sz="3300" b="1" i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F0EE60-4C7B-C216-ABE9-70F874D156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8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Custom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Elijah and the Widow</vt:lpstr>
      <vt:lpstr>Word Bank</vt:lpstr>
      <vt:lpstr>Objective: “God blesses the little things that we share                with others and makes it plenty.”</vt:lpstr>
      <vt:lpstr>Memory Verse: “The bin of flour was not used up, nor did the jar of oil run dry”                1 Kings 17:16</vt:lpstr>
      <vt:lpstr>The brook that Elijah lived by dried up.</vt:lpstr>
      <vt:lpstr>God told Elijah to meet a widow who would feed him.</vt:lpstr>
      <vt:lpstr>When Elijah saw the widow, he requested her for a morsel of bread.</vt:lpstr>
      <vt:lpstr>She told him that the flour and oil she has can only feed her and her son.</vt:lpstr>
      <vt:lpstr>He told her to make a small cake for him first then prepare some for herself and her son.</vt:lpstr>
      <vt:lpstr>She did according to his word and the flour and oil never finished.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2024-02-03T12:12:07Z</dcterms:created>
  <dcterms:modified xsi:type="dcterms:W3CDTF">2024-02-03T12:12:07Z</dcterms:modified>
</cp:coreProperties>
</file>