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817600" cy="7772400"/>
  <p:notesSz cx="10058400" cy="7772400"/>
  <p:defaultTextStyle>
    <a:defPPr>
      <a:defRPr lang="en-US"/>
    </a:defPPr>
    <a:lvl1pPr marL="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1pPr>
    <a:lvl2pPr marL="518145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2pPr>
    <a:lvl3pPr marL="103629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3pPr>
    <a:lvl4pPr marL="155443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4pPr>
    <a:lvl5pPr marL="207257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5pPr>
    <a:lvl6pPr marL="259072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6pPr>
    <a:lvl7pPr marL="310886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7pPr>
    <a:lvl8pPr marL="3627013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8pPr>
    <a:lvl9pPr marL="4145158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F68AC-155C-5AF9-16A4-6711A5F7C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B00BE5-AFEF-5136-E864-6A28AB1ED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2AF2-25E9-44AA-9FF7-BB7B74AB16B3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A4C12B-6B71-E36D-DC16-864161DC0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3A6963-B58D-DBED-F4A9-E6F925DA2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ED1D-79B5-4E5F-8F4D-5B1F4C4ACB77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29352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B10B96-3D28-DE8A-AE92-D14928017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80F90F-CE0C-D7BA-96D6-AAFAC717D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7ABE5-227E-5CD2-9C0D-CAFB016CB7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F2AF2-25E9-44AA-9FF7-BB7B74AB16B3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0A3AF-5ABB-C452-D982-46A3E27266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33710-BA82-C725-91FE-5D4654FA75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2ED1D-79B5-4E5F-8F4D-5B1F4C4ACB77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08272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9B36043-0B81-DF78-E141-B1D7891FA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80">
                <a:solidFill>
                  <a:srgbClr val="C00000"/>
                </a:solidFill>
                <a:latin typeface="Algerian" panose="04020705040A02060702" pitchFamily="82" charset="0"/>
              </a:rPr>
              <a:t>Orthodox Global Online Sunday School (OGOSS)</a:t>
            </a:r>
            <a:endParaRPr lang="en-AE" sz="408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CCA2F2-2367-FB70-774A-7DB8D11432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307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C57E14-6E9E-591A-3CBA-2571D5954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700" b="1">
                <a:latin typeface="Garamond" panose="02020404030301010803" pitchFamily="18" charset="0"/>
              </a:rPr>
              <a:t>The king refused. </a:t>
            </a:r>
            <a:br>
              <a:rPr lang="en-US" sz="3700" b="1">
                <a:latin typeface="Garamond" panose="02020404030301010803" pitchFamily="18" charset="0"/>
              </a:rPr>
            </a:br>
            <a:r>
              <a:rPr lang="en-US" sz="3700" b="1">
                <a:latin typeface="Garamond" panose="02020404030301010803" pitchFamily="18" charset="0"/>
              </a:rPr>
              <a:t>Elijah said it will not rain until they do.</a:t>
            </a:r>
            <a:endParaRPr lang="en-AE" sz="3600" b="1" i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A20B99-076E-AF28-4923-2AF247D428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531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40B01D-D355-6DC0-8A89-9719BC8FC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300" b="1">
                <a:latin typeface="Garamond" panose="02020404030301010803" pitchFamily="18" charset="0"/>
              </a:rPr>
              <a:t>It stopped raining</a:t>
            </a:r>
            <a:r>
              <a:rPr lang="en-GB" sz="3300" b="1">
                <a:latin typeface="Garamond" panose="02020404030301010803" pitchFamily="18" charset="0"/>
              </a:rPr>
              <a:t>. </a:t>
            </a:r>
            <a:br>
              <a:rPr lang="en-GB" sz="3300" b="1">
                <a:latin typeface="Garamond" panose="02020404030301010803" pitchFamily="18" charset="0"/>
              </a:rPr>
            </a:br>
            <a:r>
              <a:rPr lang="en-GB" sz="3300" b="1">
                <a:latin typeface="Garamond" panose="02020404030301010803" pitchFamily="18" charset="0"/>
              </a:rPr>
              <a:t>The people and the animals were hungry and thirsty.</a:t>
            </a:r>
            <a:endParaRPr lang="en-AE" sz="3300" b="1" i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311C60-901A-CB86-B864-B3DD7994F5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430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C26E6D-A994-F3CE-5F80-70FB74570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700" b="1">
                <a:latin typeface="Garamond" panose="02020404030301010803" pitchFamily="18" charset="0"/>
              </a:rPr>
              <a:t>God took care of Elijah. </a:t>
            </a:r>
            <a:br>
              <a:rPr lang="en-US" sz="3700" b="1">
                <a:latin typeface="Garamond" panose="02020404030301010803" pitchFamily="18" charset="0"/>
              </a:rPr>
            </a:br>
            <a:r>
              <a:rPr lang="en-US" sz="3700" b="1">
                <a:latin typeface="Garamond" panose="02020404030301010803" pitchFamily="18" charset="0"/>
              </a:rPr>
              <a:t>He told him to go to the brook.</a:t>
            </a:r>
            <a:endParaRPr lang="en-AE" sz="3600" b="1" i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D4E10D-501F-1391-4A44-4F221F9CC9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565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223F20-16FA-5DD0-01C7-EB66F1577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700" b="1">
                <a:latin typeface="Garamond" panose="02020404030301010803" pitchFamily="18" charset="0"/>
              </a:rPr>
              <a:t>God sent Elijah a raven everyday with food</a:t>
            </a:r>
            <a:r>
              <a:rPr lang="en-GB" sz="3700" b="1">
                <a:latin typeface="Garamond" panose="02020404030301010803" pitchFamily="18" charset="0"/>
              </a:rPr>
              <a:t>.</a:t>
            </a:r>
            <a:endParaRPr lang="en-AE" sz="2700" b="1" i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C12E47-BF14-A020-F17A-FDE6FC3EA6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165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8F2E31-8E0B-FDE3-C632-0507CFE65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245" algn="ctr">
              <a:lnSpc>
                <a:spcPct val="100000"/>
              </a:lnSpc>
              <a:spcBef>
                <a:spcPts val="73"/>
              </a:spcBef>
            </a:pPr>
            <a:r>
              <a:rPr lang="en-GB" sz="4400" b="1" spc="-44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r>
              <a:rPr lang="en-GB" sz="4400" b="1" spc="7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ou</a:t>
            </a:r>
            <a:r>
              <a:rPr lang="en-GB" sz="4400" b="1" spc="-5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3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endParaRPr lang="en-GB" sz="4400" b="1" dirty="0">
              <a:solidFill>
                <a:srgbClr val="C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B94644-16E9-78B9-DBDA-0906C2E58F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66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1C7208E-2538-5406-4C22-95C9F93E0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959A7F-7072-B034-8625-BDD57222DD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705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F3C12E-272F-FCEB-0E4C-420252A9A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EFD1CE-95D1-6C93-3DFE-FF7A8CEB2D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02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FC0766C-6C36-7CB3-E00A-6C033029E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b="1">
                <a:solidFill>
                  <a:srgbClr val="C00000"/>
                </a:solidFill>
                <a:latin typeface="Garamond" panose="02020404030301010803" pitchFamily="18" charset="0"/>
              </a:rPr>
              <a:t>Preparation for the chapter</a:t>
            </a:r>
            <a:br>
              <a:rPr lang="en-GB" sz="4000" b="1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en-US"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Elijah and The Raven</a:t>
            </a:r>
            <a:r>
              <a:rPr lang="en-GB"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br>
              <a:rPr lang="en-GB" sz="4000" b="1">
                <a:solidFill>
                  <a:srgbClr val="FF0000"/>
                </a:solidFill>
                <a:latin typeface="Garamond" panose="02020404030301010803" pitchFamily="18" charset="0"/>
              </a:rPr>
            </a:br>
            <a:br>
              <a:rPr lang="en-US" sz="2800" b="1">
                <a:latin typeface="Garamond" panose="02020404030301010803" pitchFamily="18" charset="0"/>
              </a:rPr>
            </a:br>
            <a:r>
              <a:rPr lang="en-US" sz="4000" b="1">
                <a:latin typeface="Garamond" panose="02020404030301010803" pitchFamily="18" charset="0"/>
              </a:rPr>
              <a:t> </a:t>
            </a:r>
            <a:r>
              <a:rPr lang="en-GB" sz="4000" b="1">
                <a:latin typeface="Garamond" panose="02020404030301010803" pitchFamily="18" charset="0"/>
              </a:rPr>
              <a:t>Lesson Outline</a:t>
            </a:r>
            <a:endParaRPr lang="en-AE" sz="40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A73C3E-BDBB-9F16-F868-67FB7AC88B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399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EE12C0-5DEE-892E-3CFC-3CF9193C9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>
                <a:latin typeface="Garamond" panose="02020404030301010803" pitchFamily="18" charset="0"/>
              </a:rPr>
              <a:t>Word Bank</a:t>
            </a:r>
            <a:endParaRPr lang="en-AE" sz="40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37CB44-0DC2-3EFE-450D-BD5390A3FD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581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963DDA-EC68-3898-8801-E88E5472D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Garamond" panose="02020404030301010803" pitchFamily="18" charset="0"/>
              </a:rPr>
              <a:t>Objective:	</a:t>
            </a:r>
            <a:r>
              <a:rPr lang="en-GB" sz="4000" b="1">
                <a:latin typeface="Garamond" panose="02020404030301010803" pitchFamily="18" charset="0"/>
              </a:rPr>
              <a:t>God cares for us. It is He who gives us food.</a:t>
            </a:r>
            <a:endParaRPr lang="en-AE" sz="40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17F939-BC56-1492-A742-EDDF062ED3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384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2B0CE0-3604-C8F5-FB36-35A5B7FA5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Garamond" panose="02020404030301010803" pitchFamily="18" charset="0"/>
              </a:rPr>
              <a:t>Memory Verse: </a:t>
            </a:r>
            <a:r>
              <a:rPr lang="en-US" sz="3600" b="1">
                <a:latin typeface="Garamond" panose="02020404030301010803" pitchFamily="18" charset="0"/>
              </a:rPr>
              <a:t>“Bless the Lord O my Soul”                                       </a:t>
            </a:r>
            <a:r>
              <a:rPr lang="en-US" sz="3600" b="1" i="1">
                <a:solidFill>
                  <a:srgbClr val="FF0000"/>
                </a:solidFill>
                <a:latin typeface="Garamond" panose="02020404030301010803" pitchFamily="18" charset="0"/>
              </a:rPr>
              <a:t>                 					</a:t>
            </a:r>
            <a:r>
              <a:rPr lang="en-US" sz="3500" b="1">
                <a:latin typeface="Garamond" panose="02020404030301010803" pitchFamily="18" charset="0"/>
              </a:rPr>
              <a:t>Psalms 103:1</a:t>
            </a:r>
            <a:endParaRPr lang="en-AE" sz="35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76039D-0F32-822D-1321-B6E3ACAAFD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608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D72B688-E47B-3F10-BC91-E0730B192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300" b="1">
                <a:latin typeface="Garamond" panose="02020404030301010803" pitchFamily="18" charset="0"/>
              </a:rPr>
              <a:t>Elijah was a great prophet</a:t>
            </a:r>
            <a:r>
              <a:rPr lang="en-GB" sz="3300" b="1">
                <a:latin typeface="Garamond" panose="02020404030301010803" pitchFamily="18" charset="0"/>
              </a:rPr>
              <a:t>. </a:t>
            </a:r>
            <a:br>
              <a:rPr lang="en-GB" sz="3300" b="1">
                <a:latin typeface="Garamond" panose="02020404030301010803" pitchFamily="18" charset="0"/>
              </a:rPr>
            </a:br>
            <a:r>
              <a:rPr lang="en-GB" sz="3300" b="1">
                <a:latin typeface="Garamond" panose="02020404030301010803" pitchFamily="18" charset="0"/>
              </a:rPr>
              <a:t>He prayed and fasted and read the word of God.</a:t>
            </a:r>
            <a:endParaRPr lang="en-AE" sz="3300" b="1" i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636623-BECF-6BB6-CBE6-172D803796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8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561B6C-8302-69BA-7C23-5527D0A8C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300" b="1">
                <a:latin typeface="Garamond" panose="02020404030301010803" pitchFamily="18" charset="0"/>
              </a:rPr>
              <a:t>God told Elijah to go tell the king not to pray to idols</a:t>
            </a:r>
            <a:r>
              <a:rPr lang="en-GB" sz="3300" b="1">
                <a:latin typeface="Garamond" panose="02020404030301010803" pitchFamily="18" charset="0"/>
              </a:rPr>
              <a:t>.</a:t>
            </a:r>
            <a:endParaRPr lang="en-AE" sz="3300" b="1" i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84D03B-E669-169F-0EDC-40F70C5633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519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</Words>
  <Application>Microsoft Office PowerPoint</Application>
  <PresentationFormat>Custom</PresentationFormat>
  <Paragraphs>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Garamond</vt:lpstr>
      <vt:lpstr>Office Theme</vt:lpstr>
      <vt:lpstr>Orthodox Global Online Sunday School (OGOSS)</vt:lpstr>
      <vt:lpstr>PowerPoint Presentation</vt:lpstr>
      <vt:lpstr>PowerPoint Presentation</vt:lpstr>
      <vt:lpstr>Preparation for the chapter Elijah and The Raven    Lesson Outline</vt:lpstr>
      <vt:lpstr>Word Bank</vt:lpstr>
      <vt:lpstr>Objective: God cares for us. It is He who gives us food.</vt:lpstr>
      <vt:lpstr>Memory Verse: “Bless the Lord O my Soul”                                                             Psalms 103:1</vt:lpstr>
      <vt:lpstr>Elijah was a great prophet.  He prayed and fasted and read the word of God.</vt:lpstr>
      <vt:lpstr>God told Elijah to go tell the king not to pray to idols.</vt:lpstr>
      <vt:lpstr>The king refused.  Elijah said it will not rain until they do.</vt:lpstr>
      <vt:lpstr>It stopped raining.  The people and the animals were hungry and thirsty.</vt:lpstr>
      <vt:lpstr>God took care of Elijah.  He told him to go to the brook.</vt:lpstr>
      <vt:lpstr>God sent Elijah a raven everyday with food.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Orthodox Global Online Sunday School (OGOSS)</dc:title>
  <dc:creator>Zena Thomas</dc:creator>
  <cp:lastModifiedBy>Zena Thomas</cp:lastModifiedBy>
  <cp:revision>1</cp:revision>
  <dcterms:created xsi:type="dcterms:W3CDTF">2024-02-03T14:22:23Z</dcterms:created>
  <dcterms:modified xsi:type="dcterms:W3CDTF">2024-02-03T14:22:23Z</dcterms:modified>
</cp:coreProperties>
</file>