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34FC-0705-022B-1CE4-E88490BB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A8126-7620-1A75-C50D-0A1F5E56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7195-E8DB-4033-A586-05764207B11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CD0D62-DF03-2E24-F70A-C9FFB0128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5848C-DD65-51DF-E205-1858A8E0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869BF-A1D3-4147-870B-79912C8719A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0419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3E72A-78EA-CBF8-5139-9A6506E1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E011B-A42A-5F7C-9F23-1D293F5BC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AD746-788C-6907-6286-35FD1FB65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17195-E8DB-4033-A586-05764207B11F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6005-E087-D3ED-63AF-EA532CA28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F5267-5792-68F0-C75F-F8A8BDADE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69BF-A1D3-4147-870B-79912C8719A1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2562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EA7767-1388-748C-17EE-2CEC319D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64C70-AC5B-7E79-BE27-936AED0B3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0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50853-233F-A75A-1F14-9662D79A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Elisha told the woman that she will have a son. A year later she gave birth to a son.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01612-C880-9495-7E96-BB6F41FFD4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02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6A43D6-9412-421F-2AA2-B3090147D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One day, the boy got sick and died. 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520765-D547-A7C5-0162-86AA559808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8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4932DD-1C81-280A-18D4-CD988269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woman went to find Elisha so that he can pray for her son.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8E3957-EAAE-5216-0721-DAE8A801BC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00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F53537-D026-AAB0-02B8-7B7D7E492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Elisha came, prayed and laid on top of the boy.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boy got up and was well. 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634D45-EEC6-262D-2EE8-26DA28C072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ED6302-02FD-2DB6-3298-62A5CB51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177F3-4C67-64AF-C1A0-8C2A29001D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84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CCCAE1-9F58-41A6-1332-B3C1D27B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97A55-5B1E-6560-2AC6-2B1018FD1E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901A64-0116-1C88-16C1-856FAE60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E6D76-B4FB-CCB6-270A-2F44DD88C5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8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6E082C-BD84-90DB-2F1A-4A4CEED3C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Garamond"/>
              <a:buNone/>
            </a:pPr>
            <a: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Preparation for the chapter</a:t>
            </a:r>
            <a:br>
              <a:rPr lang="en-GB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/>
                <a:ea typeface="Garamond"/>
                <a:cs typeface="Garamond"/>
                <a:sym typeface="Garamond"/>
              </a:rPr>
              <a:t>Elisha brings the Shunammite’s son to life</a:t>
            </a:r>
            <a:endParaRPr lang="en-GB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1B12B-5194-5915-CBB7-C1241A066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E9AA1C-30A3-F7A1-8012-FA8AD2598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BF899D-E7D2-670C-E0B7-DB24BAB4D4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3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7E8FBD-4462-22DF-E600-979EC59EB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Emphasizing the power of God in his saints.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F1F57-E85D-A341-3B71-5AFDA3BE7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5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1F50C1-CE5C-90D1-BFD6-1D02E60D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“I am the resurrection and the life; he who believes in Me, though he may die, he shall live” 							(St. John 11:25)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A1048-2927-1607-FB91-CB038AA257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9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81F090-9ABA-9B07-B30A-09A798C2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Elisha visited Shunem many times. A kind woman and her husband build a room for him to rest.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E1C2E-D777-578B-C217-D75650AD69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90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DBF5D8-146D-176D-DD3B-1C3055CB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Elisha asked his servant Gehazi what the woman and her husband need. He said a child.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0F730-8706-CF56-301F-1B663FAE52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3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Custom</PresentationFormat>
  <Paragraphs>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Elisha brings the Shunammite’s son to life</vt:lpstr>
      <vt:lpstr>PowerPoint Presentation</vt:lpstr>
      <vt:lpstr>Objective: Emphasizing the power of God in his saints.</vt:lpstr>
      <vt:lpstr>Memory Verse: “I am the resurrection and the life; he who believes in Me, though he may die, he shall live”        (St. John 11:25)</vt:lpstr>
      <vt:lpstr>Elisha visited Shunem many times. A kind woman and her husband build a room for him to rest.</vt:lpstr>
      <vt:lpstr>Elisha asked his servant Gehazi what the woman and her husband need. He said a child.</vt:lpstr>
      <vt:lpstr>Elisha told the woman that she will have a son. A year later she gave birth to a son.</vt:lpstr>
      <vt:lpstr>One day, the boy got sick and died. </vt:lpstr>
      <vt:lpstr>The woman went to find Elisha so that he can pray for her son.</vt:lpstr>
      <vt:lpstr>Elisha came, prayed and laid on top of the boy.  The boy got up and was well.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2024-02-03T14:34:46Z</dcterms:created>
  <dcterms:modified xsi:type="dcterms:W3CDTF">2024-02-03T14:34:46Z</dcterms:modified>
</cp:coreProperties>
</file>