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16B3-B62D-3F7E-22E2-F1792727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4249D-5DD3-4846-E4EA-4945C959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C1FF-465F-4469-8989-C0F37281F58C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9D56C-11DB-BDD7-697C-DF383531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5B506-98A1-48E8-D103-D92504C5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A00C2-7958-41B4-90B2-C223452694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0654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C70A0C-3763-B9A5-DFF0-C3B95FE2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51603-C04B-D70F-9B7E-F1BBFDD5C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D28E8-8831-2EE4-EA54-576F83ADE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0C1FF-465F-4469-8989-C0F37281F58C}" type="datetimeFigureOut">
              <a:rPr lang="en-AE" smtClean="0"/>
              <a:t>30/01/2024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0CAB3-B4DC-BE8B-8445-BDDABD06C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299F2-5C1A-257B-FA32-E589CC8F8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EA00C2-7958-41B4-90B2-C2234526940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5499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4F45AB-7AE8-59F7-A9B0-C6E3E1AB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D70EB-D2AF-933F-E53B-35E5DE6BB4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35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BF496B-559C-4E03-9E1F-9B241DD5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The house was full of people and the friends couldn’t walk in. 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C061A-2933-400C-28B5-F8FC6CBF207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4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2AB832-29E5-C90B-B347-383E7B08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	friends decided to bring the man in from the roof. 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1959A-FC0F-8DB1-21C4-E7B2D067552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8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A6CB92-03DD-E497-E3AC-396D20C5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healed the paralytic man.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54B0F-31C7-DF20-7E26-151C427898F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6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B9C7FB-F702-F1EF-6D3C-17062903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Cooperating with one another in service brings joy to God.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10AA2-2227-1559-4343-06971B8CD43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6DFC09-8385-9BA2-9E7A-26687B95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8BEA2-8F6B-7915-8FE1-BAB1593D84A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8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8DCE38-7020-33A8-7F01-E32E6147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675A9-DBF8-2545-811C-56E6A40C12F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4DF790-0114-6B73-2A88-036984D4D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Google Shape;117;p3">
            <a:extLst>
              <a:ext uri="{FF2B5EF4-FFF2-40B4-BE49-F238E27FC236}">
                <a16:creationId xmlns:a16="http://schemas.microsoft.com/office/drawing/2014/main" id="{6E3ABF8D-A5E6-44AF-6609-8BFBD591D9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8;p3">
            <a:extLst>
              <a:ext uri="{FF2B5EF4-FFF2-40B4-BE49-F238E27FC236}">
                <a16:creationId xmlns:a16="http://schemas.microsoft.com/office/drawing/2014/main" id="{A56AD3D7-2BE2-DDD2-DE71-0834625A3481}"/>
              </a:ext>
            </a:extLst>
          </p:cNvPr>
          <p:cNvSpPr txBox="1"/>
          <p:nvPr/>
        </p:nvSpPr>
        <p:spPr>
          <a:xfrm>
            <a:off x="4578916" y="1620189"/>
            <a:ext cx="4659766" cy="1310477"/>
          </a:xfrm>
          <a:prstGeom prst="rect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800" b="0" i="0" u="none" strike="noStrike" cap="none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Grade 1</a:t>
            </a:r>
            <a:endParaRPr sz="6120" b="0" i="0" u="none" strike="noStrike" cap="none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6" name="Google Shape;119;p3">
            <a:extLst>
              <a:ext uri="{FF2B5EF4-FFF2-40B4-BE49-F238E27FC236}">
                <a16:creationId xmlns:a16="http://schemas.microsoft.com/office/drawing/2014/main" id="{33840C69-6D5F-12BC-20EC-E9FCE97B78CF}"/>
              </a:ext>
            </a:extLst>
          </p:cNvPr>
          <p:cNvSpPr txBox="1"/>
          <p:nvPr/>
        </p:nvSpPr>
        <p:spPr>
          <a:xfrm>
            <a:off x="1651000" y="3500197"/>
            <a:ext cx="10363200" cy="247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Overlock"/>
              <a:buNone/>
            </a:pPr>
            <a:r>
              <a:rPr lang="en-GB" sz="4400" b="0" i="0" u="none" strike="noStrike" cap="none" dirty="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 </a:t>
            </a:r>
            <a:r>
              <a:rPr lang="en-GB" sz="5400" b="0" i="0" u="none" strike="noStrike" cap="none" dirty="0">
                <a:solidFill>
                  <a:srgbClr val="00206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Chapter 6</a:t>
            </a:r>
            <a:endParaRPr sz="4533" b="0" i="0" u="none" strike="noStrike" cap="none" dirty="0">
              <a:solidFill>
                <a:srgbClr val="002060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68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Garamond"/>
              <a:buNone/>
            </a:pPr>
            <a:r>
              <a:rPr lang="en-GB" sz="5400" b="1" i="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Four men carry the paralytic</a:t>
            </a:r>
            <a:endParaRPr sz="4800" b="0" i="0" u="none" strike="noStrike" cap="none" dirty="0">
              <a:solidFill>
                <a:srgbClr val="00206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7" name="Google Shape;120;p3">
            <a:extLst>
              <a:ext uri="{FF2B5EF4-FFF2-40B4-BE49-F238E27FC236}">
                <a16:creationId xmlns:a16="http://schemas.microsoft.com/office/drawing/2014/main" id="{7D4ABFA8-3D44-D69E-00FA-5687888496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35" y="264413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93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25;p4">
            <a:extLst>
              <a:ext uri="{FF2B5EF4-FFF2-40B4-BE49-F238E27FC236}">
                <a16:creationId xmlns:a16="http://schemas.microsoft.com/office/drawing/2014/main" id="{7ACC3685-33EA-D168-DC2A-4857CA04B81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45" y="0"/>
            <a:ext cx="1378111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FB4AB9-BB26-2AA8-6DEF-FEABA53F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169920" marR="5080" lvl="0" indent="-315785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Four Men Carry the Paralytic</a:t>
            </a:r>
          </a:p>
          <a:p>
            <a:pPr marL="3169920" marR="5080" lvl="0" indent="-315785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" name="Google Shape;126;p4">
            <a:extLst>
              <a:ext uri="{FF2B5EF4-FFF2-40B4-BE49-F238E27FC236}">
                <a16:creationId xmlns:a16="http://schemas.microsoft.com/office/drawing/2014/main" id="{D89DED12-4FCA-A980-DC1B-9DC6542AE620}"/>
              </a:ext>
            </a:extLst>
          </p:cNvPr>
          <p:cNvSpPr txBox="1">
            <a:spLocks/>
          </p:cNvSpPr>
          <p:nvPr/>
        </p:nvSpPr>
        <p:spPr>
          <a:xfrm>
            <a:off x="965200" y="484227"/>
            <a:ext cx="11811000" cy="1243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50" rIns="0" bIns="0" rtlCol="0" anchor="ctr" anchorCtr="0">
            <a:sp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Four men carry the paralytic</a:t>
            </a:r>
          </a:p>
        </p:txBody>
      </p:sp>
      <p:sp>
        <p:nvSpPr>
          <p:cNvPr id="6" name="Google Shape;127;p4">
            <a:extLst>
              <a:ext uri="{FF2B5EF4-FFF2-40B4-BE49-F238E27FC236}">
                <a16:creationId xmlns:a16="http://schemas.microsoft.com/office/drawing/2014/main" id="{1F2CD286-8559-8116-097B-09849B91FEC1}"/>
              </a:ext>
            </a:extLst>
          </p:cNvPr>
          <p:cNvSpPr txBox="1"/>
          <p:nvPr/>
        </p:nvSpPr>
        <p:spPr>
          <a:xfrm>
            <a:off x="965200" y="1908728"/>
            <a:ext cx="11658601" cy="73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1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sz="4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128;p4">
            <a:extLst>
              <a:ext uri="{FF2B5EF4-FFF2-40B4-BE49-F238E27FC236}">
                <a16:creationId xmlns:a16="http://schemas.microsoft.com/office/drawing/2014/main" id="{25169627-C5F7-F543-9723-3E57A6938045}"/>
              </a:ext>
            </a:extLst>
          </p:cNvPr>
          <p:cNvSpPr txBox="1"/>
          <p:nvPr/>
        </p:nvSpPr>
        <p:spPr>
          <a:xfrm>
            <a:off x="800145" y="3162336"/>
            <a:ext cx="12310373" cy="38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Jesus was in a village called Capernaum teaching people in one of the houses.</a:t>
            </a:r>
          </a:p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There was a paralytic man whose friends wanted to bring him in.</a:t>
            </a:r>
          </a:p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house was full of people and the friends couldn’t walk in.</a:t>
            </a:r>
          </a:p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friends decided to bring the man in from the roof.</a:t>
            </a:r>
          </a:p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Jesus healed the paralytic man.</a:t>
            </a:r>
          </a:p>
          <a:p>
            <a:pPr marL="354965" marR="5715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32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Cooperating in service brings joy to God.</a:t>
            </a:r>
            <a:endParaRPr sz="32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99085" marR="5080" lvl="0" indent="-16002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29;p4">
            <a:extLst>
              <a:ext uri="{FF2B5EF4-FFF2-40B4-BE49-F238E27FC236}">
                <a16:creationId xmlns:a16="http://schemas.microsoft.com/office/drawing/2014/main" id="{BD443D3E-885A-8E5A-D853-3DCA58962B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5" y="90045"/>
            <a:ext cx="781901" cy="717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39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06137C-DEF4-0D01-8EBC-E306F930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aramond"/>
              <a:buNone/>
            </a:pPr>
            <a:r>
              <a:rPr lang="en-US" sz="5400" b="1">
                <a:latin typeface="Garamond"/>
                <a:ea typeface="Garamond"/>
                <a:cs typeface="Garamond"/>
                <a:sym typeface="Garamond"/>
              </a:rPr>
              <a:t>Word Bank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A4D9F-FA89-7FF0-CDF5-84BB564A03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9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249E0F-AD84-2876-2062-9CA9E3F2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400" b="1">
                <a:latin typeface="Garamond"/>
                <a:ea typeface="Garamond"/>
                <a:cs typeface="Garamond"/>
                <a:sym typeface="Garamond"/>
              </a:rPr>
              <a:t>To love each other. To learn the importance of cooperation.</a:t>
            </a:r>
            <a:endParaRPr lang="en-GB" sz="34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FCA99-BF59-0430-4042-D2FFB3951AE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6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9779B1-089B-8C2A-A996-5F67ADCA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 Two are better than one” (Ecclesiastes 4:9)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A4125-122C-7290-6005-9C935839647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95518F-6509-0618-3CE7-CE793750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was in a village called Capernaum teaching people in one of the houses. 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AA67F-5DF9-4189-CFD8-9F13E83955C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676427-A898-D5B9-D107-C7A87D12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There was a paralytic man whose friends wanted to bring him in.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2C279-21A6-E551-FB1F-66CAFE3422C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2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199</Words>
  <Application>Microsoft Office PowerPoint</Application>
  <PresentationFormat>Custom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Algerian</vt:lpstr>
      <vt:lpstr>Aptos</vt:lpstr>
      <vt:lpstr>Aptos Display</vt:lpstr>
      <vt:lpstr>Arial</vt:lpstr>
      <vt:lpstr>Berlin Sans FB</vt:lpstr>
      <vt:lpstr>Garamond</vt:lpstr>
      <vt:lpstr>Overlock</vt:lpstr>
      <vt:lpstr>Office Theme</vt:lpstr>
      <vt:lpstr>PowerPoint Presentation</vt:lpstr>
      <vt:lpstr>PowerPoint Presentation</vt:lpstr>
      <vt:lpstr>PowerPoint Presentation</vt:lpstr>
      <vt:lpstr>Preparation for Four Men Carry the Paralytic Lesson Outline</vt:lpstr>
      <vt:lpstr>Word Bank</vt:lpstr>
      <vt:lpstr>Objective: To love each other. To learn the importance of cooperation.</vt:lpstr>
      <vt:lpstr>Memory Verse: “ Two are better than one” (Ecclesiastes 4:9)</vt:lpstr>
      <vt:lpstr>Jesus was in a village called Capernaum teaching people in one of the houses. </vt:lpstr>
      <vt:lpstr>There was a paralytic man whose friends wanted to bring him in.</vt:lpstr>
      <vt:lpstr>The house was full of people and the friends couldn’t walk in. </vt:lpstr>
      <vt:lpstr>The friends decided to bring the man in from the roof. </vt:lpstr>
      <vt:lpstr>Jesus healed the paralytic man.</vt:lpstr>
      <vt:lpstr>Cooperating with one another in service brings joy to God.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3</cp:revision>
  <dcterms:created xsi:type="dcterms:W3CDTF">2024-01-17T19:45:33Z</dcterms:created>
  <dcterms:modified xsi:type="dcterms:W3CDTF">2024-01-30T07:05:13Z</dcterms:modified>
</cp:coreProperties>
</file>