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C5DC-4E00-F8EF-0ED0-68838BB0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09F7D-3FDA-B6F3-AFB0-A527A813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785E-35BC-4D9E-A3E4-F1FE74CA93C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5C3D9-1522-BCEE-C31B-6150E35C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436F-4C1D-E5E4-226A-2DC91A83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046-40E6-4B4D-9517-F0FB6DE025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1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30AE4-4065-8156-F1A4-E672C525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0E6D6-EF1A-6BFD-603D-008AB52FE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48793-15CC-FEC9-2408-1D5B4CB0D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785E-35BC-4D9E-A3E4-F1FE74CA93C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5FB3-F08B-98D3-E273-FF4798C54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14E8-3939-98E8-AF93-0095365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4046-40E6-4B4D-9517-F0FB6DE025B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39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E81E93-303A-FD09-8D91-0A1EC087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C83B8-DC8A-CBD7-4B74-FCDF4AEB7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7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8CD5D6-7F7C-3132-5757-E6E06E1D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971550" algn="l"/>
                <a:tab pos="2082800" algn="l"/>
                <a:tab pos="3113405" algn="l"/>
                <a:tab pos="3742690" algn="l"/>
                <a:tab pos="5224145" algn="l"/>
                <a:tab pos="5756910" algn="l"/>
                <a:tab pos="6599555" algn="l"/>
                <a:tab pos="7726045" algn="l"/>
              </a:tabLst>
            </a:pPr>
            <a:r>
              <a:rPr lang="en-GB" sz="3600" b="1" spc="10">
                <a:latin typeface="Garamond" panose="02020404030301010803" pitchFamily="18" charset="0"/>
              </a:rPr>
              <a:t>T</a:t>
            </a:r>
            <a:r>
              <a:rPr lang="en-GB" sz="3600" b="1" spc="-35">
                <a:latin typeface="Garamond" panose="02020404030301010803" pitchFamily="18" charset="0"/>
              </a:rPr>
              <a:t>h</a:t>
            </a:r>
            <a:r>
              <a:rPr lang="en-GB" sz="3600" b="1" spc="-5">
                <a:latin typeface="Garamond" panose="02020404030301010803" pitchFamily="18" charset="0"/>
              </a:rPr>
              <a:t>e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-20">
                <a:latin typeface="Garamond" panose="02020404030301010803" pitchFamily="18" charset="0"/>
              </a:rPr>
              <a:t>L</a:t>
            </a:r>
            <a:r>
              <a:rPr lang="en-GB" sz="3600" b="1" spc="-40">
                <a:latin typeface="Garamond" panose="02020404030301010803" pitchFamily="18" charset="0"/>
              </a:rPr>
              <a:t>o</a:t>
            </a:r>
            <a:r>
              <a:rPr lang="en-GB" sz="3600" b="1" spc="10">
                <a:latin typeface="Garamond" panose="02020404030301010803" pitchFamily="18" charset="0"/>
              </a:rPr>
              <a:t>r</a:t>
            </a:r>
            <a:r>
              <a:rPr lang="en-GB" sz="3600" b="1" spc="-5">
                <a:latin typeface="Garamond" panose="02020404030301010803" pitchFamily="18" charset="0"/>
              </a:rPr>
              <a:t>d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35">
                <a:latin typeface="Garamond" panose="02020404030301010803" pitchFamily="18" charset="0"/>
              </a:rPr>
              <a:t>s</a:t>
            </a:r>
            <a:r>
              <a:rPr lang="en-GB" sz="3600" b="1" spc="-20">
                <a:latin typeface="Garamond" panose="02020404030301010803" pitchFamily="18" charset="0"/>
              </a:rPr>
              <a:t>a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-5">
                <a:latin typeface="Garamond" panose="02020404030301010803" pitchFamily="18" charset="0"/>
              </a:rPr>
              <a:t>d </a:t>
            </a:r>
            <a:r>
              <a:rPr lang="en-GB" sz="3600" b="1" spc="5">
                <a:latin typeface="Garamond" panose="02020404030301010803" pitchFamily="18" charset="0"/>
              </a:rPr>
              <a:t>t</a:t>
            </a:r>
            <a:r>
              <a:rPr lang="en-GB" sz="3600" b="1" spc="-5">
                <a:latin typeface="Garamond" panose="02020404030301010803" pitchFamily="18" charset="0"/>
              </a:rPr>
              <a:t>o </a:t>
            </a:r>
            <a:r>
              <a:rPr lang="en-GB" sz="3600" b="1" spc="-10">
                <a:latin typeface="Garamond" panose="02020404030301010803" pitchFamily="18" charset="0"/>
              </a:rPr>
              <a:t>J</a:t>
            </a:r>
            <a:r>
              <a:rPr lang="en-GB" sz="3600" b="1" spc="-20">
                <a:latin typeface="Garamond" panose="02020404030301010803" pitchFamily="18" charset="0"/>
              </a:rPr>
              <a:t>a</a:t>
            </a:r>
            <a:r>
              <a:rPr lang="en-GB" sz="3600" b="1">
                <a:latin typeface="Garamond" panose="02020404030301010803" pitchFamily="18" charset="0"/>
              </a:rPr>
              <a:t>co</a:t>
            </a:r>
            <a:r>
              <a:rPr lang="en-GB" sz="3600" b="1" spc="5">
                <a:latin typeface="Garamond" panose="02020404030301010803" pitchFamily="18" charset="0"/>
              </a:rPr>
              <a:t>b</a:t>
            </a:r>
            <a:r>
              <a:rPr lang="en-GB" sz="3600" b="1" spc="-5">
                <a:latin typeface="Garamond" panose="02020404030301010803" pitchFamily="18" charset="0"/>
              </a:rPr>
              <a:t>, </a:t>
            </a:r>
            <a:r>
              <a:rPr lang="en-GB" sz="3600" b="1" spc="10">
                <a:latin typeface="Garamond" panose="02020404030301010803" pitchFamily="18" charset="0"/>
              </a:rPr>
              <a:t>“</a:t>
            </a:r>
            <a:r>
              <a:rPr lang="en-GB" sz="3600" b="1" spc="-5">
                <a:latin typeface="Garamond" panose="02020404030301010803" pitchFamily="18" charset="0"/>
              </a:rPr>
              <a:t>I 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5">
                <a:latin typeface="Garamond" panose="02020404030301010803" pitchFamily="18" charset="0"/>
              </a:rPr>
              <a:t>m </a:t>
            </a:r>
            <a:r>
              <a:rPr lang="en-GB" sz="3600" b="1" spc="-30">
                <a:latin typeface="Garamond" panose="02020404030301010803" pitchFamily="18" charset="0"/>
              </a:rPr>
              <a:t>w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5">
                <a:latin typeface="Garamond" panose="02020404030301010803" pitchFamily="18" charset="0"/>
              </a:rPr>
              <a:t>t</a:t>
            </a:r>
            <a:r>
              <a:rPr lang="en-GB" sz="3600" b="1" spc="-5">
                <a:latin typeface="Garamond" panose="02020404030301010803" pitchFamily="18" charset="0"/>
              </a:rPr>
              <a:t>h </a:t>
            </a:r>
            <a:r>
              <a:rPr lang="en-GB" sz="3600" b="1" spc="20">
                <a:latin typeface="Garamond" panose="02020404030301010803" pitchFamily="18" charset="0"/>
              </a:rPr>
              <a:t>y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5">
                <a:latin typeface="Garamond" panose="02020404030301010803" pitchFamily="18" charset="0"/>
              </a:rPr>
              <a:t>u and </a:t>
            </a:r>
            <a:r>
              <a:rPr lang="en-GB" sz="3600" b="1" spc="-15">
                <a:latin typeface="Garamond" panose="02020404030301010803" pitchFamily="18" charset="0"/>
              </a:rPr>
              <a:t>will</a:t>
            </a:r>
            <a:r>
              <a:rPr lang="en-GB" sz="3600" b="1" spc="30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keep</a:t>
            </a:r>
            <a:r>
              <a:rPr lang="en-GB" sz="3600" b="1" spc="-15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you”.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965DE-7A92-BEA8-5DB2-F7BC5A4EE8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07B707-E5B9-D9B0-FF1F-8BF9FAA4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743075" algn="l"/>
                <a:tab pos="1986280" algn="l"/>
                <a:tab pos="3265170" algn="l"/>
                <a:tab pos="4711700" algn="l"/>
                <a:tab pos="5934710" algn="l"/>
                <a:tab pos="7020559" algn="l"/>
              </a:tabLst>
            </a:pPr>
            <a:r>
              <a:rPr lang="en-GB" sz="3600" b="1" spc="10">
                <a:latin typeface="Garamond" panose="02020404030301010803" pitchFamily="18" charset="0"/>
              </a:rPr>
              <a:t>A</a:t>
            </a:r>
            <a:r>
              <a:rPr lang="en-GB" sz="3600" b="1" spc="-35">
                <a:latin typeface="Garamond" panose="02020404030301010803" pitchFamily="18" charset="0"/>
              </a:rPr>
              <a:t>n</a:t>
            </a:r>
            <a:r>
              <a:rPr lang="en-GB" sz="3600" b="1" spc="20">
                <a:latin typeface="Garamond" panose="02020404030301010803" pitchFamily="18" charset="0"/>
              </a:rPr>
              <a:t>y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5">
                <a:latin typeface="Garamond" panose="02020404030301010803" pitchFamily="18" charset="0"/>
              </a:rPr>
              <a:t>n</a:t>
            </a:r>
            <a:r>
              <a:rPr lang="en-GB" sz="3600" b="1" spc="-5">
                <a:latin typeface="Garamond" panose="02020404030301010803" pitchFamily="18" charset="0"/>
              </a:rPr>
              <a:t>e </a:t>
            </a:r>
            <a:r>
              <a:rPr lang="en-GB" sz="3600" b="1" spc="10">
                <a:latin typeface="Garamond" panose="02020404030301010803" pitchFamily="18" charset="0"/>
              </a:rPr>
              <a:t>w</a:t>
            </a:r>
            <a:r>
              <a:rPr lang="en-GB" sz="3600" b="1" spc="5">
                <a:latin typeface="Garamond" panose="02020404030301010803" pitchFamily="18" charset="0"/>
              </a:rPr>
              <a:t>h</a:t>
            </a:r>
            <a:r>
              <a:rPr lang="en-GB" sz="3600" b="1" spc="-5">
                <a:latin typeface="Garamond" panose="02020404030301010803" pitchFamily="18" charset="0"/>
              </a:rPr>
              <a:t>o </a:t>
            </a:r>
            <a:r>
              <a:rPr lang="en-GB" sz="3600" b="1" spc="-30">
                <a:latin typeface="Garamond" panose="02020404030301010803" pitchFamily="18" charset="0"/>
              </a:rPr>
              <a:t>l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20">
                <a:latin typeface="Garamond" panose="02020404030301010803" pitchFamily="18" charset="0"/>
              </a:rPr>
              <a:t>v</a:t>
            </a:r>
            <a:r>
              <a:rPr lang="en-GB" sz="3600" b="1" spc="-20">
                <a:latin typeface="Garamond" panose="02020404030301010803" pitchFamily="18" charset="0"/>
              </a:rPr>
              <a:t>e</a:t>
            </a:r>
            <a:r>
              <a:rPr lang="en-GB" sz="3600" b="1" spc="-5">
                <a:latin typeface="Garamond" panose="02020404030301010803" pitchFamily="18" charset="0"/>
              </a:rPr>
              <a:t>s </a:t>
            </a:r>
            <a:r>
              <a:rPr lang="en-GB" sz="3600" b="1" spc="5">
                <a:latin typeface="Garamond" panose="02020404030301010803" pitchFamily="18" charset="0"/>
              </a:rPr>
              <a:t>G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5">
                <a:latin typeface="Garamond" panose="02020404030301010803" pitchFamily="18" charset="0"/>
              </a:rPr>
              <a:t>d </a:t>
            </a:r>
            <a:r>
              <a:rPr lang="en-GB" sz="3600" b="1" spc="-40">
                <a:latin typeface="Garamond" panose="02020404030301010803" pitchFamily="18" charset="0"/>
              </a:rPr>
              <a:t>c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5">
                <a:latin typeface="Garamond" panose="02020404030301010803" pitchFamily="18" charset="0"/>
              </a:rPr>
              <a:t>n s</a:t>
            </a:r>
            <a:r>
              <a:rPr lang="en-GB" sz="3600" b="1" spc="10">
                <a:latin typeface="Garamond" panose="02020404030301010803" pitchFamily="18" charset="0"/>
              </a:rPr>
              <a:t>l</a:t>
            </a:r>
            <a:r>
              <a:rPr lang="en-GB" sz="3600" b="1" spc="-20">
                <a:latin typeface="Garamond" panose="02020404030301010803" pitchFamily="18" charset="0"/>
              </a:rPr>
              <a:t>e</a:t>
            </a:r>
            <a:r>
              <a:rPr lang="en-GB" sz="3600" b="1" spc="20">
                <a:latin typeface="Garamond" panose="02020404030301010803" pitchFamily="18" charset="0"/>
              </a:rPr>
              <a:t>e</a:t>
            </a:r>
            <a:r>
              <a:rPr lang="en-GB" sz="3600" b="1" spc="-5">
                <a:latin typeface="Garamond" panose="02020404030301010803" pitchFamily="18" charset="0"/>
              </a:rPr>
              <a:t>p calmly. </a:t>
            </a:r>
            <a:r>
              <a:rPr lang="en-GB" sz="3600" b="1" spc="-10">
                <a:latin typeface="Garamond" panose="02020404030301010803" pitchFamily="18" charset="0"/>
              </a:rPr>
              <a:t>The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angels</a:t>
            </a:r>
            <a:r>
              <a:rPr lang="en-GB" sz="3600" b="1" spc="5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will</a:t>
            </a:r>
            <a:r>
              <a:rPr lang="en-GB" sz="3600" b="1" spc="25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guard</a:t>
            </a:r>
            <a:r>
              <a:rPr lang="en-GB" sz="3600" b="1" spc="20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him.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FF3EB-FB10-FB9A-C881-8E5B465B1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CA03C3-FC0A-DB28-E2D0-E151E30BA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529715" algn="l"/>
                <a:tab pos="2828925" algn="l"/>
                <a:tab pos="3422650" algn="l"/>
                <a:tab pos="5061585" algn="l"/>
                <a:tab pos="6767195" algn="l"/>
                <a:tab pos="7411720" algn="l"/>
              </a:tabLst>
            </a:pPr>
            <a:r>
              <a:rPr lang="en-GB" sz="3600" b="1" spc="-10">
                <a:latin typeface="Garamond" panose="02020404030301010803" pitchFamily="18" charset="0"/>
              </a:rPr>
              <a:t>J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40">
                <a:latin typeface="Garamond" panose="02020404030301010803" pitchFamily="18" charset="0"/>
              </a:rPr>
              <a:t>co</a:t>
            </a:r>
            <a:r>
              <a:rPr lang="en-GB" sz="3600" b="1" spc="-5">
                <a:latin typeface="Garamond" panose="02020404030301010803" pitchFamily="18" charset="0"/>
              </a:rPr>
              <a:t>b </a:t>
            </a:r>
            <a:r>
              <a:rPr lang="en-GB" sz="3600" b="1" spc="-75">
                <a:latin typeface="Garamond" panose="02020404030301010803" pitchFamily="18" charset="0"/>
              </a:rPr>
              <a:t>t</a:t>
            </a:r>
            <a:r>
              <a:rPr lang="en-GB" sz="3600" b="1">
                <a:latin typeface="Garamond" panose="02020404030301010803" pitchFamily="18" charset="0"/>
              </a:rPr>
              <a:t>oo</a:t>
            </a:r>
            <a:r>
              <a:rPr lang="en-GB" sz="3600" b="1" spc="-5">
                <a:latin typeface="Garamond" panose="02020404030301010803" pitchFamily="18" charset="0"/>
              </a:rPr>
              <a:t>k a </a:t>
            </a:r>
            <a:r>
              <a:rPr lang="en-GB" sz="3600" b="1" spc="-85">
                <a:latin typeface="Garamond" panose="02020404030301010803" pitchFamily="18" charset="0"/>
              </a:rPr>
              <a:t>s</a:t>
            </a:r>
            <a:r>
              <a:rPr lang="en-GB" sz="3600" b="1" spc="-35">
                <a:latin typeface="Garamond" panose="02020404030301010803" pitchFamily="18" charset="0"/>
              </a:rPr>
              <a:t>t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5">
                <a:latin typeface="Garamond" panose="02020404030301010803" pitchFamily="18" charset="0"/>
              </a:rPr>
              <a:t>n</a:t>
            </a:r>
            <a:r>
              <a:rPr lang="en-GB" sz="3600" b="1" spc="-20">
                <a:latin typeface="Garamond" panose="02020404030301010803" pitchFamily="18" charset="0"/>
              </a:rPr>
              <a:t>e</a:t>
            </a:r>
            <a:r>
              <a:rPr lang="en-GB" sz="3600" b="1" spc="-5">
                <a:latin typeface="Garamond" panose="02020404030301010803" pitchFamily="18" charset="0"/>
              </a:rPr>
              <a:t>, 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35">
                <a:latin typeface="Garamond" panose="02020404030301010803" pitchFamily="18" charset="0"/>
              </a:rPr>
              <a:t>n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-35">
                <a:latin typeface="Garamond" panose="02020404030301010803" pitchFamily="18" charset="0"/>
              </a:rPr>
              <a:t>n</a:t>
            </a:r>
            <a:r>
              <a:rPr lang="en-GB" sz="3600" b="1" spc="-5">
                <a:latin typeface="Garamond" panose="02020404030301010803" pitchFamily="18" charset="0"/>
              </a:rPr>
              <a:t>ted 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-5">
                <a:latin typeface="Garamond" panose="02020404030301010803" pitchFamily="18" charset="0"/>
              </a:rPr>
              <a:t>t </a:t>
            </a:r>
            <a:r>
              <a:rPr lang="en-GB" sz="3600" b="1" spc="-20">
                <a:latin typeface="Garamond" panose="02020404030301010803" pitchFamily="18" charset="0"/>
              </a:rPr>
              <a:t>a</a:t>
            </a:r>
            <a:r>
              <a:rPr lang="en-GB" sz="3600" b="1" spc="5">
                <a:latin typeface="Garamond" panose="02020404030301010803" pitchFamily="18" charset="0"/>
              </a:rPr>
              <a:t>n</a:t>
            </a:r>
            <a:r>
              <a:rPr lang="en-GB" sz="3600" b="1" spc="-5">
                <a:latin typeface="Garamond" panose="02020404030301010803" pitchFamily="18" charset="0"/>
              </a:rPr>
              <a:t>d </a:t>
            </a:r>
            <a:r>
              <a:rPr lang="en-GB" sz="3600" b="1" spc="-15">
                <a:latin typeface="Garamond" panose="02020404030301010803" pitchFamily="18" charset="0"/>
              </a:rPr>
              <a:t>dedicated</a:t>
            </a:r>
            <a:r>
              <a:rPr lang="en-GB" sz="3600" b="1" spc="20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it</a:t>
            </a:r>
            <a:r>
              <a:rPr lang="en-GB" sz="3600" b="1" spc="20">
                <a:latin typeface="Garamond" panose="02020404030301010803" pitchFamily="18" charset="0"/>
              </a:rPr>
              <a:t> </a:t>
            </a:r>
            <a:r>
              <a:rPr lang="en-GB" sz="3600" b="1" spc="-40">
                <a:latin typeface="Garamond" panose="02020404030301010803" pitchFamily="18" charset="0"/>
              </a:rPr>
              <a:t>to</a:t>
            </a:r>
            <a:r>
              <a:rPr lang="en-GB" sz="3600" b="1" spc="20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the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 spc="-15">
                <a:latin typeface="Garamond" panose="02020404030301010803" pitchFamily="18" charset="0"/>
              </a:rPr>
              <a:t>Lord.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FA874-9106-7CAA-61A4-5F978AB9C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711914-2EDB-A6D7-0E0E-92E4A5C1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402715" algn="l"/>
                <a:tab pos="3605529" algn="l"/>
                <a:tab pos="4265295" algn="l"/>
                <a:tab pos="5340985" algn="l"/>
                <a:tab pos="6259830" algn="l"/>
                <a:tab pos="7406640" algn="l"/>
              </a:tabLst>
            </a:pPr>
            <a:r>
              <a:rPr lang="en-GB" sz="3600" b="1" spc="-10">
                <a:latin typeface="Garamond" panose="02020404030301010803" pitchFamily="18" charset="0"/>
              </a:rPr>
              <a:t>J</a:t>
            </a:r>
            <a:r>
              <a:rPr lang="en-GB" sz="3600" b="1" spc="20">
                <a:latin typeface="Garamond" panose="02020404030301010803" pitchFamily="18" charset="0"/>
              </a:rPr>
              <a:t>a</a:t>
            </a:r>
            <a:r>
              <a:rPr lang="en-GB" sz="3600" b="1" spc="-40">
                <a:latin typeface="Garamond" panose="02020404030301010803" pitchFamily="18" charset="0"/>
              </a:rPr>
              <a:t>co</a:t>
            </a:r>
            <a:r>
              <a:rPr lang="en-GB" sz="3600" b="1" spc="-5">
                <a:latin typeface="Garamond" panose="02020404030301010803" pitchFamily="18" charset="0"/>
              </a:rPr>
              <a:t>b </a:t>
            </a:r>
            <a:r>
              <a:rPr lang="en-GB" sz="3600" b="1" spc="5">
                <a:latin typeface="Garamond" panose="02020404030301010803" pitchFamily="18" charset="0"/>
              </a:rPr>
              <a:t>p</a:t>
            </a:r>
            <a:r>
              <a:rPr lang="en-GB" sz="3600" b="1" spc="-70">
                <a:latin typeface="Garamond" panose="02020404030301010803" pitchFamily="18" charset="0"/>
              </a:rPr>
              <a:t>r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20">
                <a:latin typeface="Garamond" panose="02020404030301010803" pitchFamily="18" charset="0"/>
              </a:rPr>
              <a:t>m</a:t>
            </a:r>
            <a:r>
              <a:rPr lang="en-GB" sz="3600" b="1" spc="10">
                <a:latin typeface="Garamond" panose="02020404030301010803" pitchFamily="18" charset="0"/>
              </a:rPr>
              <a:t>i</a:t>
            </a:r>
            <a:r>
              <a:rPr lang="en-GB" sz="3600" b="1" spc="-5">
                <a:latin typeface="Garamond" panose="02020404030301010803" pitchFamily="18" charset="0"/>
              </a:rPr>
              <a:t>s</a:t>
            </a:r>
            <a:r>
              <a:rPr lang="en-GB" sz="3600" b="1" spc="-20">
                <a:latin typeface="Garamond" panose="02020404030301010803" pitchFamily="18" charset="0"/>
              </a:rPr>
              <a:t>e</a:t>
            </a:r>
            <a:r>
              <a:rPr lang="en-GB" sz="3600" b="1" spc="-5">
                <a:latin typeface="Garamond" panose="02020404030301010803" pitchFamily="18" charset="0"/>
              </a:rPr>
              <a:t>d </a:t>
            </a:r>
            <a:r>
              <a:rPr lang="en-GB" sz="3600" b="1" spc="-35">
                <a:latin typeface="Garamond" panose="02020404030301010803" pitchFamily="18" charset="0"/>
              </a:rPr>
              <a:t>t</a:t>
            </a:r>
            <a:r>
              <a:rPr lang="en-GB" sz="3600" b="1" spc="-5">
                <a:latin typeface="Garamond" panose="02020404030301010803" pitchFamily="18" charset="0"/>
              </a:rPr>
              <a:t>o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spc="15">
                <a:latin typeface="Garamond" panose="02020404030301010803" pitchFamily="18" charset="0"/>
              </a:rPr>
              <a:t>g</a:t>
            </a:r>
            <a:r>
              <a:rPr lang="en-GB" sz="3600" b="1" spc="-30">
                <a:latin typeface="Garamond" panose="02020404030301010803" pitchFamily="18" charset="0"/>
              </a:rPr>
              <a:t>i</a:t>
            </a:r>
            <a:r>
              <a:rPr lang="en-GB" sz="3600" b="1" spc="-20">
                <a:latin typeface="Garamond" panose="02020404030301010803" pitchFamily="18" charset="0"/>
              </a:rPr>
              <a:t>v</a:t>
            </a:r>
            <a:r>
              <a:rPr lang="en-GB" sz="3600" b="1" spc="-5">
                <a:latin typeface="Garamond" panose="02020404030301010803" pitchFamily="18" charset="0"/>
              </a:rPr>
              <a:t>e </a:t>
            </a:r>
            <a:r>
              <a:rPr lang="en-GB" sz="3600" b="1" spc="-35">
                <a:latin typeface="Garamond" panose="02020404030301010803" pitchFamily="18" charset="0"/>
              </a:rPr>
              <a:t>t</a:t>
            </a:r>
            <a:r>
              <a:rPr lang="en-GB" sz="3600" b="1" spc="5">
                <a:latin typeface="Garamond" panose="02020404030301010803" pitchFamily="18" charset="0"/>
              </a:rPr>
              <a:t>h</a:t>
            </a:r>
            <a:r>
              <a:rPr lang="en-GB" sz="3600" b="1" spc="-5">
                <a:latin typeface="Garamond" panose="02020404030301010803" pitchFamily="18" charset="0"/>
              </a:rPr>
              <a:t>e </a:t>
            </a:r>
            <a:r>
              <a:rPr lang="en-GB" sz="3600" b="1" spc="-20">
                <a:latin typeface="Garamond" panose="02020404030301010803" pitchFamily="18" charset="0"/>
              </a:rPr>
              <a:t>L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-70">
                <a:latin typeface="Garamond" panose="02020404030301010803" pitchFamily="18" charset="0"/>
              </a:rPr>
              <a:t>r</a:t>
            </a:r>
            <a:r>
              <a:rPr lang="en-GB" sz="3600" b="1" spc="-5">
                <a:latin typeface="Garamond" panose="02020404030301010803" pitchFamily="18" charset="0"/>
              </a:rPr>
              <a:t>d </a:t>
            </a:r>
            <a:r>
              <a:rPr lang="en-GB" sz="3600" b="1">
                <a:latin typeface="Garamond" panose="02020404030301010803" pitchFamily="18" charset="0"/>
              </a:rPr>
              <a:t>o</a:t>
            </a:r>
            <a:r>
              <a:rPr lang="en-GB" sz="3600" b="1" spc="5">
                <a:latin typeface="Garamond" panose="02020404030301010803" pitchFamily="18" charset="0"/>
              </a:rPr>
              <a:t>n</a:t>
            </a:r>
            <a:r>
              <a:rPr lang="en-GB" sz="3600" b="1" spc="-5">
                <a:latin typeface="Garamond" panose="02020404030301010803" pitchFamily="18" charset="0"/>
              </a:rPr>
              <a:t>e </a:t>
            </a:r>
            <a:r>
              <a:rPr lang="en-GB" sz="3600" b="1" spc="-25">
                <a:latin typeface="Garamond" panose="02020404030301010803" pitchFamily="18" charset="0"/>
              </a:rPr>
              <a:t>tenth </a:t>
            </a:r>
            <a:r>
              <a:rPr lang="en-GB" sz="3600" b="1" spc="-20">
                <a:latin typeface="Garamond" panose="02020404030301010803" pitchFamily="18" charset="0"/>
              </a:rPr>
              <a:t>of </a:t>
            </a:r>
            <a:r>
              <a:rPr lang="en-GB" sz="3600" b="1" spc="-10">
                <a:latin typeface="Garamond" panose="02020404030301010803" pitchFamily="18" charset="0"/>
              </a:rPr>
              <a:t>everything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the </a:t>
            </a:r>
            <a:r>
              <a:rPr lang="en-GB" sz="3600" b="1" spc="-25">
                <a:latin typeface="Garamond" panose="02020404030301010803" pitchFamily="18" charset="0"/>
              </a:rPr>
              <a:t>Lord</a:t>
            </a:r>
            <a:r>
              <a:rPr lang="en-GB" sz="3600" b="1" spc="25">
                <a:latin typeface="Garamond" panose="02020404030301010803" pitchFamily="18" charset="0"/>
              </a:rPr>
              <a:t> </a:t>
            </a:r>
            <a:r>
              <a:rPr lang="en-GB" sz="3600" b="1" spc="-10">
                <a:latin typeface="Garamond" panose="02020404030301010803" pitchFamily="18" charset="0"/>
              </a:rPr>
              <a:t>gives</a:t>
            </a:r>
            <a:r>
              <a:rPr lang="en-GB" sz="3600" b="1" spc="-2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him.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82280-CB44-A248-D8EC-AE1DA7E62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71687F-F24E-912B-1B31-A0E51B52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7478B-6AB1-A252-A9A5-68BACCC31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49EFD-635B-E2F0-F5C0-3C98EBE1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D0BD9-B38C-6C5D-C145-C7E6A2D54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6F6E03-E16B-AA64-8651-318F758E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03855-3139-7AFE-20C2-BF27628DB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ABA563-05B7-CC7B-58B7-B246FBC4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2707005" algn="l"/>
                <a:tab pos="3503929" algn="l"/>
                <a:tab pos="3524250" algn="l"/>
                <a:tab pos="4518660" algn="l"/>
                <a:tab pos="5579745" algn="l"/>
                <a:tab pos="7178040" algn="l"/>
                <a:tab pos="7213600" algn="l"/>
              </a:tabLst>
            </a:pP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 spc="-1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4000" b="1" spc="-1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God Appears to Jacob</a:t>
            </a:r>
            <a:endParaRPr lang="en-US" sz="3600" b="1" spc="-1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914F4-2419-DFE8-27E6-5222E9405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73B05-0273-4E48-FEF8-D60425FA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spc="-55">
                <a:latin typeface="Garamond" panose="02020404030301010803" pitchFamily="18" charset="0"/>
              </a:rPr>
              <a:t>Word</a:t>
            </a:r>
            <a:r>
              <a:rPr lang="en-GB" sz="4400" b="1" spc="-85">
                <a:latin typeface="Garamond" panose="02020404030301010803" pitchFamily="18" charset="0"/>
              </a:rPr>
              <a:t> </a:t>
            </a:r>
            <a:r>
              <a:rPr lang="en-GB" sz="4400" b="1" spc="-5">
                <a:latin typeface="Garamond" panose="02020404030301010803" pitchFamily="18" charset="0"/>
              </a:rPr>
              <a:t>Bank</a:t>
            </a:r>
            <a:endParaRPr lang="en-GB" sz="44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80E5B-8987-65F8-B5A5-0841F57D8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5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5B27D5-081A-E354-FF4C-EDFBDBEC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4200" b="1" spc="-5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4200" b="1" spc="-15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4200" b="1" spc="-55">
                <a:latin typeface="Garamond" panose="02020404030301010803" pitchFamily="18" charset="0"/>
              </a:rPr>
              <a:t>God’s</a:t>
            </a:r>
            <a:r>
              <a:rPr lang="en-GB" sz="4200" b="1" spc="10">
                <a:latin typeface="Garamond" panose="02020404030301010803" pitchFamily="18" charset="0"/>
              </a:rPr>
              <a:t> </a:t>
            </a:r>
            <a:r>
              <a:rPr lang="en-GB" sz="4200" b="1" spc="-25">
                <a:latin typeface="Garamond" panose="02020404030301010803" pitchFamily="18" charset="0"/>
              </a:rPr>
              <a:t>care</a:t>
            </a:r>
            <a:r>
              <a:rPr lang="en-GB" sz="4200" b="1" spc="-10">
                <a:latin typeface="Garamond" panose="02020404030301010803" pitchFamily="18" charset="0"/>
              </a:rPr>
              <a:t> </a:t>
            </a:r>
            <a:r>
              <a:rPr lang="en-GB" sz="4200" b="1" spc="-25">
                <a:latin typeface="Garamond" panose="02020404030301010803" pitchFamily="18" charset="0"/>
              </a:rPr>
              <a:t>for</a:t>
            </a:r>
            <a:r>
              <a:rPr lang="en-GB" sz="4200" b="1" spc="25">
                <a:latin typeface="Garamond" panose="02020404030301010803" pitchFamily="18" charset="0"/>
              </a:rPr>
              <a:t> H</a:t>
            </a:r>
            <a:r>
              <a:rPr lang="en-GB" sz="4200" b="1" spc="-10">
                <a:latin typeface="Garamond" panose="02020404030301010803" pitchFamily="18" charset="0"/>
              </a:rPr>
              <a:t>is</a:t>
            </a:r>
            <a:r>
              <a:rPr lang="en-GB" sz="4200" b="1" spc="-35">
                <a:latin typeface="Garamond" panose="02020404030301010803" pitchFamily="18" charset="0"/>
              </a:rPr>
              <a:t> </a:t>
            </a:r>
            <a:r>
              <a:rPr lang="en-GB" sz="4200" b="1" spc="-5">
                <a:latin typeface="Garamond" panose="02020404030301010803" pitchFamily="18" charset="0"/>
              </a:rPr>
              <a:t>children</a:t>
            </a:r>
            <a:endParaRPr lang="en-GB" sz="42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71560-739B-075F-BC7B-2291DAF9C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431A7-FE3C-C151-BFA3-66C39A0F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54835" algn="l"/>
                <a:tab pos="3244850" algn="l"/>
                <a:tab pos="3783965" algn="l"/>
                <a:tab pos="4606925" algn="l"/>
                <a:tab pos="5676900" algn="l"/>
                <a:tab pos="6586855" algn="l"/>
                <a:tab pos="7528559" algn="l"/>
              </a:tabLst>
            </a:pP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m</a:t>
            </a:r>
            <a:r>
              <a:rPr lang="en-GB" sz="3600" b="1" spc="5">
                <a:solidFill>
                  <a:srgbClr val="C00000"/>
                </a:solidFill>
                <a:latin typeface="Garamond" panose="02020404030301010803" pitchFamily="18" charset="0"/>
              </a:rPr>
              <a:t>o</a:t>
            </a:r>
            <a:r>
              <a:rPr lang="en-GB" sz="3600" b="1" spc="15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y	</a:t>
            </a:r>
            <a:r>
              <a:rPr lang="en-GB" sz="3600" b="1" spc="-185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  <a:r>
              <a:rPr lang="en-GB" sz="3600" b="1" spc="2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spc="-60">
                <a:solidFill>
                  <a:srgbClr val="C00000"/>
                </a:solidFill>
                <a:latin typeface="Garamond" panose="02020404030301010803" pitchFamily="18" charset="0"/>
              </a:rPr>
              <a:t>r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s</a:t>
            </a:r>
            <a:r>
              <a:rPr lang="en-GB" sz="3600" b="1" spc="-15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r>
              <a:rPr lang="en-GB" sz="3600" b="1">
                <a:latin typeface="Garamond" panose="02020404030301010803" pitchFamily="18" charset="0"/>
              </a:rPr>
              <a:t>	</a:t>
            </a:r>
            <a:r>
              <a:rPr lang="en-GB" sz="3600" b="1" i="1" spc="15">
                <a:latin typeface="Garamond" panose="02020404030301010803" pitchFamily="18" charset="0"/>
                <a:cs typeface="Calibri"/>
              </a:rPr>
              <a:t>“ 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I </a:t>
            </a:r>
            <a:r>
              <a:rPr lang="en-GB" sz="3600" b="1" spc="-30">
                <a:latin typeface="Garamond" panose="02020404030301010803" pitchFamily="18" charset="0"/>
                <a:cs typeface="Calibri"/>
              </a:rPr>
              <a:t>a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m </a:t>
            </a:r>
            <a:r>
              <a:rPr lang="en-GB" sz="3600" b="1" spc="-20">
                <a:latin typeface="Garamond" panose="02020404030301010803" pitchFamily="18" charset="0"/>
                <a:cs typeface="Calibri"/>
              </a:rPr>
              <a:t>w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i</a:t>
            </a:r>
            <a:r>
              <a:rPr lang="en-GB" sz="3600" b="1" spc="10">
                <a:latin typeface="Garamond" panose="02020404030301010803" pitchFamily="18" charset="0"/>
                <a:cs typeface="Calibri"/>
              </a:rPr>
              <a:t>t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h 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y</a:t>
            </a:r>
            <a:r>
              <a:rPr lang="en-GB" sz="3600" b="1" spc="-30">
                <a:latin typeface="Garamond" panose="02020404030301010803" pitchFamily="18" charset="0"/>
                <a:cs typeface="Calibri"/>
              </a:rPr>
              <a:t>o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u </a:t>
            </a:r>
            <a:r>
              <a:rPr lang="en-GB" sz="3600" b="1" spc="5">
                <a:latin typeface="Garamond" panose="02020404030301010803" pitchFamily="18" charset="0"/>
                <a:cs typeface="Calibri"/>
              </a:rPr>
              <a:t>an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d </a:t>
            </a:r>
            <a:r>
              <a:rPr lang="en-GB" sz="3600" b="1" spc="15">
                <a:latin typeface="Garamond" panose="02020404030301010803" pitchFamily="18" charset="0"/>
                <a:cs typeface="Calibri"/>
              </a:rPr>
              <a:t>wi</a:t>
            </a:r>
            <a:r>
              <a:rPr lang="en-GB" sz="3600" b="1" spc="-25">
                <a:latin typeface="Garamond" panose="02020404030301010803" pitchFamily="18" charset="0"/>
                <a:cs typeface="Calibri"/>
              </a:rPr>
              <a:t>l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l </a:t>
            </a:r>
            <a:r>
              <a:rPr lang="en-GB" sz="3600" b="1" spc="-30">
                <a:latin typeface="Garamond" panose="02020404030301010803" pitchFamily="18" charset="0"/>
                <a:cs typeface="Calibri"/>
              </a:rPr>
              <a:t>keep</a:t>
            </a:r>
            <a:r>
              <a:rPr lang="en-GB" sz="3600" b="1" spc="-20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you”</a:t>
            </a:r>
            <a:br>
              <a:rPr lang="en-GB" sz="3600" b="1">
                <a:latin typeface="Garamond" panose="02020404030301010803" pitchFamily="18" charset="0"/>
                <a:cs typeface="Calibri"/>
              </a:rPr>
            </a:br>
            <a:r>
              <a:rPr lang="en-GB" sz="3600" b="1">
                <a:latin typeface="Garamond" panose="02020404030301010803" pitchFamily="18" charset="0"/>
                <a:cs typeface="Calibri"/>
              </a:rPr>
              <a:t>                                                            </a:t>
            </a:r>
            <a:r>
              <a:rPr lang="en-GB" sz="3600" b="1" spc="-10">
                <a:latin typeface="Garamond" panose="02020404030301010803" pitchFamily="18" charset="0"/>
                <a:cs typeface="Calibri"/>
              </a:rPr>
              <a:t>(Genesis</a:t>
            </a:r>
            <a:r>
              <a:rPr lang="en-GB" sz="3600" b="1" spc="-5">
                <a:latin typeface="Garamond" panose="02020404030301010803" pitchFamily="18" charset="0"/>
                <a:cs typeface="Calibri"/>
              </a:rPr>
              <a:t> </a:t>
            </a:r>
            <a:r>
              <a:rPr lang="en-GB" sz="3600" b="1">
                <a:latin typeface="Garamond" panose="02020404030301010803" pitchFamily="18" charset="0"/>
                <a:cs typeface="Calibri"/>
              </a:rPr>
              <a:t>28:15)</a:t>
            </a:r>
            <a:endParaRPr lang="en-GB" sz="3600" b="1" dirty="0">
              <a:latin typeface="Garamond" panose="02020404030301010803" pitchFamily="18" charset="0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72354-1EFB-146E-0483-9D97EEBBC0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59C3D-EA90-5C1F-024B-5F805402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GB" sz="3600" b="1" spc="-15">
                <a:latin typeface="Garamond" panose="02020404030301010803" pitchFamily="18" charset="0"/>
              </a:rPr>
              <a:t>Jacob </a:t>
            </a:r>
            <a:r>
              <a:rPr lang="en-GB" sz="3600" b="1" spc="-20">
                <a:latin typeface="Garamond" panose="02020404030301010803" pitchFamily="18" charset="0"/>
              </a:rPr>
              <a:t>was </a:t>
            </a:r>
            <a:r>
              <a:rPr lang="en-GB" sz="3600" b="1">
                <a:latin typeface="Garamond" panose="02020404030301010803" pitchFamily="18" charset="0"/>
              </a:rPr>
              <a:t>alone </a:t>
            </a:r>
            <a:r>
              <a:rPr lang="en-GB" sz="3600" b="1" spc="5">
                <a:latin typeface="Garamond" panose="02020404030301010803" pitchFamily="18" charset="0"/>
              </a:rPr>
              <a:t>in </a:t>
            </a:r>
            <a:r>
              <a:rPr lang="en-GB" sz="3600" b="1" spc="-5">
                <a:latin typeface="Garamond" panose="02020404030301010803" pitchFamily="18" charset="0"/>
              </a:rPr>
              <a:t>wild places. </a:t>
            </a:r>
            <a:br>
              <a:rPr lang="en-GB" sz="3600" b="1" spc="-5">
                <a:latin typeface="Garamond" panose="02020404030301010803" pitchFamily="18" charset="0"/>
              </a:rPr>
            </a:br>
            <a:r>
              <a:rPr lang="en-GB" sz="3600" b="1" spc="-5">
                <a:latin typeface="Garamond" panose="02020404030301010803" pitchFamily="18" charset="0"/>
              </a:rPr>
              <a:t>He </a:t>
            </a:r>
            <a:r>
              <a:rPr lang="en-GB" sz="3600" b="1" spc="-40">
                <a:latin typeface="Garamond" panose="02020404030301010803" pitchFamily="18" charset="0"/>
              </a:rPr>
              <a:t>prayed </a:t>
            </a:r>
            <a:r>
              <a:rPr lang="en-GB" sz="3600" b="1" spc="-25">
                <a:latin typeface="Garamond" panose="02020404030301010803" pitchFamily="18" charset="0"/>
              </a:rPr>
              <a:t>for </a:t>
            </a:r>
            <a:r>
              <a:rPr lang="en-GB" sz="3600" b="1" spc="-10">
                <a:latin typeface="Garamond" panose="02020404030301010803" pitchFamily="18" charset="0"/>
              </a:rPr>
              <a:t>his </a:t>
            </a:r>
            <a:r>
              <a:rPr lang="en-GB" sz="3600" b="1" spc="-50">
                <a:latin typeface="Garamond" panose="02020404030301010803" pitchFamily="18" charset="0"/>
              </a:rPr>
              <a:t>family.</a:t>
            </a:r>
            <a:r>
              <a:rPr lang="en-GB" sz="3600" b="1" spc="-45">
                <a:latin typeface="Garamond" panose="02020404030301010803" pitchFamily="18" charset="0"/>
              </a:rPr>
              <a:t> </a:t>
            </a:r>
            <a:br>
              <a:rPr lang="en-GB" sz="3600" b="1" spc="-45">
                <a:latin typeface="Garamond" panose="02020404030301010803" pitchFamily="18" charset="0"/>
              </a:rPr>
            </a:br>
            <a:r>
              <a:rPr lang="en-GB" sz="3600" b="1" spc="-5">
                <a:latin typeface="Garamond" panose="02020404030301010803" pitchFamily="18" charset="0"/>
              </a:rPr>
              <a:t>He </a:t>
            </a:r>
            <a:r>
              <a:rPr lang="en-GB" sz="3600" b="1">
                <a:latin typeface="Garamond" panose="02020404030301010803" pitchFamily="18" charset="0"/>
              </a:rPr>
              <a:t>slept </a:t>
            </a:r>
            <a:r>
              <a:rPr lang="en-GB" sz="3600" b="1" spc="-5">
                <a:latin typeface="Garamond" panose="02020404030301010803" pitchFamily="18" charset="0"/>
              </a:rPr>
              <a:t>with a </a:t>
            </a:r>
            <a:r>
              <a:rPr lang="en-GB" sz="3600" b="1" spc="-25">
                <a:latin typeface="Garamond" panose="02020404030301010803" pitchFamily="18" charset="0"/>
              </a:rPr>
              <a:t>stone</a:t>
            </a:r>
            <a:r>
              <a:rPr lang="en-GB" sz="3600" b="1" spc="-5">
                <a:latin typeface="Garamond" panose="02020404030301010803" pitchFamily="18" charset="0"/>
              </a:rPr>
              <a:t> </a:t>
            </a:r>
            <a:r>
              <a:rPr lang="en-GB" sz="3600" b="1">
                <a:latin typeface="Garamond" panose="02020404030301010803" pitchFamily="18" charset="0"/>
              </a:rPr>
              <a:t>under</a:t>
            </a:r>
            <a:r>
              <a:rPr lang="en-GB" sz="3600" b="1" spc="-10">
                <a:latin typeface="Garamond" panose="02020404030301010803" pitchFamily="18" charset="0"/>
              </a:rPr>
              <a:t> his</a:t>
            </a:r>
            <a:r>
              <a:rPr lang="en-GB" sz="3600" b="1" spc="15">
                <a:latin typeface="Garamond" panose="02020404030301010803" pitchFamily="18" charset="0"/>
              </a:rPr>
              <a:t> </a:t>
            </a:r>
            <a:r>
              <a:rPr lang="en-GB" sz="3600" b="1" spc="-5">
                <a:latin typeface="Garamond" panose="02020404030301010803" pitchFamily="18" charset="0"/>
              </a:rPr>
              <a:t>head.</a:t>
            </a:r>
            <a:endParaRPr lang="en-GB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BDA06-3BBE-384E-87F5-AF8B0356E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BB26B-9C20-BC93-751E-9DC519FF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17C21-5702-034C-5129-B13D58A44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Custom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 God Appears to Jacob</vt:lpstr>
      <vt:lpstr>Word Bank</vt:lpstr>
      <vt:lpstr>Objective: God’s care for His children</vt:lpstr>
      <vt:lpstr>Memory Verse: “ I am with you and will keep you”                                                             (Genesis 28:15)</vt:lpstr>
      <vt:lpstr>Jacob was alone in wild places.  He prayed for his family.  He slept with a stone under his head.</vt:lpstr>
      <vt:lpstr>PowerPoint Presentation</vt:lpstr>
      <vt:lpstr>The Lord said to Jacob, “I am with you and will keep you”.</vt:lpstr>
      <vt:lpstr>Anyone who loves God can sleep calmly. The angels will guard him.</vt:lpstr>
      <vt:lpstr>Jacob took a stone, anointed it and dedicated it to the Lord.</vt:lpstr>
      <vt:lpstr>Jacob promised to give the Lord one tenth of everything the Lord gives him.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2024-02-03T15:03:14Z</dcterms:created>
  <dcterms:modified xsi:type="dcterms:W3CDTF">2024-02-03T15:03:14Z</dcterms:modified>
</cp:coreProperties>
</file>