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A343-7F63-8BD8-73AB-9BE00FC4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7FF11-A79C-417F-7545-4D8C4A41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6F7D-A0F5-4277-8B7B-3C1C6E007B67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2E56B-05A0-AF9D-2C3E-2BBCC32F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F4D66-FE27-7C0A-ED74-DDFDC975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0B-E58E-46CB-B10E-53B0DF6C43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070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DB003-0D02-ABB7-F9DA-911C9AEF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E636-1140-A32A-6C37-13BCC936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93EE1-8C58-8953-FFE0-3A4F2DA5A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6F7D-A0F5-4277-8B7B-3C1C6E007B67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1266-E542-5CF8-368A-02054ABAF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561BB-5DBA-8925-EBDF-0745A4CED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4260B-E58E-46CB-B10E-53B0DF6C43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33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C0335-F0E8-BDEC-11ED-A6F9A726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409F1-21C5-7EDE-ABE5-DD91D2AD80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4BC2F-5932-C012-EAB7-0BB202D1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God told him to leave his country and go to a new land.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E99D8-A16A-F6E8-A555-E079E3BA3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FC442-0749-B843-6DBD-7FC20568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Abraham obeyed and believed in GOD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DDB03-683E-AF2E-16ED-B6C54681F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9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57C93-E044-9A2A-6AE7-02B97565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He took his wife Sarah and nephew Lot and left his country and family.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5CB31-15A0-CA24-D8DE-8A0C0F3E8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43EA1D-5D04-BB88-0AEA-3E5150FA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They prayed on the way and the Lord protected them from danger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endParaRPr lang="en-AE" sz="28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16121-2E18-4F5C-7713-C1A3F6673C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53C52-D2B9-1AF9-C987-CED46DF4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E0222-E8C9-7462-77B2-F9D03595C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C2689-1559-89B4-4CB7-B77323AC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D635A-1E50-F0CB-5A6E-07690A081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61F065-2840-4D1B-1737-BC9B194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BF047-C997-EA11-AB45-64E467C16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5024D8-4E99-9B78-E9ED-91449CA1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God calls Abraham</a:t>
            </a: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GB" sz="40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en-US" sz="1800" b="1">
                <a:latin typeface="Garamond" panose="02020404030301010803" pitchFamily="18" charset="0"/>
              </a:rPr>
            </a:br>
            <a:r>
              <a:rPr lang="en-US" sz="4000" b="1">
                <a:latin typeface="Garamond" panose="02020404030301010803" pitchFamily="18" charset="0"/>
              </a:rPr>
              <a:t> </a:t>
            </a: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F68EE-55A8-F9AC-CA4E-31F39046A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8533F-98CD-A42D-6373-71AF2B26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Word</a:t>
            </a:r>
            <a:r>
              <a:rPr lang="en-US" sz="3600" b="1">
                <a:latin typeface="Garamond" panose="02020404030301010803" pitchFamily="18" charset="0"/>
              </a:rPr>
              <a:t>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20603-7BB8-8FFD-DCFA-76B8E1E4E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015A89-6B77-AF12-B63E-7F8EC618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600" b="1">
                <a:latin typeface="Garamond" panose="02020404030301010803" pitchFamily="18" charset="0"/>
              </a:rPr>
              <a:t>“God cares for us when we go from one 		   place to another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5934F-24AB-11B1-B6E6-4BF677B40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C0DE4E-E1A4-5D50-637F-AAD5CFE8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4000" b="1">
                <a:latin typeface="Garamond" panose="02020404030301010803" pitchFamily="18" charset="0"/>
              </a:rPr>
              <a:t>“Have faith in God”                                                    </a:t>
            </a:r>
            <a:r>
              <a:rPr lang="en-US" sz="4000" b="1" i="1">
                <a:solidFill>
                  <a:srgbClr val="FF0000"/>
                </a:solidFill>
                <a:latin typeface="Garamond" panose="02020404030301010803" pitchFamily="18" charset="0"/>
              </a:rPr>
              <a:t>                 			       </a:t>
            </a:r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(St. Mark 11:22)</a:t>
            </a:r>
            <a:endParaRPr lang="en-AE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98AD9-B29C-8F44-EF1E-B73D08771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7F32E6-222A-B018-3437-09492B5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Abraham lived in Chaldeans in Haram with his family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1623B-4080-3680-0870-E6790B83A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FC741-F905-F487-19CF-57EC4390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The natives were bad and prayed to idols</a:t>
            </a:r>
            <a:r>
              <a:rPr lang="en-GB" sz="3600" b="1">
                <a:latin typeface="Garamond" panose="02020404030301010803" pitchFamily="18" charset="0"/>
              </a:rPr>
              <a:t>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Abraham prayed to God.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B1784-3F4C-A0B2-56E6-750FB1ADC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God calls Abraham    Lesson Outline</vt:lpstr>
      <vt:lpstr>Word Bank</vt:lpstr>
      <vt:lpstr>Objective: “God cares for us when we go from one      place to another.”</vt:lpstr>
      <vt:lpstr>Memory Verse: “Have faith in God”                                                                               (St. Mark 11:22)</vt:lpstr>
      <vt:lpstr>Abraham lived in Chaldeans in Haram with his family.</vt:lpstr>
      <vt:lpstr>The natives were bad and prayed to idols.  Abraham prayed to God.</vt:lpstr>
      <vt:lpstr>God told him to leave his country and go to a new land.</vt:lpstr>
      <vt:lpstr>Abraham obeyed and believed in GOD.</vt:lpstr>
      <vt:lpstr>He took his wife Sarah and nephew Lot and left his country and family.</vt:lpstr>
      <vt:lpstr>They prayed on the way and the Lord protected them from danger.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2024-02-03T12:11:08Z</dcterms:created>
  <dcterms:modified xsi:type="dcterms:W3CDTF">2024-02-03T12:11:08Z</dcterms:modified>
</cp:coreProperties>
</file>