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05A7-ADBD-9872-E6BB-CB6D2F2C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B5C80-541D-EEF6-D2CC-1D2AE1C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FB48-B62D-499E-A71B-8005E3F9635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EE4E7-BED3-E9AB-44C6-0C917936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1E7FC-7CEE-3328-B521-F241A7D3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C08-55D3-4CB5-95A4-311E0938DC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6313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42227-5870-3628-A1F0-82094343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1AC26-3766-367C-B46F-BA04FD272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D9A1-EE53-209C-C1D1-071DC4C86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FB48-B62D-499E-A71B-8005E3F9635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B501-C03D-4E4C-A792-6E981CC2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DD8D-0596-5220-4C56-BCFAEB22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10C08-55D3-4CB5-95A4-311E0938DC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66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ACFA5-4B6E-A8E5-ED37-5162D827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9F40-B38A-B5FB-4C00-C71D7E38D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CD2B9-89BD-33D8-41E3-7A28399A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6C77E-7B76-0CC1-C8A0-B7B3470E0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96BAA-9071-ED1B-6C8E-883D94F5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sent them Manna.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It came down from Heaven 6 days a week.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It was sweet.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36046-1EAD-317A-3851-658C677C3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7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CAF7E-B009-E808-D88B-D83A67AB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AD3BF-4D73-442F-81E0-831300F1A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89E33-BE59-D60F-6E2C-065902D5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 day 6, they were allowed to take double, since there weren’t given any food on day 7.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9FA0F-87E9-4309-DC8D-C2C27FEB6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984D0-E0C7-E033-1C97-A279385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F77F8-537D-7080-30DA-5D5513EAB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7B757-E9D4-71F9-F888-D721CE02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0D5C4-2933-48CF-45A4-92C62EB1D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C97968-ED00-D10E-F11D-BFC21602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15357-4D7C-8CBF-C1FD-B0A3EBB55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AF5817-94DA-032F-94F8-B0A999F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F259D-8EF0-6B9F-AFA4-FB9932249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ED908-CB40-71D0-2153-CB51C622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B9DF4-C819-8AF2-6014-73852F5B1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BB46C4-A817-191E-3CE6-D6A094B2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To show the children that God can provide for us. To teach the children that God is the source of all the good things that we have.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F1FC3-6D97-E481-974B-9662F38C7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1CFBA-9C58-4A5E-712A-F4CF8BAA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“Give us this day our daily bread” (St. Matthew 6:11)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	        “I am the bread of life” (St. John 6:35)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E5944-6D86-E926-1EC0-CEBC8817C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F889AD-F5D7-571A-EA85-00E622F4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Israelites ran out of food 2 months after they left Egypt.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3B27-A01C-504C-5167-32B3599A5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D36EF-77EB-FEDB-D22F-491E92A5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74BA5-1A10-C444-D7E0-2845B288D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To show the children that God can provide for us. To teach the children that God is the source of all the good things that we have.</vt:lpstr>
      <vt:lpstr>Memory Verse:    “Give us this day our daily bread” (St. Matthew 6:11)            “I am the bread of life” (St. John 6:35)</vt:lpstr>
      <vt:lpstr>The Israelites ran out of food 2 months after they left Egypt.</vt:lpstr>
      <vt:lpstr>PowerPoint Presentation</vt:lpstr>
      <vt:lpstr>PowerPoint Presentation</vt:lpstr>
      <vt:lpstr>God sent them Manna.  It came down from Heaven 6 days a week.  It was sweet.</vt:lpstr>
      <vt:lpstr>PowerPoint Presentation</vt:lpstr>
      <vt:lpstr>On day 6, they were allowed to take double, since there weren’t given any food on day 7.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2024-02-03T14:52:46Z</dcterms:created>
  <dcterms:modified xsi:type="dcterms:W3CDTF">2024-02-03T14:52:46Z</dcterms:modified>
</cp:coreProperties>
</file>