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8CD0-78CD-ADB6-A1EC-23939088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76F1F-9B39-1B79-947F-64CCC993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B22-11D0-458B-ADE8-5B14479D4D1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9B0F3-04A1-0312-DBAE-8CEA0120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924F4-841D-CC43-1B3B-80C252FA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E058-CA6B-42AD-B6A3-0352F8E56D8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8219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917B8-605A-207A-2128-8CA7415F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32041-6741-5723-304A-039E8EF8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E21D-8DA3-A188-5E62-214167A4A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1B22-11D0-458B-ADE8-5B14479D4D1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495A-2E8A-5384-24A7-D3CF5E748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24CE-BC4F-DE45-14F2-4CAEF6246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E058-CA6B-42AD-B6A3-0352F8E56D8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201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3C31D-5656-3FEF-60BD-2E081DE1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173FD-3D73-81E3-A232-916EBE49BB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1BD7FC-58B5-F2A1-8205-43361AE1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0">
                <a:latin typeface="Garamond" panose="02020404030301010803" pitchFamily="18" charset="0"/>
              </a:rPr>
              <a:t>God appeared on the top of Mount Sinai to tell people about the rules to live by.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5A706-4A28-3AB0-E991-61E66283A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958BC-3BA1-BEC1-DCD4-A467BB60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70">
                <a:latin typeface="Garamond" panose="02020404030301010803" pitchFamily="18" charset="0"/>
              </a:rPr>
              <a:t>God gave Moses His commandments written by His own finger on two tablets of stone.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D6F94-F0BF-6EFC-8954-82E42C87B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EAE681-098E-93AE-208D-CC463F29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76070" algn="l"/>
                <a:tab pos="2247900" algn="l"/>
                <a:tab pos="3893820" algn="l"/>
                <a:tab pos="5745480" algn="l"/>
                <a:tab pos="6696709" algn="l"/>
              </a:tabLst>
            </a:pPr>
            <a:r>
              <a:rPr lang="en-GB" sz="3600" b="1" spc="-15">
                <a:latin typeface="Garamond" panose="02020404030301010803" pitchFamily="18" charset="0"/>
              </a:rPr>
              <a:t>These were the Ten Commandments.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0012D-5B3C-AB76-0EA0-AD9AF939F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8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C060D-F1AB-23C3-C693-F1DA3E48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5">
                <a:latin typeface="Garamond" panose="02020404030301010803" pitchFamily="18" charset="0"/>
              </a:rPr>
              <a:t>The Lord told the people to Honor  and Serve the Lord. He is the only  God.</a:t>
            </a:r>
            <a:endParaRPr lang="en-GB" sz="3600" b="1" spc="-1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C5E22-08CC-D655-43B7-0120FA0FF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0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2D2037-D247-73C7-4DC7-D03B40CD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6E5C5-1180-41E9-6DD9-75696E3F8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0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2BAF3B-EDE7-EA49-B167-825D8AA5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6B53C-4AC6-F102-9EB4-AF58D0AF7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E46D73-1E94-2C50-B7DA-4FFA52B6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28E0E-8C30-6418-833F-B00C335CC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A40EE8-3861-9AEF-1BC3-2F82D0C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	for		the Lesson 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 spc="1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God gives Moses the Ten Commandments</a:t>
            </a:r>
            <a:endParaRPr lang="en-US" sz="40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9CF64-8ABF-60F5-2219-F23627032F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2B97E-D32F-8CD7-BDD6-2E25A472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CE8C9-B6A5-8A58-17F1-7D8F401AF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D7C6F-D51B-746F-72DD-FE8C4CBD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57120" algn="l"/>
                <a:tab pos="4986020" algn="l"/>
                <a:tab pos="5980430" algn="l"/>
                <a:tab pos="6878955" algn="l"/>
              </a:tabLst>
            </a:pPr>
            <a:r>
              <a:rPr lang="en-GB" sz="42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4200" b="1" spc="-35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GB" sz="4200" b="1" spc="10">
                <a:solidFill>
                  <a:srgbClr val="C00000"/>
                </a:solidFill>
                <a:latin typeface="Garamond" panose="02020404030301010803" pitchFamily="18" charset="0"/>
              </a:rPr>
              <a:t>j</a:t>
            </a:r>
            <a:r>
              <a:rPr lang="en-GB" sz="4200" b="1" spc="-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200" b="1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GB" sz="4200" b="1" spc="5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GB" sz="4200" b="1" spc="10">
                <a:solidFill>
                  <a:srgbClr val="C00000"/>
                </a:solidFill>
                <a:latin typeface="Garamond" panose="02020404030301010803" pitchFamily="18" charset="0"/>
              </a:rPr>
              <a:t>i</a:t>
            </a:r>
            <a:r>
              <a:rPr lang="en-GB" sz="4200" b="1" spc="-60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42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4200" b="1" spc="-5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4200" b="1">
                <a:latin typeface="Garamond" panose="02020404030301010803" pitchFamily="18" charset="0"/>
              </a:rPr>
              <a:t>	</a:t>
            </a:r>
            <a:r>
              <a:rPr lang="en-GB" sz="4200" b="1" spc="-20">
                <a:latin typeface="Garamond" panose="02020404030301010803" pitchFamily="18" charset="0"/>
              </a:rPr>
              <a:t>Learn the Commandments of God.</a:t>
            </a:r>
            <a:endParaRPr lang="en-GB" sz="4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C8586-950A-B365-2E55-A58D13A79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B836AF-6CC2-80A2-5188-CF3D0E76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Memory </a:t>
            </a:r>
            <a:r>
              <a:rPr lang="en-GB" sz="3600" b="1" spc="-50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GB" sz="3600" b="1" spc="-4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spc="-65">
                <a:latin typeface="Garamond" panose="02020404030301010803" pitchFamily="18" charset="0"/>
                <a:cs typeface="Calibri"/>
              </a:rPr>
              <a:t>“I am the Lord your God”     </a:t>
            </a:r>
            <a:br>
              <a:rPr lang="en-GB" sz="3600" b="1" spc="-65">
                <a:latin typeface="Garamond" panose="02020404030301010803" pitchFamily="18" charset="0"/>
                <a:cs typeface="Calibri"/>
              </a:rPr>
            </a:br>
            <a:r>
              <a:rPr lang="en-GB" sz="3600" b="1" spc="-65">
                <a:latin typeface="Garamond" panose="02020404030301010803" pitchFamily="18" charset="0"/>
                <a:cs typeface="Calibri"/>
              </a:rPr>
              <a:t>                                          (Exodus 20:3)</a:t>
            </a:r>
            <a:endParaRPr lang="en-GB" sz="3600" b="1" spc="-10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E9173-4571-9D22-7978-E1AD59911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27124-DFFB-C52D-B6C4-B17DAC81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10">
                <a:latin typeface="Garamond" panose="02020404030301010803" pitchFamily="18" charset="0"/>
              </a:rPr>
              <a:t>God helped the Israelites to go to the  promised land, Canaan.</a:t>
            </a:r>
            <a:endParaRPr lang="en-GB" sz="3600" b="1" spc="-5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9EAE4-A094-0EA7-9FEE-E43EF44E0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22AF0-A5CB-A681-DA41-DBFB9DC6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>
                <a:latin typeface="Garamond" panose="02020404030301010803" pitchFamily="18" charset="0"/>
              </a:rPr>
              <a:t>God	spoke to Moses at the foot of Mount Sinai.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AE986-D894-49E0-35FC-9D15C4E8E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 the Lesson  God gives Moses the Ten Commandments</vt:lpstr>
      <vt:lpstr>Word Bank</vt:lpstr>
      <vt:lpstr>Objective: Learn the Commandments of God.</vt:lpstr>
      <vt:lpstr>Memory Verse: “I am the Lord your God”                                                (Exodus 20:3)</vt:lpstr>
      <vt:lpstr>God helped the Israelites to go to the  promised land, Canaan.</vt:lpstr>
      <vt:lpstr>God spoke to Moses at the foot of Mount Sinai.</vt:lpstr>
      <vt:lpstr>God appeared on the top of Mount Sinai to tell people about the rules to live by.</vt:lpstr>
      <vt:lpstr>God gave Moses His commandments written by His own finger on two tablets of stone.</vt:lpstr>
      <vt:lpstr>These were the Ten Commandments.</vt:lpstr>
      <vt:lpstr>The Lord told the people to Honor  and Serve the Lord. He is the only  God.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2024-02-03T15:03:39Z</dcterms:created>
  <dcterms:modified xsi:type="dcterms:W3CDTF">2024-02-03T15:03:39Z</dcterms:modified>
</cp:coreProperties>
</file>