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5AAB-A629-99CC-5B38-49B9B62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847E5-06E9-BB38-42A3-CB490E1C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6FD9-36D6-4900-A3A4-E1586CA61AC5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71C35-7E2D-C89F-C56A-6087D10F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1A66F-840F-B1CA-232A-E86B4B3A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75A3-F3D6-4C71-AC41-1A407BB84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1023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168F2-86FF-B9AA-F7F4-A4C5BAA3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23D5B-9218-7022-B1BB-73A0D920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B12D-5F77-1E30-5B13-8BEFD4CE4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76FD9-36D6-4900-A3A4-E1586CA61AC5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1C3F4-5480-B062-672A-194EC3D96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53F00-8E98-19E4-95C4-524517959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C75A3-F3D6-4C71-AC41-1A407BB84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286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378F8F-8ECA-DE02-4FCD-C71637C7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DE17D-D604-D4C9-CA37-06E516272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5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23E125-7DB7-73B7-AEF4-16CA393E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Potiphar put Joseph in prison, even though he was innocent.</a:t>
            </a:r>
            <a:endParaRPr lang="en-GB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925CF-C027-DCF3-03F8-AF8E207AF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FC1D83-5D0D-2615-DFFF-F6DE77BB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In prison, Joseph prayed to God because he loved God.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5A6AE-D45B-4E92-E26A-FD607EBE7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539B5F-CF5B-7C07-FAC7-5BCA1A56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While in prison Joseph explained the dreams of the wine steward and the chief baker.</a:t>
            </a:r>
            <a:endParaRPr lang="en-GB" sz="48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FD6D7-345D-645C-A58B-C9923DBC64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7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0B8F33-7B91-0A12-970F-5786FFA9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helped Joseph get out of jail after 2  years.</a:t>
            </a:r>
            <a:endParaRPr lang="en-GB" sz="48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FBF3C-7639-6445-1664-AF38F99F1F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3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55E5A1-255D-6AB4-D2BC-2B888458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F7659-8FDC-1435-894F-8C906D7372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872D70-7CAB-8BB8-F51E-0D1A6D59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AB768-19D4-6EE2-4E4C-A7AF62D1CA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9D59F-C6BE-F451-E680-B35DC788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C51BC-D06E-5614-F184-034BC2031C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F816F0-4F9E-A3BD-0C03-AD0286D8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God saves Joseph from Prison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18427-B099-6CF7-D7A7-9EE2E44A8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343496-1FFD-9F04-701C-9192D72D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>
                <a:latin typeface="Garamond" panose="02020404030301010803" pitchFamily="18" charset="0"/>
              </a:rPr>
              <a:t>Word Bank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93ABA-64DC-C4E5-40EC-350BAE339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5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FBB26B-6A63-CB9F-7AE4-7AB6A4AC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aramond"/>
              <a:buNone/>
            </a:pPr>
            <a:r>
              <a:rPr lang="en-US" sz="4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 To learn honesty</a:t>
            </a:r>
            <a:endParaRPr lang="en-US" sz="44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386AF-1139-B3EF-7DD5-50BA74EBF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23F607-69B2-959F-EAF6-9DB175FF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“He who is faithful in what is least is faithful also in much”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                                                                        (St. Luke 16:10)</a:t>
            </a:r>
            <a:endParaRPr lang="en-GB" sz="48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EE5EA-C955-52CE-F87A-089D28C1FB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0F1ABC-B02F-F7EA-6417-A71B92EE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Potiphar’s house was blessed because of Joseph.</a:t>
            </a:r>
            <a:endParaRPr lang="en-GB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EECB6-2A8E-BDB0-E2B3-38CED4663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DACBD2-5CF6-2059-6EDD-9EFE45C8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Potiphar’s wife was evil and wanted Joseph to sin, but he said no.</a:t>
            </a:r>
            <a:endParaRPr lang="en-GB" sz="48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0A1EF-3E37-A94F-99B1-278AB78152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3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Preparation for the chapter God saves Joseph from Prison</vt:lpstr>
      <vt:lpstr>Word Bank</vt:lpstr>
      <vt:lpstr>Objective: To learn honesty</vt:lpstr>
      <vt:lpstr>Memory Verse: “He who is faithful in what is least is faithful also in much”                                                                           (St. Luke 16:10)</vt:lpstr>
      <vt:lpstr>Potiphar’s house was blessed because of Joseph.</vt:lpstr>
      <vt:lpstr>Potiphar’s wife was evil and wanted Joseph to sin, but he said no.</vt:lpstr>
      <vt:lpstr>Potiphar put Joseph in prison, even though he was innocent.</vt:lpstr>
      <vt:lpstr>In prison, Joseph prayed to God because he loved God.</vt:lpstr>
      <vt:lpstr>While in prison Joseph explained the dreams of the wine steward and the chief baker.</vt:lpstr>
      <vt:lpstr>God helped Joseph get out of jail after 2  years.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1</cp:revision>
  <dcterms:created xsi:type="dcterms:W3CDTF">2024-02-03T12:11:37Z</dcterms:created>
  <dcterms:modified xsi:type="dcterms:W3CDTF">2024-02-03T12:11:37Z</dcterms:modified>
</cp:coreProperties>
</file>