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DE8D-9373-FD16-C19D-74BD099A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C6826-1BE3-DC08-4E4C-CAA116E8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954-A639-4E84-A480-D899272C7D7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B6ADE-1745-BED4-E5F2-F7A24501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714F2-E0E6-7453-916B-214BC3A2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6D59-97AD-45E7-9201-9FCAC735D7B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1767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5AFE2-3902-2F1A-4D8B-CF2BFF33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0F2B-53C2-8645-F881-9D4EA89B6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3FB27-3735-6F46-2EB2-8B4F38952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9954-A639-4E84-A480-D899272C7D7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FD5D-462A-58CA-CFE6-8244AD905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56828-15E1-14FC-5680-976CDB5E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6D59-97AD-45E7-9201-9FCAC735D7B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70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DCEA7-817B-20CA-32A5-5E153A9F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41B32-C128-1A8C-8DE8-83466667D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B08FD-4D64-9AA5-C581-97BAC30A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8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Peninnah didn’t like Hannah. Elkanah was a good man who comforted Hannah.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39B21-42FE-A515-B86A-AC97595A6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271095-FB54-91B6-436B-1D0FBAFA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 the feast day, the people were happy, but Hannah was sad. Elkanah tried to get her to eat.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0F869-E005-7536-0CDF-59FD33E1F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863A45-0F1C-73BD-38E0-8189704D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Hannah went to the Temple to pray.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Eli saw her and thought she was drunk.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ABBB7-259D-6BF2-0C3A-7A4F1900A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16F38C-6390-D942-DC8B-914C6EDE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Eli said that Hannah will have a son.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She gave birth to Samuel, weaned him, and gave him to Eli.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BDAE8-70CA-7C4A-7B32-A2FC23E37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2775B-621C-D98D-936E-2F7259CA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865DF-B8E8-F382-39A1-C2D03C403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E5F4C9-63DD-9F7D-585C-FB1AE5B5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CEB02-9A9D-ECB5-D01A-3611608BC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2AE311-E422-9981-B73E-873C7456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778A4-CAE9-4A11-5FAA-FF090DF5F0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7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472139-7447-9DE3-2D7E-AFEE5F17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BE49C-05CF-FB8D-026D-39CB8F249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AB6DC-CA33-9C0D-DD53-3A71F77A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60328-A8A0-42EF-DDB8-EEDD86BAD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6B9755-4BFE-1FC9-78B7-ACCEB448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To know that the heavens answer sincere prayers.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8EA11-9362-4307-92D4-F69BDA836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04525E-B1B4-7AA0-BE7F-91F747CE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“And prayed to the Lord and wept in anguish, then she made a vow” (1 Samuel 1:10-11).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7EB79-1D35-DCB2-CAA7-E97A6414AD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961FD-ABCA-FA4F-C021-FF251AFD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Elkanah had two wives, Hannah and Peninnah. Peninnah had children.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A6B79-BFB4-C6BA-F5C9-9FB08FBA0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337CA5-3632-A53D-5131-DE50C57A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Hannah was sad because she didn’t have children.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E903E-FD95-28E0-6AA6-49B6D16E8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To know that the heavens answer sincere prayers.</vt:lpstr>
      <vt:lpstr>Memory Verse: “And prayed to the Lord and wept in anguish, then she made a vow” (1 Samuel 1:10-11).</vt:lpstr>
      <vt:lpstr>Elkanah had two wives, Hannah and Peninnah. Peninnah had children.</vt:lpstr>
      <vt:lpstr>Hannah was sad because she didn’t have children.</vt:lpstr>
      <vt:lpstr>Peninnah didn’t like Hannah. Elkanah was a good man who comforted Hannah.</vt:lpstr>
      <vt:lpstr>On the feast day, the people were happy, but Hannah was sad. Elkanah tried to get her to eat.</vt:lpstr>
      <vt:lpstr>Hannah went to the Temple to pray.  Eli saw her and thought she was drunk.</vt:lpstr>
      <vt:lpstr>Eli said that Hannah will have a son.  She gave birth to Samuel, weaned him, and gave him to Eli.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2024-02-03T14:35:11Z</dcterms:created>
  <dcterms:modified xsi:type="dcterms:W3CDTF">2024-02-03T14:35:11Z</dcterms:modified>
</cp:coreProperties>
</file>