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91C1-7FCD-B938-15B5-4A85D7BA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C43A7-79CB-2257-5E46-B86E66E7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519E-78D9-4FF4-8B43-BEE14C744368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F048F-0766-DE74-040D-5D94BA8B8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206E4-7F26-A5F8-50CC-AE8438F4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537C-0E74-4D2A-BE31-1F77EDB7B11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6055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84E3E-1E64-82E9-27E9-0C0B45DE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844D5-0F3E-A870-0DDF-CA5CB41DB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214F3-F49F-3C7E-C49E-92056725D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5519E-78D9-4FF4-8B43-BEE14C744368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37DF2-72AD-0646-B559-2A9DC6F81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1B0FC-E61B-95F4-C5C6-10751A062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9537C-0E74-4D2A-BE31-1F77EDB7B11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9431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DEBAFA-D353-DF92-E91A-D1AA5E568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D6428-18E7-0EA1-EF88-17C848E0BE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68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2DBA8A-46A8-560B-63F1-00E4E307A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Pray for you parents.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Support them when they need you to.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0BC67-7193-F803-9847-8AF922ACA7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26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B1911B-3D9B-CBEA-1C28-1AD87ABBD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We celebrate Mother’s day and Father’s day to honor them.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50BBBB-D4D9-4661-A1DF-5D582A042A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36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49A96E-8FF5-E746-4037-EF1ABEF95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Honoring our parents means Jesus Christ is inside us.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A1F71E-7C37-B470-2EBC-D229499220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97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FD7B82-09B1-A6F4-DA3E-9829A3F5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algn="ctr">
              <a:lnSpc>
                <a:spcPct val="100000"/>
              </a:lnSpc>
              <a:buSzPts val="3600"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God will bless us when we honor our parents.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7CBFA-520A-A7B3-E602-DB549CC13D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06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FA1465-C287-F394-6E98-9A04059E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8EC469-3E94-B365-8808-B916841CB1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8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EEC8E6-EBFD-B896-E6EA-0930C2A76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817E90-9C35-8D49-3B75-6CB0555831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B24BF9-166F-5392-6D27-BFE1BF300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B81B2D-7A95-11D1-D165-5F72C23C78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77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F6A9EF-108E-0241-EE93-38E341BB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8BB7E3-CC3B-5727-B3F6-D902E217E8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6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2FC9C5-0D35-1AAC-EFA8-1DE25C278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791328-BC84-B827-5604-F02DCD0567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28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0A8BF2-129C-B8D2-6466-7AA592E3F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Teach the children to obey and respect their parents.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A79369-5EE1-DBEF-092F-FF4211F600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88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1707E0-C459-E627-91B7-DC5C8000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“Honor your Father and your Mother, that your days may be long upon the land” (Exodus 20:12)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25EC58-D6CE-3AEE-0A52-34C705A09D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1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D3C12A-CE36-832B-A6E3-D6F4585AF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One of God’s ten commandment is to honor your parents.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7A529A-BEDF-2880-16F8-FE3BAD5EA6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3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6A49DB-1CE1-12C0-3021-E4860D186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God said to obey your parents.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F4641D-5E71-2140-5777-D72EDF9763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0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Custom</PresentationFormat>
  <Paragraphs>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PowerPoint Presentation</vt:lpstr>
      <vt:lpstr>PowerPoint Presentation</vt:lpstr>
      <vt:lpstr>Objective: Teach the children to obey and respect their parents.</vt:lpstr>
      <vt:lpstr>Memory Verse: “Honor your Father and your Mother, that your days may be long upon the land” (Exodus 20:12)</vt:lpstr>
      <vt:lpstr>One of God’s ten commandment is to honor your parents.</vt:lpstr>
      <vt:lpstr>God said to obey your parents.</vt:lpstr>
      <vt:lpstr>Pray for you parents.  Support them when they need you to.</vt:lpstr>
      <vt:lpstr>We celebrate Mother’s day and Father’s day to honor them.</vt:lpstr>
      <vt:lpstr>Honoring our parents means Jesus Christ is inside us.</vt:lpstr>
      <vt:lpstr>God will bless us when we honor our parents.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2024-02-03T14:35:34Z</dcterms:created>
  <dcterms:modified xsi:type="dcterms:W3CDTF">2024-02-03T14:35:34Z</dcterms:modified>
</cp:coreProperties>
</file>