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09E5-0324-2920-010E-2E7AFEF5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D92F-D0D6-8690-ACC1-83F50EFB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04F-4C4E-40C0-ABB0-B2C7FBC94F64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79FF6-5693-57CD-2993-F2E18551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265B1-033D-9560-8B3F-CA3BF396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B36-B39F-47AF-962E-0830459AEBC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321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E627D-49C0-AA91-E2C9-AE6B9092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FB7F-0F88-557A-8E81-4A16B4016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3DB6-509A-0F77-C423-4A9EC3765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33704F-4C4E-40C0-ABB0-B2C7FBC94F64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F713-AB1A-5E9E-685F-990BD8144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7C98F-DF9B-B2FF-E8CE-6B9D42BA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53B36-B39F-47AF-962E-0830459AEBC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982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2AEC2-50B3-DB6F-C146-B37DF161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BE5D6-1D55-2EB7-4E67-2FEF38831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0F8CA-8265-B99A-442B-948810D2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0E289-742E-774D-402C-C780071EE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16BEB-8723-1FC7-C850-304E75C0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F5562-EEB2-CDA8-BF70-7B80A5F34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B9436-3FCC-C19C-D6ED-FB605A59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11246-1580-0B80-A667-4E144B488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F2DB7-5FF8-24D6-434A-FA657DF6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6A413-6B91-BEDA-D612-5866C4930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74FFF-E572-0FFF-6000-EF38E574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A440B-769C-FBF0-2DD4-E34ED132E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F845E-599B-C174-F086-B6F5D452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C1AA4-0B6E-FF5B-EE76-149BF9C65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BF2F86-CCC6-18E9-3AA8-79A18E01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88F86C93-FD6B-5B1D-5AA1-DA5A6501651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C617820A-8841-44CF-7961-F9C88A6039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E9A46D62-81E3-8CD9-CA44-834BF6F6F6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10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Hosanna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3D468AD1-F25A-BF2C-FD31-69DC09FA3C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8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5;p4">
            <a:extLst>
              <a:ext uri="{FF2B5EF4-FFF2-40B4-BE49-F238E27FC236}">
                <a16:creationId xmlns:a16="http://schemas.microsoft.com/office/drawing/2014/main" id="{C6BB7594-7C5B-50D8-9956-C5749D9CFB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CEDF61-0B60-64B9-0C39-D44D66AD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9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Hosanna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GB" sz="2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lang="en-GB" sz="4000" b="1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F9074A29-EFFF-6A46-5EBC-19BA0508B75D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Hosanna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DB98FA1B-4FDF-6D3A-2C08-7948E20200B5}"/>
              </a:ext>
            </a:extLst>
          </p:cNvPr>
          <p:cNvSpPr txBox="1"/>
          <p:nvPr/>
        </p:nvSpPr>
        <p:spPr>
          <a:xfrm>
            <a:off x="800146" y="1842468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CD647A5E-B9BD-7343-329F-E3693B3628B9}"/>
              </a:ext>
            </a:extLst>
          </p:cNvPr>
          <p:cNvSpPr txBox="1"/>
          <p:nvPr/>
        </p:nvSpPr>
        <p:spPr>
          <a:xfrm>
            <a:off x="630538" y="2925092"/>
            <a:ext cx="12480324" cy="426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Christ was with His disciples on a mountain.</a:t>
            </a:r>
          </a:p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asked two of His disciples to bring a donkey for him to ride on.</a:t>
            </a:r>
          </a:p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disciples found the donkey just as He had said. They did just as Jesus had commanded.</a:t>
            </a:r>
          </a:p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people of Jerusalem heard of Jesus’ coming. They </a:t>
            </a: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spread their clothes on the road to welcome Jesus Christ saying HOSANNA!</a:t>
            </a:r>
          </a:p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They all carried branches of palm trees as they went out to meet Jesus.</a:t>
            </a:r>
          </a:p>
          <a:p>
            <a:pPr marL="469265" marR="5715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rode the donkey and entered Jerusalem like a true King, as was prophesied. There was joy in heaven and on earth.</a:t>
            </a:r>
            <a:endParaRPr sz="2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2CBADC6A-4E44-B6EB-E90F-A0516A03E9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9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0CA9A-FF7F-44F9-928E-C9FEA728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AC184-7FCA-40DD-9F1E-633D6E805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9B7BE-A0F1-1DDA-F25B-5C8BB4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3C1AF-6606-0C63-00FC-4A3E90B54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1CCA9E-3824-E998-74AC-1BAEFE3F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6687C-565A-F0FC-6875-79CBD286A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14EB1-A277-D871-1ED6-A12EF9A8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8044D-E792-FAD3-3516-50A6B36E4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4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2A33E-FCA7-35F5-2AE3-68D7609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A3000-3E34-4615-9D12-91F8C514A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Aptos</vt:lpstr>
      <vt:lpstr>Aptos Display</vt:lpstr>
      <vt:lpstr>Arial</vt:lpstr>
      <vt:lpstr>Berlin Sans FB</vt:lpstr>
      <vt:lpstr>Garamond</vt:lpstr>
      <vt:lpstr>Overlock</vt:lpstr>
      <vt:lpstr>Office Theme</vt:lpstr>
      <vt:lpstr>PowerPoint Presentation</vt:lpstr>
      <vt:lpstr>PowerPoint Presentation</vt:lpstr>
      <vt:lpstr>PowerPoint Presentation</vt:lpstr>
      <vt:lpstr>Preparation for Hosanna  Lesson Outline</vt:lpstr>
      <vt:lpstr>Word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4</cp:revision>
  <dcterms:created xsi:type="dcterms:W3CDTF">2024-01-18T07:45:53Z</dcterms:created>
  <dcterms:modified xsi:type="dcterms:W3CDTF">2024-01-30T07:24:25Z</dcterms:modified>
</cp:coreProperties>
</file>