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817600" cy="7772400"/>
  <p:notesSz cx="10058400" cy="7772400"/>
  <p:embeddedFontLst>
    <p:embeddedFont>
      <p:font typeface="Algerian" panose="04020705040A02060702" pitchFamily="82" charset="0"/>
      <p:regular r:id="rId17"/>
    </p:embeddedFont>
    <p:embeddedFont>
      <p:font typeface="Berlin Sans FB" panose="020E0602020502020306" pitchFamily="34" charset="0"/>
      <p:regular r:id="rId18"/>
      <p:bold r:id="rId19"/>
    </p:embeddedFont>
    <p:embeddedFont>
      <p:font typeface="Garamond" panose="02020404030301010803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967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QfBpdx7XImg7IpC5UoM+H/Ghq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60" d="100"/>
          <a:sy n="60" d="100"/>
        </p:scale>
        <p:origin x="1248" y="72"/>
      </p:cViewPr>
      <p:guideLst>
        <p:guide orient="horz" pos="2880"/>
        <p:guide pos="29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76725" y="582925"/>
            <a:ext cx="67059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/>
            </a:lvl1pPr>
            <a:lvl2pPr lvl="1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/>
            </a:lvl2pPr>
            <a:lvl3pPr lvl="2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3pPr>
            <a:lvl4pPr lvl="3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4pPr>
            <a:lvl5pPr lvl="4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5pPr>
            <a:lvl6pPr lvl="5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6pPr>
            <a:lvl7pPr lvl="6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7pPr>
            <a:lvl8pPr lvl="7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8pPr>
            <a:lvl9pPr lvl="8" algn="ctr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8084555" y="2217473"/>
            <a:ext cx="6586750" cy="297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2039355" y="-675587"/>
            <a:ext cx="6586750" cy="876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888888"/>
              </a:buClr>
              <a:buSzPts val="2720"/>
              <a:buNone/>
              <a:defRPr sz="27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267"/>
              <a:buNone/>
              <a:defRPr sz="22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2040"/>
              <a:buNone/>
              <a:defRPr sz="204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rgbClr val="888888"/>
              </a:buClr>
              <a:buSzPts val="1813"/>
              <a:buNone/>
              <a:defRPr sz="1812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951760" y="2839085"/>
            <a:ext cx="5845492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6995160" y="1905318"/>
            <a:ext cx="587428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  <a:defRPr sz="2720" b="1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None/>
              <a:defRPr sz="2267" b="1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 b="1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4"/>
          </p:nvPr>
        </p:nvSpPr>
        <p:spPr>
          <a:xfrm>
            <a:off x="6995160" y="2839085"/>
            <a:ext cx="587428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8914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627"/>
              <a:buChar char="•"/>
              <a:defRPr sz="3627"/>
            </a:lvl1pPr>
            <a:lvl2pPr marL="914400" lvl="1" indent="-430085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3173"/>
              <a:buChar char="•"/>
              <a:defRPr sz="3173"/>
            </a:lvl2pPr>
            <a:lvl3pPr marL="1371600" lvl="2" indent="-401319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3pPr>
            <a:lvl4pPr marL="1828800" lvl="3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4pPr>
            <a:lvl5pPr marL="2286000" lvl="4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5pPr>
            <a:lvl6pPr marL="2743200" lvl="5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6pPr>
            <a:lvl7pPr marL="3200400" lvl="6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7pPr>
            <a:lvl8pPr marL="3657600" lvl="7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8pPr>
            <a:lvl9pPr marL="4114800" lvl="8" indent="-372554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Char char="•"/>
              <a:defRPr sz="2267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27"/>
              <a:buFont typeface="Calibri"/>
              <a:buNone/>
              <a:defRPr sz="36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13"/>
              <a:buNone/>
              <a:defRPr sz="1812"/>
            </a:lvl1pPr>
            <a:lvl2pPr marL="914400" lvl="1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587"/>
              <a:buNone/>
              <a:defRPr sz="1587"/>
            </a:lvl2pPr>
            <a:lvl3pPr marL="1371600" lvl="2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3pPr>
            <a:lvl4pPr marL="1828800" lvl="3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4pPr>
            <a:lvl5pPr marL="2286000" lvl="4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5pPr>
            <a:lvl6pPr marL="2743200" lvl="5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6pPr>
            <a:lvl7pPr marL="3200400" lvl="6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7pPr>
            <a:lvl8pPr marL="3657600" lvl="7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8pPr>
            <a:lvl9pPr marL="4114800" lvl="8" indent="-2286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133"/>
              <a:buNone/>
              <a:defRPr sz="1133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4443042" y="-1424040"/>
            <a:ext cx="4931516" cy="119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7"/>
              <a:buFont typeface="Calibri"/>
              <a:buNone/>
              <a:defRPr sz="49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0085" algn="l" rtl="0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chemeClr val="dk1"/>
              </a:buClr>
              <a:buSzPts val="3173"/>
              <a:buFont typeface="Arial"/>
              <a:buChar char="•"/>
              <a:defRPr sz="317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131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  <a:defRPr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2554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267"/>
              <a:buFont typeface="Arial"/>
              <a:buChar char="•"/>
              <a:defRPr sz="2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8139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8140" algn="l" rtl="0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4;p1">
            <a:extLst>
              <a:ext uri="{FF2B5EF4-FFF2-40B4-BE49-F238E27FC236}">
                <a16:creationId xmlns:a16="http://schemas.microsoft.com/office/drawing/2014/main" id="{930D1BCE-7D49-1818-A37E-9E90650E316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723"/>
            <a:ext cx="13817599" cy="7783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52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>
            <a:spLocks noGrp="1"/>
          </p:cNvSpPr>
          <p:nvPr>
            <p:ph type="title"/>
          </p:nvPr>
        </p:nvSpPr>
        <p:spPr>
          <a:xfrm>
            <a:off x="3444400" y="807982"/>
            <a:ext cx="6928800" cy="18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We thank God for everything. 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We should pray for others and then 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  <a:p>
            <a:pPr marL="17445" marR="6977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ask Him for things we need.</a:t>
            </a:r>
            <a:endParaRPr sz="36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18" b="91571" l="667" r="98000">
                        <a14:foregroundMark x1="7156" y1="74713" x2="7111" y2="79693"/>
                        <a14:foregroundMark x1="7333" y1="55172" x2="7156" y2="74713"/>
                        <a14:foregroundMark x1="7111" y1="79693" x2="8667" y2="86973"/>
                        <a14:foregroundMark x1="33333" y1="57471" x2="34222" y2="86207"/>
                        <a14:foregroundMark x1="34222" y1="86207" x2="35111" y2="86207"/>
                        <a14:foregroundMark x1="63628" y1="59235" x2="75778" y2="58238"/>
                        <a14:foregroundMark x1="52444" y1="60153" x2="54997" y2="59943"/>
                        <a14:foregroundMark x1="75778" y1="58238" x2="75778" y2="58238"/>
                        <a14:foregroundMark x1="73964" y1="88123" x2="73778" y2="91188"/>
                        <a14:foregroundMark x1="75778" y1="58238" x2="73964" y2="88123"/>
                        <a14:foregroundMark x1="73778" y1="91188" x2="74000" y2="91188"/>
                        <a14:foregroundMark x1="89778" y1="60920" x2="89778" y2="88889"/>
                        <a14:foregroundMark x1="89778" y1="88889" x2="89778" y2="88889"/>
                        <a14:foregroundMark x1="96222" y1="59770" x2="94444" y2="85824"/>
                        <a14:foregroundMark x1="94444" y1="85824" x2="94667" y2="86973"/>
                        <a14:foregroundMark x1="98222" y1="83525" x2="98222" y2="83525"/>
                        <a14:foregroundMark x1="44222" y1="88123" x2="44222" y2="88123"/>
                        <a14:foregroundMark x1="56667" y1="88506" x2="56667" y2="88506"/>
                        <a14:foregroundMark x1="53111" y1="87356" x2="53111" y2="87356"/>
                        <a14:foregroundMark x1="53111" y1="87356" x2="47333" y2="75862"/>
                        <a14:foregroundMark x1="47333" y1="75862" x2="50000" y2="72797"/>
                        <a14:foregroundMark x1="19556" y1="77778" x2="19556" y2="77778"/>
                        <a14:foregroundMark x1="18222" y1="73946" x2="18222" y2="73946"/>
                        <a14:foregroundMark x1="17111" y1="70498" x2="17111" y2="70498"/>
                        <a14:foregroundMark x1="2667" y1="73946" x2="2667" y2="73946"/>
                        <a14:foregroundMark x1="667" y1="79693" x2="667" y2="79693"/>
                        <a14:backgroundMark x1="38889" y1="73563" x2="38667" y2="73180"/>
                        <a14:backgroundMark x1="4000" y1="74713" x2="4000" y2="74713"/>
                        <a14:backgroundMark x1="39556" y1="65134" x2="39556" y2="65134"/>
                        <a14:backgroundMark x1="60222" y1="60536" x2="60222" y2="60536"/>
                        <a14:backgroundMark x1="60667" y1="63218" x2="60667" y2="60920"/>
                        <a14:backgroundMark x1="60667" y1="59004" x2="60667" y2="60920"/>
                        <a14:backgroundMark x1="61333" y1="58238" x2="62000" y2="60536"/>
                        <a14:backgroundMark x1="45111" y1="72414" x2="45111" y2="72414"/>
                        <a14:backgroundMark x1="43778" y1="71648" x2="43778" y2="71648"/>
                        <a14:backgroundMark x1="55333" y1="74330" x2="55333" y2="74330"/>
                        <a14:backgroundMark x1="56000" y1="72414" x2="56000" y2="72414"/>
                        <a14:backgroundMark x1="56000" y1="72414" x2="56000" y2="72414"/>
                        <a14:backgroundMark x1="64889" y1="87356" x2="64889" y2="87356"/>
                        <a14:backgroundMark x1="77778" y1="88123" x2="77778" y2="88123"/>
                        <a14:backgroundMark x1="43778" y1="88889" x2="43778" y2="88889"/>
                        <a14:backgroundMark x1="44889" y1="87356" x2="44889" y2="87356"/>
                        <a14:backgroundMark x1="56889" y1="88123" x2="56889" y2="88123"/>
                        <a14:backgroundMark x1="56444" y1="90038" x2="56444" y2="90038"/>
                        <a14:backgroundMark x1="56444" y1="88889" x2="56444" y2="88889"/>
                        <a14:backgroundMark x1="56444" y1="88889" x2="56667" y2="9080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23937"/>
          <a:stretch/>
        </p:blipFill>
        <p:spPr>
          <a:xfrm>
            <a:off x="2545492" y="2731035"/>
            <a:ext cx="8156534" cy="35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2349800" y="449025"/>
            <a:ext cx="92487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We listen when the priest or bishop is praying.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3851E-1F01-AD1F-6428-247D1F6F2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045" y="1738957"/>
            <a:ext cx="6693802" cy="50138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3217614" y="216504"/>
            <a:ext cx="738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5" marR="697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At the end we pray the Lord’s prayer, "Our Father who art in Heaven…”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725C8B-F943-29A9-3C98-9BE262BE8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8368" y="1753084"/>
            <a:ext cx="5607736" cy="5607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3"/>
          <p:cNvSpPr txBox="1">
            <a:spLocks noGrp="1"/>
          </p:cNvSpPr>
          <p:nvPr>
            <p:ph type="title"/>
          </p:nvPr>
        </p:nvSpPr>
        <p:spPr>
          <a:xfrm>
            <a:off x="3598625" y="522625"/>
            <a:ext cx="69453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6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Jesus taught us The Lord’s Prayer.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B94EA1-3DE0-D621-5076-BF3C21CD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427" y="1488791"/>
            <a:ext cx="4212501" cy="60408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27" y="0"/>
            <a:ext cx="1381414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35F1C-DDD1-2B6E-9B84-87EB63338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452"/>
            <a:ext cx="138175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0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2B30F8-8EEC-28DD-9423-5783734B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E8D6E-7A98-055E-D0D1-A305DA52F00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4578919" y="1620192"/>
            <a:ext cx="4659767" cy="1310477"/>
          </a:xfrm>
          <a:prstGeom prst="rect">
            <a:avLst/>
          </a:prstGeom>
          <a:noFill/>
          <a:ln w="2857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0" i="0" u="none" strike="noStrike" cap="none">
                <a:solidFill>
                  <a:srgbClr val="C00000"/>
                </a:solidFill>
                <a:latin typeface="Algerian"/>
                <a:ea typeface="Algerian"/>
                <a:cs typeface="Algerian"/>
                <a:sym typeface="Algerian"/>
              </a:rPr>
              <a:t>Grade 1</a:t>
            </a:r>
            <a:endParaRPr sz="6120" b="0" i="0" u="none" strike="noStrike" cap="none">
              <a:solidFill>
                <a:srgbClr val="C0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4756272" y="3581400"/>
            <a:ext cx="4305060" cy="247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0" u="none" strike="noStrike" cap="none" dirty="0">
                <a:solidFill>
                  <a:srgbClr val="002060"/>
                </a:solidFill>
                <a:latin typeface="Berlin Sans FB" panose="020E0602020502020306" pitchFamily="34" charset="0"/>
                <a:ea typeface="Garamond"/>
                <a:cs typeface="Garamond"/>
                <a:sym typeface="Garamond"/>
              </a:rPr>
              <a:t>Chapter 11 </a:t>
            </a:r>
            <a:endParaRPr dirty="0">
              <a:latin typeface="Berlin Sans FB" panose="020E0602020502020306" pitchFamily="34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8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How to pray?</a:t>
            </a:r>
            <a:endParaRPr sz="5400" b="1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body" idx="4294967295"/>
          </p:nvPr>
        </p:nvSpPr>
        <p:spPr>
          <a:xfrm>
            <a:off x="1050324" y="2280589"/>
            <a:ext cx="11899557" cy="473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00" rIns="0" bIns="0" anchor="t" anchorCtr="0">
            <a:spAutoFit/>
          </a:bodyPr>
          <a:lstStyle/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We should pray everyday. We start and end with the Sign of the Cross using 3 fingers (Holy Trinity).</a:t>
            </a:r>
            <a:endParaRPr sz="2800" b="1" dirty="0">
              <a:latin typeface="Garamond"/>
              <a:ea typeface="Garamond"/>
              <a:cs typeface="Garamond"/>
              <a:sym typeface="Garamond"/>
            </a:endParaRPr>
          </a:p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We stand up in front of God. We pray with respect.</a:t>
            </a:r>
            <a:endParaRPr sz="2800" b="1" dirty="0">
              <a:latin typeface="Garamond"/>
              <a:ea typeface="Garamond"/>
              <a:cs typeface="Garamond"/>
              <a:sym typeface="Garamond"/>
            </a:endParaRPr>
          </a:p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We thank God for everything. We should pray for others and then ask Him for things we need.</a:t>
            </a:r>
            <a:endParaRPr sz="2800" b="1" dirty="0">
              <a:latin typeface="Garamond"/>
              <a:ea typeface="Garamond"/>
              <a:cs typeface="Garamond"/>
              <a:sym typeface="Garamond"/>
            </a:endParaRPr>
          </a:p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We listen when the priest or bishop is praying.</a:t>
            </a:r>
            <a:endParaRPr sz="2800" b="1" dirty="0">
              <a:latin typeface="Garamond"/>
              <a:ea typeface="Garamond"/>
              <a:cs typeface="Garamond"/>
              <a:sym typeface="Garamond"/>
            </a:endParaRPr>
          </a:p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At the end we pray the Lord’s prayer, "Our Father who art in Heaven…”</a:t>
            </a:r>
            <a:endParaRPr sz="2800" dirty="0"/>
          </a:p>
          <a:p>
            <a:pPr marL="457200" marR="674288" lvl="1" indent="-457200">
              <a:lnSpc>
                <a:spcPct val="100000"/>
              </a:lnSpc>
              <a:spcBef>
                <a:spcPts val="955"/>
              </a:spcBef>
              <a:buSzPts val="2400"/>
            </a:pPr>
            <a:r>
              <a:rPr lang="en-US" sz="2800" b="1" dirty="0">
                <a:latin typeface="Garamond"/>
                <a:ea typeface="Garamond"/>
                <a:cs typeface="Garamond"/>
                <a:sym typeface="Garamond"/>
              </a:rPr>
              <a:t>Jesus taught us The Lord’s Prayer.</a:t>
            </a:r>
            <a:endParaRPr sz="2800" b="1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3784603" y="143588"/>
            <a:ext cx="6248400" cy="112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Preparation for the chapter</a:t>
            </a:r>
          </a:p>
          <a:p>
            <a:pPr marL="17446" marR="6978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How to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p</a:t>
            </a:r>
            <a:r>
              <a:rPr lang="en-US" sz="4000" b="1" i="0" u="none" strike="noStrike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ray?</a:t>
            </a:r>
            <a:endParaRPr sz="4000" b="1" i="0" u="none" strike="noStrike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3326441" y="1445560"/>
            <a:ext cx="71647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Lesson Outline</a:t>
            </a:r>
            <a:endParaRPr sz="3600" b="1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2354459" y="1256639"/>
            <a:ext cx="820216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Pray</a:t>
            </a:r>
            <a:endParaRPr sz="3200" b="0" i="0" u="none" strike="noStrike" cap="none" dirty="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10377650" y="1600400"/>
            <a:ext cx="1131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Stand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5377056" y="1341404"/>
            <a:ext cx="3063487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Sign of the Cross</a:t>
            </a:r>
            <a:endParaRPr sz="3200" b="0" i="0" u="none" strike="noStrike" cap="none" dirty="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6244131" y="4372476"/>
            <a:ext cx="1131626" cy="51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Listen</a:t>
            </a:r>
            <a:endParaRPr sz="3200" b="0" i="0" u="none" strike="noStrike" cap="none" dirty="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9711649" y="4273550"/>
            <a:ext cx="2463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Lord’s Prayer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2034646" y="4783594"/>
            <a:ext cx="14115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t" anchorCtr="0">
            <a:spAutoFit/>
          </a:bodyPr>
          <a:lstStyle/>
          <a:p>
            <a:pPr marL="16574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Respect</a:t>
            </a:r>
            <a:endParaRPr sz="3200" b="0" i="0" u="none" strike="noStrike" cap="none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780" y="1868650"/>
            <a:ext cx="2302933" cy="230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5358145" y="197573"/>
            <a:ext cx="31013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Word Bank</a:t>
            </a:r>
            <a:endParaRPr sz="4400" b="1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C86C4-5FAB-34AA-BB06-40250521D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844" y="1892366"/>
            <a:ext cx="2116447" cy="2116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EBE83-4926-AF0C-22EA-F3135DC94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3999" y="4882535"/>
            <a:ext cx="2381250" cy="23812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42D39-42A3-E373-2045-C4E9B73CC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957" y="5239740"/>
            <a:ext cx="3388578" cy="149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E2431-AD20-F51B-8555-5DC725196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134" y="5038744"/>
            <a:ext cx="2497982" cy="1872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FAA5-EB1E-1CCB-14A2-9D87B012D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832" y="2083941"/>
            <a:ext cx="2496465" cy="18723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2536350" y="778300"/>
            <a:ext cx="93483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US" sz="36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Objective: </a:t>
            </a: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To teach the children how to PRAY.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3912" y="1755838"/>
            <a:ext cx="7509775" cy="56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18395" y="744670"/>
            <a:ext cx="12193270" cy="1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425" rIns="0" bIns="0" anchor="ctr" anchorCtr="0">
            <a:spAutoFit/>
          </a:bodyPr>
          <a:lstStyle/>
          <a:p>
            <a:pPr marL="17446" marR="697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aramond"/>
              <a:buNone/>
            </a:pPr>
            <a:r>
              <a:rPr lang="en-US" sz="3600" b="1" dirty="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Memory Verse: </a:t>
            </a:r>
            <a:r>
              <a:rPr lang="en-US" sz="3600" b="1" dirty="0">
                <a:latin typeface="Garamond"/>
                <a:ea typeface="Garamond"/>
                <a:cs typeface="Garamond"/>
                <a:sym typeface="Garamond"/>
              </a:rPr>
              <a:t>“Pray continually, in everything give thanks.” 						(1 Thessalonians 5:17-18)</a:t>
            </a:r>
            <a:endParaRPr dirty="0"/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B4323-F14C-C035-6266-5A58FE899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6705" y="2270682"/>
            <a:ext cx="8552591" cy="49462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6DCDDCB8-8277-796D-37A4-950E24AF57EC}"/>
              </a:ext>
            </a:extLst>
          </p:cNvPr>
          <p:cNvSpPr/>
          <p:nvPr/>
        </p:nvSpPr>
        <p:spPr>
          <a:xfrm>
            <a:off x="4787383" y="2615240"/>
            <a:ext cx="3991233" cy="1385392"/>
          </a:xfrm>
          <a:prstGeom prst="wav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Thank You God!</a:t>
            </a:r>
            <a:endParaRPr lang="en-A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8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 txBox="1">
            <a:spLocks noGrp="1"/>
          </p:cNvSpPr>
          <p:nvPr>
            <p:ph type="title"/>
          </p:nvPr>
        </p:nvSpPr>
        <p:spPr>
          <a:xfrm>
            <a:off x="2438950" y="418900"/>
            <a:ext cx="99879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6" marR="697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We should pray everyday. We start and end with the Sign of the Cross using 3 fingers (Holy Trinity).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8AFBF-79D5-5B49-896B-EB6232650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62" y="1841554"/>
            <a:ext cx="7510923" cy="56331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3817599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4093183" y="799604"/>
            <a:ext cx="5629777" cy="112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50" rIns="0" bIns="0" anchor="ctr" anchorCtr="0">
            <a:spAutoFit/>
          </a:bodyPr>
          <a:lstStyle/>
          <a:p>
            <a:pPr marL="17446" marR="697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We stand up in front of God. We pray with respect. </a:t>
            </a:r>
            <a:endParaRPr sz="3600" b="1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49" y="90046"/>
            <a:ext cx="781901" cy="7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1F93C3-F294-A268-45B7-47114CCA7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694" y="1924335"/>
            <a:ext cx="5519008" cy="55190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245</Words>
  <Application>Microsoft Office PowerPoint</Application>
  <PresentationFormat>Custom</PresentationFormat>
  <Paragraphs>30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Berlin Sans FB</vt:lpstr>
      <vt:lpstr>Calibri</vt:lpstr>
      <vt:lpstr>Algerian</vt:lpstr>
      <vt:lpstr>Garamond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Objective: To teach the children how to PRAY.</vt:lpstr>
      <vt:lpstr>Memory Verse: “Pray continually, in everything give thanks.”       (1 Thessalonians 5:17-18)</vt:lpstr>
      <vt:lpstr>We should pray everyday. We start and end with the Sign of the Cross using 3 fingers (Holy Trinity).</vt:lpstr>
      <vt:lpstr>We stand up in front of God. We pray with respect. </vt:lpstr>
      <vt:lpstr>We thank God for everything.  We should pray for others and then  ask Him for things we need.</vt:lpstr>
      <vt:lpstr>We listen when the priest or bishop is praying.</vt:lpstr>
      <vt:lpstr>At the end we pray the Lord’s prayer, "Our Father who art in Heaven…”</vt:lpstr>
      <vt:lpstr>Jesus taught us The Lord’s Prayer.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Orthodox Global Online Sunday School (OGOSS)</dc:title>
  <dc:creator>bsheh</dc:creator>
  <cp:lastModifiedBy>Sherry Kurien</cp:lastModifiedBy>
  <cp:revision>3</cp:revision>
  <dcterms:created xsi:type="dcterms:W3CDTF">2023-12-12T16:55:11Z</dcterms:created>
  <dcterms:modified xsi:type="dcterms:W3CDTF">2024-02-06T17:00:34Z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2020-06-14T00:00:00Z</vt:filetime>
  </property>
  <property fmtid="{D5CDD505-2E9C-101B-9397-08002B2CF9AE}" pid="3" name="LastSaved">
    <vt:filetime>2023-12-12T00:00:00Z</vt:filetime>
  </property>
</Properties>
</file>