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9064-936C-AA34-769F-4C4E9264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F6F02-579D-66D3-0B8D-7D4E4061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A2BE-2D10-4ABB-A399-E9EDA169EC4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2D85B-EFED-BC18-A758-B1419597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B1FC7-26CB-F702-2E6C-7FE52305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C2D8-2F27-4ED7-B010-D9387C6B9D3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1949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B073C-F67E-B4C9-EFEA-CE208E52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D0EC0-9684-C906-1D38-87CF85712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CB3D-01B4-F129-7AEC-A45FC602A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A2BE-2D10-4ABB-A399-E9EDA169EC4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7FFBA-31CA-7037-34EF-0C40316C0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B6268-0352-6FF9-037F-7FB249D78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C2D8-2F27-4ED7-B010-D9387C6B9D3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705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54F8F5-AE18-46E4-D47A-E6BE6C6F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DF37F-1C15-3BBD-97C5-423DB0195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068C7-42D4-5996-410E-F11E5D65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When she found Jesus, she cried and begged him to heal her daughter.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BBB62-3B1D-3C2A-53EC-4D696EDA4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8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194285-18B7-F8B2-A6CD-D5B4D4A8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woman was a pagan. Jesus saw her faith.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0F5FE-FC6A-5C01-CA01-793454C2B6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8B8148-C23E-F1AE-90EF-3D801EA4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Because of her faith Jesus healed her daughter.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042BD-9105-33C1-AF89-9B9EAF6BF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D0A3A8-1615-020A-963D-5A88E67F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came for the salvation of all.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CC5F4-78A2-FB94-4DFF-8ED32A922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09BAD-E936-E851-04C4-B086B5B0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0CEE6-F242-4473-AF89-B73641B55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1E03F5-A34E-F5ED-A28E-300917BA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A1806-9C6E-1B14-BF0D-CBE7ACF86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C7DC1F-3147-C022-1571-21835A44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CD7F2-453B-50F2-449A-C04E9E3BF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B37AA0-45C3-91D7-3AB3-7E980928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077A0-2565-3258-28D2-8477635F5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7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72FC1E-B378-A31A-EF65-C90532CB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CCD3D-4CB4-170F-1E6A-A294F22F2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56D8A0-2DAA-A9E4-E242-B82E031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Christ’s power of healing sick people.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1A4BC-B858-3A81-708B-40FD1CDB7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551334-A575-4316-DBB7-D6997D1E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“Then Jesus answered her: O woman, great is your faith” (St. Matthew 15:28)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F077C-CD0C-0E1A-B800-347503D88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81E4EA-2FCD-D17B-6D6B-149ABB72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E54C3-BD5F-7764-D40F-0668ED3F6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F3DC2E-B0B3-8BAA-6696-5FDFD45B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disciples asked Jesus to send her away.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D70E7-749E-731C-03B0-C8DFD7E52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Christ’s power of healing sick people.</vt:lpstr>
      <vt:lpstr>Memory Verse: “Then Jesus answered her: O woman, great is your faith” (St. Matthew 15:28)</vt:lpstr>
      <vt:lpstr>PowerPoint Presentation</vt:lpstr>
      <vt:lpstr>The disciples asked Jesus to send her away.</vt:lpstr>
      <vt:lpstr>When she found Jesus, she cried and begged him to heal her daughter.</vt:lpstr>
      <vt:lpstr>The woman was a pagan. Jesus saw her faith.</vt:lpstr>
      <vt:lpstr>Because of her faith Jesus healed her daughter.</vt:lpstr>
      <vt:lpstr>Jesus came for the salvation of all.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2024-02-03T14:36:02Z</dcterms:created>
  <dcterms:modified xsi:type="dcterms:W3CDTF">2024-02-03T14:36:02Z</dcterms:modified>
</cp:coreProperties>
</file>