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130D3-14BC-D968-9948-7F9D6253B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54C507-1966-0E8B-DBEE-C96D1BFD2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6CA4-2428-4CE7-9872-1E3D335EE795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98BF4E-0B3E-E0E6-F18F-68B0111B3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E45BFF-3992-1D4D-B8F2-C647DC714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B835-F280-4877-B139-FD70745687A4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813711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116063-1E52-C1BB-A498-5327DEC9B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071FE-6EF2-E4B8-5FCB-56AE0AA0F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2CA3E-1B85-1954-302B-8B24C56BB8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76CA4-2428-4CE7-9872-1E3D335EE795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8A9A1-BD24-D97D-EE7D-07046C57F0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7965E-694F-4718-9B7D-90E52541B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9B835-F280-4877-B139-FD70745687A4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44501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3F8930-7889-9664-DD8F-FA53D9559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80">
                <a:solidFill>
                  <a:srgbClr val="C00000"/>
                </a:solidFill>
                <a:latin typeface="Algerian" panose="04020705040A02060702" pitchFamily="82" charset="0"/>
              </a:rPr>
              <a:t>Orthodox Global Online Sunday School (OGOSS)</a:t>
            </a:r>
            <a:endParaRPr lang="en-AE" sz="408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ABA9B0-79FF-02C2-6FBD-C7F1940476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46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9A1B94-49E8-1F99-9D95-3715181CC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The woman was a widow. </a:t>
            </a:r>
            <a:br>
              <a:rPr lang="en-GB" sz="3600" b="1"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Her husband was dead and now her son also died.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0DBE83-6E5E-CB0B-92D1-C090562E05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59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D72670-0FE6-8DDB-DEDB-A7E0DA806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Jesus had compassion on her. </a:t>
            </a:r>
            <a:br>
              <a:rPr lang="en-GB" sz="3600" b="1"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He told the people carrying the coffin to stop.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0ADFE9-B6BF-CA2F-8158-0A6AF38C12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82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9457F4-CF4A-7244-16C1-DFEADB336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Jesus commanded the young man to get up. </a:t>
            </a:r>
            <a:br>
              <a:rPr lang="en-GB" sz="3600" b="1"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He came back to life.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69E5BC-C7D0-1CEC-BEF7-6058ADE845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06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DD98E3-6183-AAC3-764D-89C23D87C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0857F9-3FB9-B355-B046-38BD92E5DE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35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0A1373-7A62-0E6A-9A25-FDF662383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D8EF0E-CB6D-351E-9202-43C60D8281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84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875F75-B747-E83C-F5B0-29DB9E596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A90D07-62C6-BB7B-4898-BC0D8D8232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56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0BDA10-7D0A-175D-D84F-BAE8A57AA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7BFC15-573B-D695-23D9-8332E5DF37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044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BDA659-7CEA-8864-1961-815F26176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9B8178-37E3-7E5E-2630-FA66B854C1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27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095479-87E0-4F07-96AA-F28D34B2B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0FC13B-7C15-AFDA-9E3D-4D8A19F2C8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20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39DE15-55F3-35BC-78A7-D6046AC3B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Garamond"/>
              <a:buNone/>
            </a:pPr>
            <a:r>
              <a:rPr lang="en-GB" sz="36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Objective: </a:t>
            </a: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To appreciate Christ’s authority over death.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74049E-2A74-71CD-EE0E-FEF5ED4C28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76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AC5449-8709-2B0A-1EF9-9197D4C2B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Garamond"/>
              <a:buNone/>
            </a:pPr>
            <a:r>
              <a:rPr lang="en-GB" sz="36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Memory Verse:</a:t>
            </a: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 “Young man, I say to you, arise” 							(St. Luke 7:14)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219ADA-9731-0DAE-598D-E80BFC1438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09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E5EF45-F62D-4CB2-2E38-25CDAD985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Jesus and the disciples went into a town called Nain.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3D1885-E729-3690-A484-8A26C0CB13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82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49C27B-EC53-7124-0187-D219706DD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They came across a funeral of a young man. The mother was very sad.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F2CBCD-80B8-F703-C64E-E1F796BEC0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29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Microsoft Office PowerPoint</Application>
  <PresentationFormat>Custom</PresentationFormat>
  <Paragraphs>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Garamond</vt:lpstr>
      <vt:lpstr>Office Theme</vt:lpstr>
      <vt:lpstr>Orthodox Global Online Sunday School (OGOSS)</vt:lpstr>
      <vt:lpstr>PowerPoint Presentation</vt:lpstr>
      <vt:lpstr>PowerPoint Presentation</vt:lpstr>
      <vt:lpstr>PowerPoint Presentation</vt:lpstr>
      <vt:lpstr>PowerPoint Presentation</vt:lpstr>
      <vt:lpstr>Objective: To appreciate Christ’s authority over death.</vt:lpstr>
      <vt:lpstr>Memory Verse: “Young man, I say to you, arise”        (St. Luke 7:14)</vt:lpstr>
      <vt:lpstr>Jesus and the disciples went into a town called Nain.</vt:lpstr>
      <vt:lpstr>They came across a funeral of a young man. The mother was very sad.</vt:lpstr>
      <vt:lpstr>The woman was a widow.  Her husband was dead and now her son also died.</vt:lpstr>
      <vt:lpstr>Jesus had compassion on her.  He told the people carrying the coffin to stop.</vt:lpstr>
      <vt:lpstr>Jesus commanded the young man to get up.  He came back to life.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Orthodox Global Online Sunday School (OGOSS)</dc:title>
  <dc:creator>Zena Thomas</dc:creator>
  <cp:lastModifiedBy>Zena Thomas</cp:lastModifiedBy>
  <cp:revision>1</cp:revision>
  <dcterms:created xsi:type="dcterms:W3CDTF">2024-02-03T14:36:25Z</dcterms:created>
  <dcterms:modified xsi:type="dcterms:W3CDTF">2024-02-03T14:36:25Z</dcterms:modified>
</cp:coreProperties>
</file>