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D605-C565-C549-4551-4CF06241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2BC1A-2FED-3ED3-10FB-327A632E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FE72-A2C6-4B4D-95C2-526A4B54433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0A211-574C-1D1C-4EEC-AF65FC8D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EAC2B-A45F-9F15-AA15-257828F7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7054-05F9-4FDB-881B-6E9D2C47374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096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C34E0-36AB-E986-5A00-2AC86AF6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B09F-A4CE-E27A-B6D8-EA1BCC3A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11C0-33C3-B7CF-AEF1-405CA4C6B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AFE72-A2C6-4B4D-95C2-526A4B54433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CB98-7D2D-5525-D08F-0711DBBBA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CE8AB-8F71-AE79-A129-C23F3828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7054-05F9-4FDB-881B-6E9D2C47374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205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13C94-4789-D9BB-8A84-C3E3813D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 b="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b="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E42FE-4AA2-C2D3-E8B6-0DC58FCFF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AAE4BA-F6E2-AE64-3802-333C0111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>
                <a:latin typeface="Garamond" panose="02020404030301010803" pitchFamily="18" charset="0"/>
              </a:rPr>
              <a:t>On </a:t>
            </a:r>
            <a:r>
              <a:rPr lang="en-GB" sz="3600" spc="-14">
                <a:latin typeface="Garamond" panose="02020404030301010803" pitchFamily="18" charset="0"/>
              </a:rPr>
              <a:t>his </a:t>
            </a:r>
            <a:r>
              <a:rPr lang="en-GB" sz="3600" spc="-62">
                <a:latin typeface="Garamond" panose="02020404030301010803" pitchFamily="18" charset="0"/>
              </a:rPr>
              <a:t>way </a:t>
            </a:r>
            <a:r>
              <a:rPr lang="en-GB" sz="3600" spc="-55">
                <a:latin typeface="Garamond" panose="02020404030301010803" pitchFamily="18" charset="0"/>
              </a:rPr>
              <a:t>to </a:t>
            </a:r>
            <a:r>
              <a:rPr lang="en-GB" sz="3600">
                <a:latin typeface="Garamond" panose="02020404030301010803" pitchFamily="18" charset="0"/>
              </a:rPr>
              <a:t>Damascus, </a:t>
            </a:r>
            <a:r>
              <a:rPr lang="en-GB" sz="3600" spc="-7">
                <a:latin typeface="Garamond" panose="02020404030301010803" pitchFamily="18" charset="0"/>
              </a:rPr>
              <a:t>a </a:t>
            </a:r>
            <a:r>
              <a:rPr lang="en-GB" sz="3600" spc="-14">
                <a:latin typeface="Garamond" panose="02020404030301010803" pitchFamily="18" charset="0"/>
              </a:rPr>
              <a:t>light </a:t>
            </a:r>
            <a:r>
              <a:rPr lang="en-GB" sz="3600" spc="-27">
                <a:latin typeface="Garamond" panose="02020404030301010803" pitchFamily="18" charset="0"/>
              </a:rPr>
              <a:t>stronger </a:t>
            </a:r>
            <a:r>
              <a:rPr lang="en-GB" sz="3600" spc="-7">
                <a:latin typeface="Garamond" panose="02020404030301010803" pitchFamily="18" charset="0"/>
              </a:rPr>
              <a:t>than </a:t>
            </a:r>
            <a:r>
              <a:rPr lang="en-GB" sz="3600" spc="-69">
                <a:latin typeface="Garamond" panose="02020404030301010803" pitchFamily="18" charset="0"/>
              </a:rPr>
              <a:t>Sun’s </a:t>
            </a:r>
            <a:r>
              <a:rPr lang="en-GB" sz="3600" spc="-14">
                <a:latin typeface="Garamond" panose="02020404030301010803" pitchFamily="18" charset="0"/>
              </a:rPr>
              <a:t>light appeared </a:t>
            </a:r>
            <a:r>
              <a:rPr lang="en-GB" sz="3600" spc="-27">
                <a:latin typeface="Garamond" panose="02020404030301010803" pitchFamily="18" charset="0"/>
              </a:rPr>
              <a:t>to  </a:t>
            </a:r>
            <a:r>
              <a:rPr lang="en-GB" sz="3600" spc="-7">
                <a:latin typeface="Garamond" panose="02020404030301010803" pitchFamily="18" charset="0"/>
              </a:rPr>
              <a:t>him.</a:t>
            </a:r>
            <a:endParaRPr lang="en-GB" sz="3600" spc="-7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73581-C776-7640-D94D-CD505DEF9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6A558-3CD3-64E3-FD64-049036B1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0719" marR="6978" algn="ctr">
              <a:spcBef>
                <a:spcPts val="131"/>
              </a:spcBef>
              <a:tabLst>
                <a:tab pos="1582351" algn="l"/>
                <a:tab pos="4231525" algn="l"/>
                <a:tab pos="5744092" algn="l"/>
                <a:tab pos="6985374" algn="l"/>
                <a:tab pos="8532834" algn="l"/>
                <a:tab pos="9898855" algn="l"/>
                <a:tab pos="11070352" algn="l"/>
              </a:tabLst>
            </a:pPr>
            <a:r>
              <a:rPr lang="en-GB" sz="3600" spc="-27">
                <a:latin typeface="Garamond" panose="02020404030301010803" pitchFamily="18" charset="0"/>
              </a:rPr>
              <a:t>Sa</a:t>
            </a:r>
            <a:r>
              <a:rPr lang="en-GB" sz="3600" spc="7">
                <a:latin typeface="Garamond" panose="02020404030301010803" pitchFamily="18" charset="0"/>
              </a:rPr>
              <a:t>u</a:t>
            </a:r>
            <a:r>
              <a:rPr lang="en-GB" sz="3600" spc="-7">
                <a:latin typeface="Garamond" panose="02020404030301010803" pitchFamily="18" charset="0"/>
              </a:rPr>
              <a:t>l </a:t>
            </a:r>
            <a:r>
              <a:rPr lang="en-GB" sz="3600" spc="-55">
                <a:latin typeface="Garamond" panose="02020404030301010803" pitchFamily="18" charset="0"/>
              </a:rPr>
              <a:t>c</a:t>
            </a:r>
            <a:r>
              <a:rPr lang="en-GB" sz="3600">
                <a:latin typeface="Garamond" panose="02020404030301010803" pitchFamily="18" charset="0"/>
              </a:rPr>
              <a:t>o</a:t>
            </a:r>
            <a:r>
              <a:rPr lang="en-GB" sz="3600" spc="7">
                <a:latin typeface="Garamond" panose="02020404030301010803" pitchFamily="18" charset="0"/>
              </a:rPr>
              <a:t>u</a:t>
            </a:r>
            <a:r>
              <a:rPr lang="en-GB" sz="3600" spc="-41">
                <a:latin typeface="Garamond" panose="02020404030301010803" pitchFamily="18" charset="0"/>
              </a:rPr>
              <a:t>l</a:t>
            </a:r>
            <a:r>
              <a:rPr lang="en-GB" sz="3600" spc="7">
                <a:latin typeface="Garamond" panose="02020404030301010803" pitchFamily="18" charset="0"/>
              </a:rPr>
              <a:t>dn</a:t>
            </a:r>
            <a:r>
              <a:rPr lang="en-GB" sz="3600">
                <a:latin typeface="Garamond" panose="02020404030301010803" pitchFamily="18" charset="0"/>
              </a:rPr>
              <a:t>’</a:t>
            </a:r>
            <a:r>
              <a:rPr lang="en-GB" sz="3600" spc="-7">
                <a:latin typeface="Garamond" panose="02020404030301010803" pitchFamily="18" charset="0"/>
              </a:rPr>
              <a:t>t </a:t>
            </a:r>
            <a:r>
              <a:rPr lang="en-GB" sz="3600" spc="-48">
                <a:latin typeface="Garamond" panose="02020404030301010803" pitchFamily="18" charset="0"/>
              </a:rPr>
              <a:t>t</a:t>
            </a:r>
            <a:r>
              <a:rPr lang="en-GB" sz="3600" spc="-27">
                <a:latin typeface="Garamond" panose="02020404030301010803" pitchFamily="18" charset="0"/>
              </a:rPr>
              <a:t>a</a:t>
            </a:r>
            <a:r>
              <a:rPr lang="en-GB" sz="3600" spc="-172">
                <a:latin typeface="Garamond" panose="02020404030301010803" pitchFamily="18" charset="0"/>
              </a:rPr>
              <a:t>k</a:t>
            </a:r>
            <a:r>
              <a:rPr lang="en-GB" sz="3600" spc="-7">
                <a:latin typeface="Garamond" panose="02020404030301010803" pitchFamily="18" charset="0"/>
              </a:rPr>
              <a:t>e </a:t>
            </a:r>
            <a:r>
              <a:rPr lang="en-GB" sz="3600" spc="7">
                <a:latin typeface="Garamond" panose="02020404030301010803" pitchFamily="18" charset="0"/>
              </a:rPr>
              <a:t>th</a:t>
            </a:r>
            <a:r>
              <a:rPr lang="en-GB" sz="3600" spc="-7">
                <a:latin typeface="Garamond" panose="02020404030301010803" pitchFamily="18" charset="0"/>
              </a:rPr>
              <a:t>e </a:t>
            </a:r>
            <a:r>
              <a:rPr lang="en-GB" sz="3600" spc="-41">
                <a:latin typeface="Garamond" panose="02020404030301010803" pitchFamily="18" charset="0"/>
              </a:rPr>
              <a:t>l</a:t>
            </a:r>
            <a:r>
              <a:rPr lang="en-GB" sz="3600" spc="14">
                <a:latin typeface="Garamond" panose="02020404030301010803" pitchFamily="18" charset="0"/>
              </a:rPr>
              <a:t>i</a:t>
            </a:r>
            <a:r>
              <a:rPr lang="en-GB" sz="3600" spc="-34">
                <a:latin typeface="Garamond" panose="02020404030301010803" pitchFamily="18" charset="0"/>
              </a:rPr>
              <a:t>g</a:t>
            </a:r>
            <a:r>
              <a:rPr lang="en-GB" sz="3600" spc="-48">
                <a:latin typeface="Garamond" panose="02020404030301010803" pitchFamily="18" charset="0"/>
              </a:rPr>
              <a:t>h</a:t>
            </a:r>
            <a:r>
              <a:rPr lang="en-GB" sz="3600" spc="-7">
                <a:latin typeface="Garamond" panose="02020404030301010803" pitchFamily="18" charset="0"/>
              </a:rPr>
              <a:t>t </a:t>
            </a:r>
            <a:r>
              <a:rPr lang="en-GB" sz="3600" spc="27">
                <a:latin typeface="Garamond" panose="02020404030301010803" pitchFamily="18" charset="0"/>
              </a:rPr>
              <a:t>a</a:t>
            </a:r>
            <a:r>
              <a:rPr lang="en-GB" sz="3600" spc="-48">
                <a:latin typeface="Garamond" panose="02020404030301010803" pitchFamily="18" charset="0"/>
              </a:rPr>
              <a:t>n</a:t>
            </a:r>
            <a:r>
              <a:rPr lang="en-GB" sz="3600" spc="-7">
                <a:latin typeface="Garamond" panose="02020404030301010803" pitchFamily="18" charset="0"/>
              </a:rPr>
              <a:t>d </a:t>
            </a:r>
            <a:r>
              <a:rPr lang="en-GB" sz="3600" spc="-103">
                <a:latin typeface="Garamond" panose="02020404030301010803" pitchFamily="18" charset="0"/>
              </a:rPr>
              <a:t>f</a:t>
            </a:r>
            <a:r>
              <a:rPr lang="en-GB" sz="3600" spc="-27">
                <a:latin typeface="Garamond" panose="02020404030301010803" pitchFamily="18" charset="0"/>
              </a:rPr>
              <a:t>e</a:t>
            </a:r>
            <a:r>
              <a:rPr lang="en-GB" sz="3600" spc="14">
                <a:latin typeface="Garamond" panose="02020404030301010803" pitchFamily="18" charset="0"/>
              </a:rPr>
              <a:t>l</a:t>
            </a:r>
            <a:r>
              <a:rPr lang="en-GB" sz="3600" spc="-7">
                <a:latin typeface="Garamond" panose="02020404030301010803" pitchFamily="18" charset="0"/>
              </a:rPr>
              <a:t>l </a:t>
            </a:r>
            <a:r>
              <a:rPr lang="en-GB" sz="3600">
                <a:latin typeface="Garamond" panose="02020404030301010803" pitchFamily="18" charset="0"/>
              </a:rPr>
              <a:t>o</a:t>
            </a:r>
            <a:r>
              <a:rPr lang="en-GB" sz="3600" spc="-7">
                <a:latin typeface="Garamond" panose="02020404030301010803" pitchFamily="18" charset="0"/>
              </a:rPr>
              <a:t>n </a:t>
            </a:r>
            <a:r>
              <a:rPr lang="en-GB" sz="3600" spc="-14">
                <a:latin typeface="Garamond" panose="02020404030301010803" pitchFamily="18" charset="0"/>
              </a:rPr>
              <a:t>the</a:t>
            </a:r>
            <a:r>
              <a:rPr lang="en-GB" sz="3600" spc="-7">
                <a:latin typeface="Garamond" panose="02020404030301010803" pitchFamily="18" charset="0"/>
              </a:rPr>
              <a:t> </a:t>
            </a:r>
            <a:r>
              <a:rPr lang="en-GB" sz="3600" spc="-14">
                <a:latin typeface="Garamond" panose="02020404030301010803" pitchFamily="18" charset="0"/>
              </a:rPr>
              <a:t>ground.</a:t>
            </a:r>
            <a:endParaRPr lang="en-GB" sz="3600" spc="-14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5323D-29BA-707A-558F-E190A5588A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2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37167-4DE4-EFA9-1768-6668B46E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algn="ctr">
              <a:spcBef>
                <a:spcPts val="131"/>
              </a:spcBef>
            </a:pPr>
            <a:r>
              <a:rPr lang="en-GB" sz="3600" spc="-21">
                <a:latin typeface="Garamond" panose="02020404030301010803" pitchFamily="18" charset="0"/>
              </a:rPr>
              <a:t>God appeared </a:t>
            </a:r>
            <a:r>
              <a:rPr lang="en-GB" sz="3600" spc="-27">
                <a:latin typeface="Garamond" panose="02020404030301010803" pitchFamily="18" charset="0"/>
              </a:rPr>
              <a:t>to </a:t>
            </a:r>
            <a:r>
              <a:rPr lang="en-GB" sz="3600">
                <a:latin typeface="Garamond" panose="02020404030301010803" pitchFamily="18" charset="0"/>
              </a:rPr>
              <a:t>Saul </a:t>
            </a:r>
            <a:r>
              <a:rPr lang="en-GB" sz="3600" spc="-21">
                <a:latin typeface="Garamond" panose="02020404030301010803" pitchFamily="18" charset="0"/>
              </a:rPr>
              <a:t>saying: </a:t>
            </a:r>
            <a:r>
              <a:rPr lang="en-GB" sz="3600">
                <a:latin typeface="Garamond" panose="02020404030301010803" pitchFamily="18" charset="0"/>
              </a:rPr>
              <a:t>“Saul..</a:t>
            </a:r>
            <a:r>
              <a:rPr lang="en-GB" sz="3600" spc="103">
                <a:latin typeface="Garamond" panose="02020404030301010803" pitchFamily="18" charset="0"/>
              </a:rPr>
              <a:t> </a:t>
            </a:r>
            <a:r>
              <a:rPr lang="en-GB" sz="3600" spc="-7">
                <a:latin typeface="Garamond" panose="02020404030301010803" pitchFamily="18" charset="0"/>
              </a:rPr>
              <a:t>Saul.. </a:t>
            </a:r>
            <a:r>
              <a:rPr lang="en-GB" sz="3600" b="1" spc="-34">
                <a:latin typeface="Garamond" panose="02020404030301010803" pitchFamily="18" charset="0"/>
              </a:rPr>
              <a:t>Why </a:t>
            </a:r>
            <a:r>
              <a:rPr lang="en-GB" sz="3600" b="1">
                <a:latin typeface="Garamond" panose="02020404030301010803" pitchFamily="18" charset="0"/>
              </a:rPr>
              <a:t>do </a:t>
            </a:r>
            <a:r>
              <a:rPr lang="en-GB" sz="3600" b="1" spc="-27">
                <a:latin typeface="Garamond" panose="02020404030301010803" pitchFamily="18" charset="0"/>
              </a:rPr>
              <a:t>you </a:t>
            </a:r>
            <a:r>
              <a:rPr lang="en-GB" sz="3600" b="1" spc="-21">
                <a:latin typeface="Garamond" panose="02020404030301010803" pitchFamily="18" charset="0"/>
              </a:rPr>
              <a:t>persecute </a:t>
            </a:r>
            <a:r>
              <a:rPr lang="en-GB" sz="3600" b="1" spc="7">
                <a:latin typeface="Garamond" panose="02020404030301010803" pitchFamily="18" charset="0"/>
              </a:rPr>
              <a:t>me?”</a:t>
            </a:r>
            <a:br>
              <a:rPr lang="en-GB" sz="5495">
                <a:latin typeface="Carlito"/>
                <a:cs typeface="Carlito"/>
              </a:rPr>
            </a:br>
            <a:endParaRPr lang="en-GB" spc="-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AC786-596C-4136-CF20-81413A647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B26B64-E7D9-4BCC-D321-FF3369A3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  <a:tabLst>
                <a:tab pos="1717558" algn="l"/>
                <a:tab pos="3335673" algn="l"/>
                <a:tab pos="6981013" algn="l"/>
                <a:tab pos="8068770" algn="l"/>
                <a:tab pos="10230329" algn="l"/>
              </a:tabLst>
            </a:pPr>
            <a:r>
              <a:rPr lang="en-GB" sz="3600" spc="-27">
                <a:latin typeface="Garamond" panose="02020404030301010803" pitchFamily="18" charset="0"/>
              </a:rPr>
              <a:t>Sa</a:t>
            </a:r>
            <a:r>
              <a:rPr lang="en-GB" sz="3600" spc="7">
                <a:latin typeface="Garamond" panose="02020404030301010803" pitchFamily="18" charset="0"/>
              </a:rPr>
              <a:t>u</a:t>
            </a:r>
            <a:r>
              <a:rPr lang="en-GB" sz="3600" spc="-7">
                <a:latin typeface="Garamond" panose="02020404030301010803" pitchFamily="18" charset="0"/>
              </a:rPr>
              <a:t>l </a:t>
            </a:r>
            <a:r>
              <a:rPr lang="en-GB" sz="3600" spc="-96">
                <a:latin typeface="Garamond" panose="02020404030301010803" pitchFamily="18" charset="0"/>
              </a:rPr>
              <a:t>w</a:t>
            </a:r>
            <a:r>
              <a:rPr lang="en-GB" sz="3600" spc="27">
                <a:latin typeface="Garamond" panose="02020404030301010803" pitchFamily="18" charset="0"/>
              </a:rPr>
              <a:t>a</a:t>
            </a:r>
            <a:r>
              <a:rPr lang="en-GB" sz="3600" spc="-7">
                <a:latin typeface="Garamond" panose="02020404030301010803" pitchFamily="18" charset="0"/>
              </a:rPr>
              <a:t>s</a:t>
            </a:r>
            <a:r>
              <a:rPr lang="en-GB" sz="3600">
                <a:latin typeface="Garamond" panose="02020404030301010803" pitchFamily="18" charset="0"/>
              </a:rPr>
              <a:t>	 </a:t>
            </a:r>
            <a:r>
              <a:rPr lang="en-GB" sz="3600" spc="14">
                <a:latin typeface="Garamond" panose="02020404030301010803" pitchFamily="18" charset="0"/>
              </a:rPr>
              <a:t>i</a:t>
            </a:r>
            <a:r>
              <a:rPr lang="en-GB" sz="3600" spc="-103">
                <a:latin typeface="Garamond" panose="02020404030301010803" pitchFamily="18" charset="0"/>
              </a:rPr>
              <a:t>n</a:t>
            </a:r>
            <a:r>
              <a:rPr lang="en-GB" sz="3600" spc="7">
                <a:latin typeface="Garamond" panose="02020404030301010803" pitchFamily="18" charset="0"/>
              </a:rPr>
              <a:t>t</a:t>
            </a:r>
            <a:r>
              <a:rPr lang="en-GB" sz="3600" spc="-41">
                <a:latin typeface="Garamond" panose="02020404030301010803" pitchFamily="18" charset="0"/>
              </a:rPr>
              <a:t>r</a:t>
            </a:r>
            <a:r>
              <a:rPr lang="en-GB" sz="3600" spc="-55">
                <a:latin typeface="Garamond" panose="02020404030301010803" pitchFamily="18" charset="0"/>
              </a:rPr>
              <a:t>o</a:t>
            </a:r>
            <a:r>
              <a:rPr lang="en-GB" sz="3600" spc="7">
                <a:latin typeface="Garamond" panose="02020404030301010803" pitchFamily="18" charset="0"/>
              </a:rPr>
              <a:t>du</a:t>
            </a:r>
            <a:r>
              <a:rPr lang="en-GB" sz="3600">
                <a:latin typeface="Garamond" panose="02020404030301010803" pitchFamily="18" charset="0"/>
              </a:rPr>
              <a:t>c</a:t>
            </a:r>
            <a:r>
              <a:rPr lang="en-GB" sz="3600" spc="-27">
                <a:latin typeface="Garamond" panose="02020404030301010803" pitchFamily="18" charset="0"/>
              </a:rPr>
              <a:t>e</a:t>
            </a:r>
            <a:r>
              <a:rPr lang="en-GB" sz="3600" spc="-7">
                <a:latin typeface="Garamond" panose="02020404030301010803" pitchFamily="18" charset="0"/>
              </a:rPr>
              <a:t>d </a:t>
            </a:r>
            <a:r>
              <a:rPr lang="en-GB" sz="3600" spc="-103">
                <a:latin typeface="Garamond" panose="02020404030301010803" pitchFamily="18" charset="0"/>
              </a:rPr>
              <a:t>t</a:t>
            </a:r>
            <a:r>
              <a:rPr lang="en-GB" sz="3600" spc="-7">
                <a:latin typeface="Garamond" panose="02020404030301010803" pitchFamily="18" charset="0"/>
              </a:rPr>
              <a:t>o C</a:t>
            </a:r>
            <a:r>
              <a:rPr lang="en-GB" sz="3600" spc="7">
                <a:latin typeface="Garamond" panose="02020404030301010803" pitchFamily="18" charset="0"/>
              </a:rPr>
              <a:t>h</a:t>
            </a:r>
            <a:r>
              <a:rPr lang="en-GB" sz="3600" spc="14">
                <a:latin typeface="Garamond" panose="02020404030301010803" pitchFamily="18" charset="0"/>
              </a:rPr>
              <a:t>r</a:t>
            </a:r>
            <a:r>
              <a:rPr lang="en-GB" sz="3600" spc="-41">
                <a:latin typeface="Garamond" panose="02020404030301010803" pitchFamily="18" charset="0"/>
              </a:rPr>
              <a:t>i</a:t>
            </a:r>
            <a:r>
              <a:rPr lang="en-GB" sz="3600" spc="-62">
                <a:latin typeface="Garamond" panose="02020404030301010803" pitchFamily="18" charset="0"/>
              </a:rPr>
              <a:t>s</a:t>
            </a:r>
            <a:r>
              <a:rPr lang="en-GB" sz="3600" spc="-7">
                <a:latin typeface="Garamond" panose="02020404030301010803" pitchFamily="18" charset="0"/>
              </a:rPr>
              <a:t>t </a:t>
            </a:r>
            <a:r>
              <a:rPr lang="en-GB" sz="3600" spc="-27">
                <a:latin typeface="Garamond" panose="02020404030301010803" pitchFamily="18" charset="0"/>
              </a:rPr>
              <a:t>a</a:t>
            </a:r>
            <a:r>
              <a:rPr lang="en-GB" sz="3600" spc="7">
                <a:latin typeface="Garamond" panose="02020404030301010803" pitchFamily="18" charset="0"/>
              </a:rPr>
              <a:t>n</a:t>
            </a:r>
            <a:r>
              <a:rPr lang="en-GB" sz="3600" spc="-7">
                <a:latin typeface="Garamond" panose="02020404030301010803" pitchFamily="18" charset="0"/>
              </a:rPr>
              <a:t>d </a:t>
            </a:r>
            <a:r>
              <a:rPr lang="en-GB" sz="3600" spc="-14">
                <a:latin typeface="Garamond" panose="02020404030301010803" pitchFamily="18" charset="0"/>
              </a:rPr>
              <a:t>became </a:t>
            </a:r>
            <a:r>
              <a:rPr lang="en-GB" sz="3600" spc="-7">
                <a:latin typeface="Garamond" panose="02020404030301010803" pitchFamily="18" charset="0"/>
              </a:rPr>
              <a:t>Paul</a:t>
            </a:r>
            <a:r>
              <a:rPr lang="en-GB" sz="3600" spc="-14">
                <a:latin typeface="Garamond" panose="02020404030301010803" pitchFamily="18" charset="0"/>
              </a:rPr>
              <a:t>.</a:t>
            </a:r>
            <a:endParaRPr lang="en-GB" sz="3600" spc="-14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A255E-CC0F-EC40-FF2C-635F253D2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A0424-F784-ECFA-3B85-A111439C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027B1-FC25-2918-E890-CD0F93514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6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680EF-0087-02E3-AE2C-02A1419B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F6D20-E129-B0D5-7147-96A29AF19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6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0A7F3-F202-9BC7-E8D1-80E64553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0AB88-B088-9D49-77C5-DC83745E2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AC94FA-61C4-FAA0-F9A7-479A5031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Jesus appears to St. Paul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75D21-3BC2-24A3-8A5F-5397802B2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58D81D-59E2-4B77-D0F2-D7207DE4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>
              <a:spcBef>
                <a:spcPts val="131"/>
              </a:spcBef>
            </a:pPr>
            <a:r>
              <a:rPr lang="en-US" sz="4400" spc="-76">
                <a:latin typeface="Garamond" panose="02020404030301010803" pitchFamily="18" charset="0"/>
              </a:rPr>
              <a:t>	Word</a:t>
            </a:r>
            <a:r>
              <a:rPr lang="en-US" sz="4400" spc="-137">
                <a:latin typeface="Garamond" panose="02020404030301010803" pitchFamily="18" charset="0"/>
              </a:rPr>
              <a:t> </a:t>
            </a:r>
            <a:r>
              <a:rPr lang="en-US" sz="4400" spc="7">
                <a:latin typeface="Garamond" panose="02020404030301010803" pitchFamily="18" charset="0"/>
              </a:rPr>
              <a:t>Bank</a:t>
            </a:r>
            <a:endParaRPr lang="en-US" sz="4400" spc="7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0850D-8A51-48EA-4C18-75C842CC3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8D3E56-A842-DEAD-04A8-713480D8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lnSpc>
                <a:spcPts val="5934"/>
              </a:lnSpc>
              <a:spcBef>
                <a:spcPts val="879"/>
              </a:spcBef>
              <a:tabLst>
                <a:tab pos="3432499" algn="l"/>
                <a:tab pos="7211300" algn="l"/>
                <a:tab pos="8647977" algn="l"/>
              </a:tabLst>
            </a:pPr>
            <a:r>
              <a:rPr lang="en-GB" sz="3600" spc="7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spc="-48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en-GB" sz="3600" spc="14">
                <a:solidFill>
                  <a:srgbClr val="C00000"/>
                </a:solidFill>
                <a:latin typeface="Garamond" panose="02020404030301010803" pitchFamily="18" charset="0"/>
              </a:rPr>
              <a:t>j</a:t>
            </a:r>
            <a:r>
              <a:rPr lang="en-GB" sz="3600" spc="-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c</a:t>
            </a:r>
            <a:r>
              <a:rPr lang="en-GB" sz="3600" spc="7">
                <a:solidFill>
                  <a:srgbClr val="C00000"/>
                </a:solidFill>
                <a:latin typeface="Garamond" panose="02020404030301010803" pitchFamily="18" charset="0"/>
              </a:rPr>
              <a:t>t</a:t>
            </a:r>
            <a:r>
              <a:rPr lang="en-GB" sz="3600" spc="14">
                <a:solidFill>
                  <a:srgbClr val="C00000"/>
                </a:solidFill>
                <a:latin typeface="Garamond" panose="02020404030301010803" pitchFamily="18" charset="0"/>
              </a:rPr>
              <a:t>i</a:t>
            </a:r>
            <a:r>
              <a:rPr lang="en-GB" sz="3600" spc="-82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spc="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spc="-7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en-GB" sz="3600" spc="-7">
                <a:latin typeface="Garamond" panose="02020404030301010803" pitchFamily="18" charset="0"/>
              </a:rPr>
              <a:t>C</a:t>
            </a:r>
            <a:r>
              <a:rPr lang="en-GB" sz="3600" spc="-27">
                <a:latin typeface="Garamond" panose="02020404030301010803" pitchFamily="18" charset="0"/>
              </a:rPr>
              <a:t>e</a:t>
            </a:r>
            <a:r>
              <a:rPr lang="en-GB" sz="3600" spc="14">
                <a:latin typeface="Garamond" panose="02020404030301010803" pitchFamily="18" charset="0"/>
              </a:rPr>
              <a:t>l</a:t>
            </a:r>
            <a:r>
              <a:rPr lang="en-GB" sz="3600" spc="27">
                <a:latin typeface="Garamond" panose="02020404030301010803" pitchFamily="18" charset="0"/>
              </a:rPr>
              <a:t>e</a:t>
            </a:r>
            <a:r>
              <a:rPr lang="en-GB" sz="3600" spc="-48">
                <a:latin typeface="Garamond" panose="02020404030301010803" pitchFamily="18" charset="0"/>
              </a:rPr>
              <a:t>b</a:t>
            </a:r>
            <a:r>
              <a:rPr lang="en-GB" sz="3600" spc="-96">
                <a:latin typeface="Garamond" panose="02020404030301010803" pitchFamily="18" charset="0"/>
              </a:rPr>
              <a:t>r</a:t>
            </a:r>
            <a:r>
              <a:rPr lang="en-GB" sz="3600" spc="-82">
                <a:latin typeface="Garamond" panose="02020404030301010803" pitchFamily="18" charset="0"/>
              </a:rPr>
              <a:t>a</a:t>
            </a:r>
            <a:r>
              <a:rPr lang="en-GB" sz="3600" spc="7">
                <a:latin typeface="Garamond" panose="02020404030301010803" pitchFamily="18" charset="0"/>
              </a:rPr>
              <a:t>t</a:t>
            </a:r>
            <a:r>
              <a:rPr lang="en-GB" sz="3600" spc="14">
                <a:latin typeface="Garamond" panose="02020404030301010803" pitchFamily="18" charset="0"/>
              </a:rPr>
              <a:t>i</a:t>
            </a:r>
            <a:r>
              <a:rPr lang="en-GB" sz="3600" spc="-48">
                <a:latin typeface="Garamond" panose="02020404030301010803" pitchFamily="18" charset="0"/>
              </a:rPr>
              <a:t>n</a:t>
            </a:r>
            <a:r>
              <a:rPr lang="en-GB" sz="3600" spc="-7">
                <a:latin typeface="Garamond" panose="02020404030301010803" pitchFamily="18" charset="0"/>
              </a:rPr>
              <a:t>g </a:t>
            </a:r>
            <a:r>
              <a:rPr lang="en-GB" sz="3600" spc="7">
                <a:latin typeface="Garamond" panose="02020404030301010803" pitchFamily="18" charset="0"/>
              </a:rPr>
              <a:t>th</a:t>
            </a:r>
            <a:r>
              <a:rPr lang="en-GB" sz="3600" spc="-7">
                <a:latin typeface="Garamond" panose="02020404030301010803" pitchFamily="18" charset="0"/>
              </a:rPr>
              <a:t>e </a:t>
            </a:r>
            <a:r>
              <a:rPr lang="en-GB" sz="3600" spc="14">
                <a:latin typeface="Garamond" panose="02020404030301010803" pitchFamily="18" charset="0"/>
              </a:rPr>
              <a:t>A</a:t>
            </a:r>
            <a:r>
              <a:rPr lang="en-GB" sz="3600" spc="7">
                <a:latin typeface="Garamond" panose="02020404030301010803" pitchFamily="18" charset="0"/>
              </a:rPr>
              <a:t>p</a:t>
            </a:r>
            <a:r>
              <a:rPr lang="en-GB" sz="3600">
                <a:latin typeface="Garamond" panose="02020404030301010803" pitchFamily="18" charset="0"/>
              </a:rPr>
              <a:t>o</a:t>
            </a:r>
            <a:r>
              <a:rPr lang="en-GB" sz="3600" spc="-117">
                <a:latin typeface="Garamond" panose="02020404030301010803" pitchFamily="18" charset="0"/>
              </a:rPr>
              <a:t>s</a:t>
            </a:r>
            <a:r>
              <a:rPr lang="en-GB" sz="3600" spc="7">
                <a:latin typeface="Garamond" panose="02020404030301010803" pitchFamily="18" charset="0"/>
              </a:rPr>
              <a:t>t</a:t>
            </a:r>
            <a:r>
              <a:rPr lang="en-GB" sz="3600" spc="14">
                <a:latin typeface="Garamond" panose="02020404030301010803" pitchFamily="18" charset="0"/>
              </a:rPr>
              <a:t>l</a:t>
            </a:r>
            <a:r>
              <a:rPr lang="en-GB" sz="3600" spc="-27">
                <a:latin typeface="Garamond" panose="02020404030301010803" pitchFamily="18" charset="0"/>
              </a:rPr>
              <a:t>e</a:t>
            </a:r>
            <a:r>
              <a:rPr lang="en-GB" sz="3600" spc="-7">
                <a:latin typeface="Garamond" panose="02020404030301010803" pitchFamily="18" charset="0"/>
              </a:rPr>
              <a:t>s’ </a:t>
            </a:r>
            <a:r>
              <a:rPr lang="en-GB" sz="3600" spc="-117">
                <a:latin typeface="Garamond" panose="02020404030301010803" pitchFamily="18" charset="0"/>
              </a:rPr>
              <a:t>Day.</a:t>
            </a:r>
            <a:endParaRPr lang="en-GB" sz="3600" spc="-117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3F433-2982-D187-D3D6-5EB9BA50D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95E71-0058-5AEE-1472-F9AEF56A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>
              <a:spcBef>
                <a:spcPts val="131"/>
              </a:spcBef>
              <a:tabLst>
                <a:tab pos="2979775" algn="l"/>
                <a:tab pos="5257349" algn="l"/>
                <a:tab pos="7313359" algn="l"/>
                <a:tab pos="9300457" algn="l"/>
                <a:tab pos="10520803" algn="l"/>
              </a:tabLst>
            </a:pPr>
            <a:r>
              <a:rPr lang="en-GB" sz="3600" spc="-34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spc="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spc="-27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spc="14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spc="-7">
                <a:solidFill>
                  <a:srgbClr val="C00000"/>
                </a:solidFill>
                <a:latin typeface="Garamond" panose="02020404030301010803" pitchFamily="18" charset="0"/>
              </a:rPr>
              <a:t>y </a:t>
            </a:r>
            <a:r>
              <a:rPr lang="en-GB" sz="3600" spc="-240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spc="-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spc="-41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spc="-62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spc="27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spc="-7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n-GB" sz="3600" spc="14">
                <a:latin typeface="Garamond" panose="02020404030301010803" pitchFamily="18" charset="0"/>
              </a:rPr>
              <a:t>“</a:t>
            </a:r>
            <a:r>
              <a:rPr lang="en-GB" sz="3600" spc="-27">
                <a:latin typeface="Garamond" panose="02020404030301010803" pitchFamily="18" charset="0"/>
              </a:rPr>
              <a:t>L</a:t>
            </a:r>
            <a:r>
              <a:rPr lang="en-GB" sz="3600" spc="-48">
                <a:latin typeface="Garamond" panose="02020404030301010803" pitchFamily="18" charset="0"/>
              </a:rPr>
              <a:t>o</a:t>
            </a:r>
            <a:r>
              <a:rPr lang="en-GB" sz="3600" spc="34">
                <a:latin typeface="Garamond" panose="02020404030301010803" pitchFamily="18" charset="0"/>
              </a:rPr>
              <a:t>r</a:t>
            </a:r>
            <a:r>
              <a:rPr lang="en-GB" sz="3600" spc="-7">
                <a:latin typeface="Garamond" panose="02020404030301010803" pitchFamily="18" charset="0"/>
              </a:rPr>
              <a:t>d </a:t>
            </a:r>
            <a:r>
              <a:rPr lang="en-GB" sz="3600" spc="14">
                <a:latin typeface="Garamond" panose="02020404030301010803" pitchFamily="18" charset="0"/>
              </a:rPr>
              <a:t>w</a:t>
            </a:r>
            <a:r>
              <a:rPr lang="en-GB" sz="3600" spc="7">
                <a:latin typeface="Garamond" panose="02020404030301010803" pitchFamily="18" charset="0"/>
              </a:rPr>
              <a:t>h</a:t>
            </a:r>
            <a:r>
              <a:rPr lang="en-GB" sz="3600">
                <a:latin typeface="Garamond" panose="02020404030301010803" pitchFamily="18" charset="0"/>
              </a:rPr>
              <a:t>a</a:t>
            </a:r>
            <a:r>
              <a:rPr lang="en-GB" sz="3600" spc="-7">
                <a:latin typeface="Garamond" panose="02020404030301010803" pitchFamily="18" charset="0"/>
              </a:rPr>
              <a:t>t </a:t>
            </a:r>
            <a:r>
              <a:rPr lang="en-GB" sz="3600">
                <a:latin typeface="Garamond" panose="02020404030301010803" pitchFamily="18" charset="0"/>
              </a:rPr>
              <a:t>d</a:t>
            </a:r>
            <a:r>
              <a:rPr lang="en-GB" sz="3600" spc="-7">
                <a:latin typeface="Garamond" panose="02020404030301010803" pitchFamily="18" charset="0"/>
              </a:rPr>
              <a:t>o </a:t>
            </a:r>
            <a:r>
              <a:rPr lang="en-GB" sz="3600" spc="-14">
                <a:latin typeface="Garamond" panose="02020404030301010803" pitchFamily="18" charset="0"/>
              </a:rPr>
              <a:t>y</a:t>
            </a:r>
            <a:r>
              <a:rPr lang="en-GB" sz="3600" spc="7">
                <a:latin typeface="Garamond" panose="02020404030301010803" pitchFamily="18" charset="0"/>
              </a:rPr>
              <a:t>o</a:t>
            </a:r>
            <a:r>
              <a:rPr lang="en-GB" sz="3600" spc="-7">
                <a:latin typeface="Garamond" panose="02020404030301010803" pitchFamily="18" charset="0"/>
              </a:rPr>
              <a:t>u </a:t>
            </a:r>
            <a:r>
              <a:rPr lang="en-GB" sz="3600" spc="-21">
                <a:latin typeface="Garamond" panose="02020404030301010803" pitchFamily="18" charset="0"/>
              </a:rPr>
              <a:t>want me </a:t>
            </a:r>
            <a:r>
              <a:rPr lang="en-GB" sz="3600" spc="-55">
                <a:latin typeface="Garamond" panose="02020404030301010803" pitchFamily="18" charset="0"/>
              </a:rPr>
              <a:t>to </a:t>
            </a:r>
            <a:r>
              <a:rPr lang="en-GB" sz="3600" spc="7">
                <a:latin typeface="Garamond" panose="02020404030301010803" pitchFamily="18" charset="0"/>
              </a:rPr>
              <a:t>do?” </a:t>
            </a:r>
            <a:r>
              <a:rPr lang="en-GB" sz="3600" spc="-7">
                <a:latin typeface="Garamond" panose="02020404030301010803" pitchFamily="18" charset="0"/>
              </a:rPr>
              <a:t>(Acts</a:t>
            </a:r>
            <a:r>
              <a:rPr lang="en-GB" sz="3600" spc="131">
                <a:latin typeface="Garamond" panose="02020404030301010803" pitchFamily="18" charset="0"/>
              </a:rPr>
              <a:t> </a:t>
            </a:r>
            <a:r>
              <a:rPr lang="en-GB" sz="3600" spc="-7">
                <a:latin typeface="Garamond" panose="02020404030301010803" pitchFamily="18" charset="0"/>
              </a:rPr>
              <a:t>9:6)</a:t>
            </a:r>
            <a:endParaRPr lang="en-GB" sz="3600" spc="-7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549D8-3E3E-D3A8-B8E6-8A8F226ED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A3B19-D65E-1A6B-55CF-2398D945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 spc="-14">
                <a:latin typeface="Garamond" panose="02020404030301010803" pitchFamily="18" charset="0"/>
              </a:rPr>
              <a:t>Saul </a:t>
            </a:r>
            <a:r>
              <a:rPr lang="en-GB" sz="3600" spc="-27">
                <a:latin typeface="Garamond" panose="02020404030301010803" pitchFamily="18" charset="0"/>
              </a:rPr>
              <a:t>hated </a:t>
            </a:r>
            <a:r>
              <a:rPr lang="en-GB" sz="3600">
                <a:latin typeface="Garamond" panose="02020404030301010803" pitchFamily="18" charset="0"/>
              </a:rPr>
              <a:t>the </a:t>
            </a:r>
            <a:r>
              <a:rPr lang="en-GB" sz="3600" spc="-14">
                <a:latin typeface="Garamond" panose="02020404030301010803" pitchFamily="18" charset="0"/>
              </a:rPr>
              <a:t>Christians </a:t>
            </a:r>
            <a:r>
              <a:rPr lang="en-GB" sz="3600" spc="7">
                <a:latin typeface="Garamond" panose="02020404030301010803" pitchFamily="18" charset="0"/>
              </a:rPr>
              <a:t>and </a:t>
            </a:r>
            <a:r>
              <a:rPr lang="en-GB" sz="3600" spc="-21">
                <a:latin typeface="Garamond" panose="02020404030301010803" pitchFamily="18" charset="0"/>
              </a:rPr>
              <a:t>persecuted </a:t>
            </a:r>
            <a:r>
              <a:rPr lang="en-GB" sz="3600" spc="-7">
                <a:latin typeface="Garamond" panose="02020404030301010803" pitchFamily="18" charset="0"/>
              </a:rPr>
              <a:t>them. </a:t>
            </a:r>
            <a:br>
              <a:rPr lang="en-GB" sz="3600" spc="-7">
                <a:latin typeface="Garamond" panose="02020404030301010803" pitchFamily="18" charset="0"/>
              </a:rPr>
            </a:br>
            <a:r>
              <a:rPr lang="en-GB" sz="3600" spc="-7">
                <a:latin typeface="Garamond" panose="02020404030301010803" pitchFamily="18" charset="0"/>
              </a:rPr>
              <a:t>He </a:t>
            </a:r>
            <a:r>
              <a:rPr lang="en-GB" sz="3600" spc="-14">
                <a:latin typeface="Garamond" panose="02020404030301010803" pitchFamily="18" charset="0"/>
              </a:rPr>
              <a:t>searched </a:t>
            </a:r>
            <a:r>
              <a:rPr lang="en-GB" sz="3600" spc="-34">
                <a:latin typeface="Garamond" panose="02020404030301010803" pitchFamily="18" charset="0"/>
              </a:rPr>
              <a:t>for </a:t>
            </a:r>
            <a:r>
              <a:rPr lang="en-GB" sz="3600" spc="-7">
                <a:latin typeface="Garamond" panose="02020404030301010803" pitchFamily="18" charset="0"/>
              </a:rPr>
              <a:t>them  </a:t>
            </a:r>
            <a:r>
              <a:rPr lang="en-GB" sz="3600" spc="-14">
                <a:latin typeface="Garamond" panose="02020404030301010803" pitchFamily="18" charset="0"/>
              </a:rPr>
              <a:t>everywhere </a:t>
            </a:r>
            <a:r>
              <a:rPr lang="en-GB" sz="3600" spc="-55">
                <a:latin typeface="Garamond" panose="02020404030301010803" pitchFamily="18" charset="0"/>
              </a:rPr>
              <a:t>to </a:t>
            </a:r>
            <a:r>
              <a:rPr lang="en-GB" sz="3600" spc="-7">
                <a:latin typeface="Garamond" panose="02020404030301010803" pitchFamily="18" charset="0"/>
              </a:rPr>
              <a:t>kill</a:t>
            </a:r>
            <a:r>
              <a:rPr lang="en-GB" sz="3600" spc="124">
                <a:latin typeface="Garamond" panose="02020404030301010803" pitchFamily="18" charset="0"/>
              </a:rPr>
              <a:t> </a:t>
            </a:r>
            <a:r>
              <a:rPr lang="en-GB" sz="3600" spc="-7">
                <a:latin typeface="Garamond" panose="02020404030301010803" pitchFamily="18" charset="0"/>
              </a:rPr>
              <a:t>them.</a:t>
            </a:r>
            <a:endParaRPr lang="en-GB" sz="3600" spc="-7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8775-89BA-01B9-4B26-28F8B6E47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0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0A9C1-819F-B6F0-F136-AB2171F0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algn="ctr">
              <a:spcBef>
                <a:spcPts val="131"/>
              </a:spcBef>
            </a:pPr>
            <a:r>
              <a:rPr lang="en-GB" sz="3600" spc="-14">
                <a:latin typeface="Garamond" panose="02020404030301010803" pitchFamily="18" charset="0"/>
              </a:rPr>
              <a:t>One </a:t>
            </a:r>
            <a:r>
              <a:rPr lang="en-GB" sz="3600" spc="-110">
                <a:latin typeface="Garamond" panose="02020404030301010803" pitchFamily="18" charset="0"/>
              </a:rPr>
              <a:t>day, </a:t>
            </a:r>
            <a:r>
              <a:rPr lang="en-GB" sz="3600" spc="-27">
                <a:latin typeface="Garamond" panose="02020404030301010803" pitchFamily="18" charset="0"/>
              </a:rPr>
              <a:t>he </a:t>
            </a:r>
            <a:r>
              <a:rPr lang="en-GB" sz="3600" spc="-7">
                <a:latin typeface="Garamond" panose="02020404030301010803" pitchFamily="18" charset="0"/>
              </a:rPr>
              <a:t>decided </a:t>
            </a:r>
            <a:r>
              <a:rPr lang="en-GB" sz="3600" spc="-55">
                <a:latin typeface="Garamond" panose="02020404030301010803" pitchFamily="18" charset="0"/>
              </a:rPr>
              <a:t>to </a:t>
            </a:r>
            <a:r>
              <a:rPr lang="en-GB" sz="3600" spc="-21">
                <a:latin typeface="Garamond" panose="02020404030301010803" pitchFamily="18" charset="0"/>
              </a:rPr>
              <a:t>go </a:t>
            </a:r>
            <a:r>
              <a:rPr lang="en-GB" sz="3600" spc="-55">
                <a:latin typeface="Garamond" panose="02020404030301010803" pitchFamily="18" charset="0"/>
              </a:rPr>
              <a:t>to </a:t>
            </a:r>
            <a:r>
              <a:rPr lang="en-GB" sz="3600" spc="-7">
                <a:latin typeface="Garamond" panose="02020404030301010803" pitchFamily="18" charset="0"/>
              </a:rPr>
              <a:t>Damascus </a:t>
            </a:r>
            <a:r>
              <a:rPr lang="en-GB" sz="3600" spc="-27">
                <a:latin typeface="Garamond" panose="02020404030301010803" pitchFamily="18" charset="0"/>
              </a:rPr>
              <a:t>to </a:t>
            </a:r>
            <a:r>
              <a:rPr lang="en-GB" sz="3600" spc="-7">
                <a:latin typeface="Garamond" panose="02020404030301010803" pitchFamily="18" charset="0"/>
              </a:rPr>
              <a:t>kill Christians because </a:t>
            </a:r>
            <a:r>
              <a:rPr lang="en-GB" sz="3600" spc="-21">
                <a:latin typeface="Garamond" panose="02020404030301010803" pitchFamily="18" charset="0"/>
              </a:rPr>
              <a:t>there </a:t>
            </a:r>
            <a:r>
              <a:rPr lang="en-GB" sz="3600" spc="-27">
                <a:latin typeface="Garamond" panose="02020404030301010803" pitchFamily="18" charset="0"/>
              </a:rPr>
              <a:t>were  many</a:t>
            </a:r>
            <a:r>
              <a:rPr lang="en-GB" sz="3600" spc="-7">
                <a:latin typeface="Garamond" panose="02020404030301010803" pitchFamily="18" charset="0"/>
              </a:rPr>
              <a:t> </a:t>
            </a:r>
            <a:r>
              <a:rPr lang="en-GB" sz="3600" spc="-21">
                <a:latin typeface="Garamond" panose="02020404030301010803" pitchFamily="18" charset="0"/>
              </a:rPr>
              <a:t>there.</a:t>
            </a:r>
            <a:endParaRPr lang="en-GB" sz="3600" spc="-2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3AD3F-3169-F599-8B8F-5C8F7C0F61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Carlito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Jesus appears to St. Paul</vt:lpstr>
      <vt:lpstr> Word Bank</vt:lpstr>
      <vt:lpstr>Objective: Celebrating the Apostles’ Day.</vt:lpstr>
      <vt:lpstr>Memory Verse: “Lord what do you want me to do?” (Acts 9:6)</vt:lpstr>
      <vt:lpstr>Saul hated the Christians and persecuted them.  He searched for them  everywhere to kill them.</vt:lpstr>
      <vt:lpstr>One day, he decided to go to Damascus to kill Christians because there were  many there.</vt:lpstr>
      <vt:lpstr>On his way to Damascus, a light stronger than Sun’s light appeared to  him.</vt:lpstr>
      <vt:lpstr>Saul couldn’t take the light and fell on the ground.</vt:lpstr>
      <vt:lpstr>God appeared to Saul saying: “Saul.. Saul.. Why do you persecute me?” </vt:lpstr>
      <vt:lpstr>Saul was  introduced to Christ and became Paul.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2024-02-03T12:16:18Z</dcterms:created>
  <dcterms:modified xsi:type="dcterms:W3CDTF">2024-02-03T12:16:18Z</dcterms:modified>
</cp:coreProperties>
</file>