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1AA9D-680A-F061-1659-8CDFC422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6F9E3-A043-1B0D-C2C9-3FAADFA2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2BA4-FBC7-4CD3-9F25-A1A7F55032A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23985-E037-2009-CD00-5C615859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E4589-34A0-B6DC-FE83-5200F4C6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78F6-5922-41B3-9CEF-9384A99FA8B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751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92B92-C907-54F5-311E-10B7648C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5FC56-8671-D103-F9D6-0E16FADA2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97F9E-9D5E-799A-9FA2-470ABCE62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2BA4-FBC7-4CD3-9F25-A1A7F55032A4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256F-36AA-48F6-2718-44EC9BF22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58078-DB2C-BE2B-11D6-A3ACBD24D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78F6-5922-41B3-9CEF-9384A99FA8B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855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EC2FE-B8A5-C5E1-8B28-240343A6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05B6B1-ADC6-FD10-F4CB-7BDECA0E68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EDBB8-7DE5-5FD8-F619-97C46E71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aramond"/>
                <a:ea typeface="Garamond"/>
                <a:cs typeface="Garamond"/>
                <a:sym typeface="Garamond"/>
              </a:rPr>
              <a:t>Jesus was sleeping.</a:t>
            </a:r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E3648-D2F4-4538-A6B7-7B827D8BF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A6827E-D829-8BF6-39DD-4DCF6999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They woke Jesus up. </a:t>
            </a:r>
            <a:br>
              <a:rPr lang="en-GB" sz="3600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Jesus said why are you afraid?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2A362-CE30-3FAF-B595-CBBC1D07D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83DA32-0CBE-7AFF-AD19-1D512ED9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Jesus ordered the wind and sea to be calm. </a:t>
            </a:r>
            <a:br>
              <a:rPr lang="en-GB" sz="3600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And they obeyed.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4205A-6273-D1D2-0FF2-479A677B2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8F1B2E-CFA3-3D1D-A3D3-4184F457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The disciples were surprised. </a:t>
            </a:r>
            <a:br>
              <a:rPr lang="en-GB" sz="3600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Jesus can control nature.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E670A-365C-A793-ADCB-03DC2215E7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35FF5A-7C9D-D09A-4B5E-AE507595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86AAC-586F-8C76-60BA-3EA8BB109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E3E6E-EC0F-15B6-CA34-A611E5FA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76078-3259-6239-CCCB-CB506D3DF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0C7D8-0335-205E-0530-766A6F77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16A20-9B88-787D-5982-337A07397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E7DB9D-B954-3532-3994-DF67C6D4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Jesus calms a storm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5BAA1-E149-2648-5DEF-3D95BCA03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A22154-DD23-D7F5-0CBF-6FC3F9E0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Garamond"/>
                <a:ea typeface="Garamond"/>
                <a:cs typeface="Garamond"/>
                <a:sym typeface="Garamond"/>
              </a:rPr>
              <a:t>	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A6F2A2-5C7C-9ADE-0546-49B05C09A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8C689A-8FE8-0704-1071-BE3B891E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God saves us from troubles if we depend on him.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3D045-9298-00D8-A2BD-713C1808E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6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92532D-FFA1-4BFD-1E46-A34DB8BA9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	</a:t>
            </a: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“It is I, do not be afraid” (St. Mark 6:50)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2E685-4AF3-755D-99E2-2FB6725FA0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A4CCAB-ECF7-34D5-B24C-3980F7AB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Garamond"/>
                <a:ea typeface="Garamond"/>
                <a:cs typeface="Garamond"/>
                <a:sym typeface="Garamond"/>
              </a:rPr>
              <a:t>Jesus went into a boat and his disciples followed Him.</a:t>
            </a:r>
            <a:endParaRPr lang="en-GB" sz="36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ABC5C-FE3F-BB8B-CF0B-D0990BA89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1ABFCF-91E4-5F4F-E473-3AC5B1A2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CB4E7-4218-7731-9BD8-654CBDD04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Jesus calms a storm</vt:lpstr>
      <vt:lpstr> Word Bank</vt:lpstr>
      <vt:lpstr>Objective: God saves us from troubles if we depend on him.</vt:lpstr>
      <vt:lpstr>Memory Verse: “It is I, do not be afraid” (St. Mark 6:50)</vt:lpstr>
      <vt:lpstr>Jesus went into a boat and his disciples followed Him.</vt:lpstr>
      <vt:lpstr>PowerPoint Presentation</vt:lpstr>
      <vt:lpstr>Jesus was sleeping.</vt:lpstr>
      <vt:lpstr>They woke Jesus up.  Jesus said why are you afraid?</vt:lpstr>
      <vt:lpstr>Jesus ordered the wind and sea to be calm.  And they obeyed.</vt:lpstr>
      <vt:lpstr>The disciples were surprised.  Jesus can control nature.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2024-02-03T12:14:19Z</dcterms:created>
  <dcterms:modified xsi:type="dcterms:W3CDTF">2024-02-03T12:14:19Z</dcterms:modified>
</cp:coreProperties>
</file>