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6F1A-D2F9-100C-4C61-364C23C9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22827-3125-132E-1626-28554D94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3C086-B8AA-4D47-B6A4-5C83FE32333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3ECDB-FFC2-B6AA-5917-7E5C0471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D411A-F713-5706-79A8-31425B03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E5FB9-CC66-488E-B5E0-8F3453BF207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549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B1775-D0A5-A757-366C-E0C031EB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C661E-E83D-ADD6-105F-36DE15899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1772E-2B87-F908-61B7-3F82E55CF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3C086-B8AA-4D47-B6A4-5C83FE32333E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5A2B-56F4-54BA-57DC-3420FF10C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BE148-4EB0-CAFA-1175-57D196CB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E5FB9-CC66-488E-B5E0-8F3453BF2079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670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CAC38C-9BC4-5DF1-C9AE-B1F53DCB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9164A0-DA5E-1112-1D03-FCA43D90B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68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C38A1-F1D9-B702-DB91-A99B7D508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A67FF-E927-9331-1D9D-D7B07C9EA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CD7D6C-B0BD-993A-6254-B80AC672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led the man outside the village and told him about the Kingdom of God.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B7391-FE15-9A11-EEF3-4FF2A92508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7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B872E6-60A6-A4A7-0579-A828B24E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spat on the man’s eyes and put His hands on him. The blind man could see.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D951E-D161-3E11-870B-0ACEC87DB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0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2EAD95-61F0-BD15-6C71-2611EB01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D0E41-C06A-F379-A5FE-8C969D097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6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4B81D-BB50-0A8C-07FF-C15A4893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F9C5C-6431-F040-E684-D74A3AA49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E54E42-784D-2720-FE29-8B26F8F3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53D17-6277-D214-0F31-C951799B1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1C1A0-D5AB-A4AC-3CBD-D1288031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78815-D843-0841-643E-717DFBF7BE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5F845D-36E7-FC8A-8CFB-D01F0675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E80DA-04F6-D4AC-3E44-EE17DBF1EA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6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19D6D1-C89E-A4EA-D2EC-01BA9492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CFB65-4769-9452-FABE-05F0E0D0A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2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0E235-2E6F-517D-EA39-0CA18FA7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The Lord heals our diseases.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CFE25E-A55F-C5C0-57E5-8A16B0160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B523DD-A645-ABE1-6C76-69038E2D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DBED86-BE83-60BB-6B7E-DA4344986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5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B1D611-B19A-1575-E5EF-0AB8441E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used to walk everywhere healing the sick and teaching people.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E37C0-7BA4-A042-3EC5-BB876DCAB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4682B-34E5-39D9-D41D-A80094DD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Once He got into a ship with His disciples and went to Bethsaida. Jesus taught people there.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61A21-D5C7-79DF-6194-5DD1B24E13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19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Custom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The Lord heals our diseases.</vt:lpstr>
      <vt:lpstr>PowerPoint Presentation</vt:lpstr>
      <vt:lpstr>Jesus used to walk everywhere healing the sick and teaching people.</vt:lpstr>
      <vt:lpstr>Once He got into a ship with His disciples and went to Bethsaida. Jesus taught people there.</vt:lpstr>
      <vt:lpstr>PowerPoint Presentation</vt:lpstr>
      <vt:lpstr>Jesus led the man outside the village and told him about the Kingdom of God.</vt:lpstr>
      <vt:lpstr>Jesus spat on the man’s eyes and put His hands on him. The blind man could see.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2024-02-03T14:53:14Z</dcterms:created>
  <dcterms:modified xsi:type="dcterms:W3CDTF">2024-02-03T14:53:14Z</dcterms:modified>
</cp:coreProperties>
</file>