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FEF1-CEEF-712E-3407-6E2E6174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2FF-58DF-70EE-BC84-22FE6C39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CAE-A2BF-449A-ADE2-80C4E58D030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BD1D2-8874-4733-98AC-709A1EE2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E8DBE-1185-290C-6D24-4B67535F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38A6-410E-4BBF-8F52-96AF75B9D7E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932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84899-8273-233B-4B9F-4BDAFB36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F6D6-D101-2B0B-5A7F-F9DCA7DBE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971F8-28AD-2322-BCE3-87F53D54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DCAE-A2BF-449A-ADE2-80C4E58D030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5AD4-131B-E05F-EF70-D54187656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E1D8-3D7B-F8CB-7D4B-E3C149534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E38A6-410E-4BBF-8F52-96AF75B9D7E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30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0B75D-CB85-5DFA-67C1-A3299B0F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80"/>
              <a:buFont typeface="Algerian"/>
              <a:buNone/>
            </a:pPr>
            <a:r>
              <a:rPr lang="en-GB" sz="408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Orthodox Global Online Sunday School (OGOSS)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EC122-F921-04B4-788E-A9C0A988F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1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DDD32-58A5-F0CA-2113-7E725472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went toward the centurion's house.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3D2C0-168F-9CF4-95B1-3D4818F66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799DAE-A8BD-0428-1BE2-5304C020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centurion said to Jesus not to come to his house. He is not worthy for Jesus to enter his house.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FB165-AC9E-F55E-838F-3677561F5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6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801BA-755E-DEA3-56C3-A6A9B722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0A253-3F24-640B-597B-AF67C729C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E46362-03F2-51EA-F823-109F3EE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2EFC8-284D-91BE-BE1D-9688B62F8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1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28BEA-A157-8007-601F-E89B4424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CCC8F-7F22-B9D6-A0F8-FF6B61809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9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DB005-7D04-567F-1F64-DA284EA3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4221E-47FA-69A5-C0CD-A7E748529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ED5133-925A-BCF5-81E9-FF694222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59837-B920-329C-ED41-EF65DAAB5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5E0EDC-3954-4664-AE70-4F05570D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B7637-DF02-064B-C23D-4E22755B5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76CB8B-4CE9-0DB0-D248-2316D19C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7EB4C-8444-B4B9-BB36-016F8B84D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E3CEC9-9070-8AA8-BEDE-1CE4951E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can perform miracles. He can do anything.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2F621-18FB-2B80-A592-756A4C4BE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36C50-4A5C-F5FF-1BB6-724ED27B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913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“Say the word, and let my servant be healed” 									(St. Luke 7:7)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192C5-716A-C862-6A81-DEA45028EF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E5C315-5338-60F1-D746-D2DC633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entered Capernaum. </a:t>
            </a:r>
            <a:endParaRPr lang="en-US" sz="36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9F57F-C8A4-E8F7-2CE4-EEC91ABA8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6ACA1-BB2D-9EA7-0D44-F4BF4235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99EF-07FE-567D-79A7-C73F84424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Custom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God can perform miracles. He can do anything.</vt:lpstr>
      <vt:lpstr>Memory Verse: “Say the word, and let my servant be healed”          (St. Luke 7:7)</vt:lpstr>
      <vt:lpstr>Jesus entered Capernaum. </vt:lpstr>
      <vt:lpstr>PowerPoint Presentation</vt:lpstr>
      <vt:lpstr>Jesus went toward the centurion's house.</vt:lpstr>
      <vt:lpstr>The centurion said to Jesus not to come to his house. He is not worthy for Jesus to enter his house.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2024-02-03T14:23:40Z</dcterms:created>
  <dcterms:modified xsi:type="dcterms:W3CDTF">2024-02-03T14:23:40Z</dcterms:modified>
</cp:coreProperties>
</file>