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3817600" cy="7772400"/>
  <p:notesSz cx="10058400" cy="7772400"/>
  <p:defaultTextStyle>
    <a:defPPr>
      <a:defRPr lang="en-US"/>
    </a:defPPr>
    <a:lvl1pPr marL="0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1pPr>
    <a:lvl2pPr marL="518145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2pPr>
    <a:lvl3pPr marL="1036290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3pPr>
    <a:lvl4pPr marL="1554434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4pPr>
    <a:lvl5pPr marL="2072579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5pPr>
    <a:lvl6pPr marL="2590724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6pPr>
    <a:lvl7pPr marL="3108869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7pPr>
    <a:lvl8pPr marL="3627013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8pPr>
    <a:lvl9pPr marL="4145158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D85E5-9D32-CA11-D6E1-A7CCD59D7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106251-C756-237C-A3AD-FADB25A77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922F1-3BB8-47B0-B0E9-7FA5E24372EA}" type="datetimeFigureOut">
              <a:rPr lang="en-AE" smtClean="0"/>
              <a:t>03/02/2024</a:t>
            </a:fld>
            <a:endParaRPr lang="en-A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C9B382-BC96-761F-EA36-AEE2F3707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C87893-EC42-D3C2-812F-37C41ACDC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4D79A-6CBE-4AA1-A129-852AA532C673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676055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86C80F-D38C-5026-4D42-0F6639737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960" y="413809"/>
            <a:ext cx="1191768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34F684-FD23-4DD7-6CD1-C42D1BC374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9960" y="2069042"/>
            <a:ext cx="1191768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79F2C8-F17B-CEF5-2C80-997BC4EE21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9960" y="7203864"/>
            <a:ext cx="31089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5922F1-3BB8-47B0-B0E9-7FA5E24372EA}" type="datetimeFigureOut">
              <a:rPr lang="en-AE" smtClean="0"/>
              <a:t>03/02/2024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F1B937-738F-458A-22DF-20ED1C7592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7080" y="7203864"/>
            <a:ext cx="46634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6EF71D-DFF3-2FC7-9EB0-DB937E2B0E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58680" y="7203864"/>
            <a:ext cx="31089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74D79A-6CBE-4AA1-A129-852AA532C673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830742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1036290" rtl="0" eaLnBrk="1" latinLnBrk="0" hangingPunct="1">
        <a:lnSpc>
          <a:spcPct val="90000"/>
        </a:lnSpc>
        <a:spcBef>
          <a:spcPct val="0"/>
        </a:spcBef>
        <a:buNone/>
        <a:defRPr sz="49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072" indent="-259072" algn="l" defTabSz="103629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3173" kern="1200">
          <a:solidFill>
            <a:schemeClr val="tx1"/>
          </a:solidFill>
          <a:latin typeface="+mn-lt"/>
          <a:ea typeface="+mn-ea"/>
          <a:cs typeface="+mn-cs"/>
        </a:defRPr>
      </a:lvl1pPr>
      <a:lvl2pPr marL="77721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62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0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33165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942D86A-A092-8C7F-224A-221A1FC5C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80">
                <a:solidFill>
                  <a:srgbClr val="C00000"/>
                </a:solidFill>
                <a:latin typeface="Algerian" panose="04020705040A02060702" pitchFamily="82" charset="0"/>
              </a:rPr>
              <a:t>Orthodox Global Online Sunday School (OGOSS)</a:t>
            </a:r>
            <a:endParaRPr lang="en-AE" sz="4080" dirty="0">
              <a:solidFill>
                <a:srgbClr val="C00000"/>
              </a:solidFill>
              <a:latin typeface="Algerian" panose="04020705040A02060702" pitchFamily="8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8F2A29-D27A-4FE1-4528-315FC6859BB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6522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8B17503-8FEA-B6CE-C6E9-FBB1106F2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446" marR="6978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GB" sz="3600" b="1">
                <a:latin typeface="Garamond"/>
                <a:ea typeface="Garamond"/>
                <a:cs typeface="Garamond"/>
                <a:sym typeface="Garamond"/>
              </a:rPr>
              <a:t>Jesus went toward the centurion's house.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2D0351-E6E2-5B9A-6613-69ED17277A3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466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F272943-2379-F840-24F0-9E7B4E385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446" marR="6978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GB" sz="3600" b="1">
                <a:latin typeface="Garamond"/>
                <a:ea typeface="Garamond"/>
                <a:cs typeface="Garamond"/>
                <a:sym typeface="Garamond"/>
              </a:rPr>
              <a:t>The centurion said to Jesus not to come to his house. He is not worthy for Jesus to enter his house.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524759-CC20-32D5-9716-7E99424E526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93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20C979C-E3DD-943F-3141-85E2DE710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BBABFE-3104-7BAA-C110-5DE910ED833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8330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887E89B-4EA9-63BF-1C48-76566E798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156A72-1B4A-1714-DE2C-09276897F88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2066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58E9096-45BF-AA78-16FD-B38CF021A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9245" algn="ctr">
              <a:lnSpc>
                <a:spcPct val="100000"/>
              </a:lnSpc>
              <a:spcBef>
                <a:spcPts val="73"/>
              </a:spcBef>
            </a:pPr>
            <a:r>
              <a:rPr lang="en-GB" sz="4400" b="1" spc="-44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R</a:t>
            </a:r>
            <a:r>
              <a:rPr lang="en-GB" sz="4400" b="1" spc="-15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e</a:t>
            </a:r>
            <a:r>
              <a:rPr lang="en-GB" sz="4400" b="1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s</a:t>
            </a:r>
            <a:r>
              <a:rPr lang="en-GB" sz="4400" b="1" spc="7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ou</a:t>
            </a:r>
            <a:r>
              <a:rPr lang="en-GB" sz="4400" b="1" spc="-51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r</a:t>
            </a:r>
            <a:r>
              <a:rPr lang="en-GB" sz="4400" b="1" spc="3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c</a:t>
            </a:r>
            <a:r>
              <a:rPr lang="en-GB" sz="4400" b="1" spc="-15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e</a:t>
            </a:r>
            <a:r>
              <a:rPr lang="en-GB" sz="4400" b="1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s</a:t>
            </a:r>
            <a:endParaRPr lang="en-GB" sz="4400" b="1" dirty="0">
              <a:solidFill>
                <a:srgbClr val="C00000"/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DD8724-6E2D-B94E-E363-BFC80B67234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800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4B5217C-FD2C-A399-91EE-FB7EEDB5F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2C4448-C788-4A25-D8D4-09684AE55C1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7660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60EB8A3-DF25-1373-49DD-F72536A22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6C5DB3-50DE-6345-6A80-EFA3DF4DD54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259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22C6970-D97B-1735-73F6-EEA91E355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4FFF51-BC92-039E-DDD4-150827760D0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8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960E65E-BBCA-92A6-61FF-1FEAF772A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ABEEC0-B810-249C-52A2-47BE65C1B38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8982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59F1CB1-6AF0-3CA7-DAE8-854A5FF6B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446" marR="6978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600"/>
              <a:buFont typeface="Garamond"/>
              <a:buNone/>
            </a:pPr>
            <a:r>
              <a:rPr lang="en-GB" sz="3600" b="1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Objective: </a:t>
            </a:r>
            <a:r>
              <a:rPr lang="en-GB" sz="3600" b="1">
                <a:latin typeface="Garamond"/>
                <a:ea typeface="Garamond"/>
                <a:cs typeface="Garamond"/>
                <a:sym typeface="Garamond"/>
              </a:rPr>
              <a:t>God can perform miracles. He can do anything.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3EF78E-56EB-A689-5F38-9DDF3AF05AC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4918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3417BBF-4AC2-321E-D434-8BC0BAFE0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79136" marR="6978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600"/>
              <a:buFont typeface="Garamond"/>
              <a:buNone/>
            </a:pPr>
            <a:r>
              <a:rPr lang="en-GB" sz="3600" b="1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Memory Verse: </a:t>
            </a:r>
            <a:r>
              <a:rPr lang="en-GB" sz="3600" b="1">
                <a:latin typeface="Garamond"/>
                <a:ea typeface="Garamond"/>
                <a:cs typeface="Garamond"/>
                <a:sym typeface="Garamond"/>
              </a:rPr>
              <a:t>“Say the word, and let my servant be healed” 									(St. Luke 7:7)</a:t>
            </a:r>
            <a:endParaRPr lang="en-GB" sz="3600" b="1" dirty="0"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E5674FE-A86C-3E38-0550-47632D96446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195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F17B939-0A18-0BCC-854C-66EB93BE6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446" marR="6978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US" sz="3600" b="1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Jesus entered Capernaum. </a:t>
            </a:r>
            <a:endParaRPr lang="en-US" sz="3600" b="1" dirty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6EF170-104B-E19D-2CD0-27B4FB9AB9E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6032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786D293-4F2C-D2CC-5409-73D66D92C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AD46D2-B6EB-C40B-7029-5552C0F8C8F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8621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85</Words>
  <Application>Microsoft Office PowerPoint</Application>
  <PresentationFormat>Custom</PresentationFormat>
  <Paragraphs>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Algerian</vt:lpstr>
      <vt:lpstr>Arial</vt:lpstr>
      <vt:lpstr>Calibri</vt:lpstr>
      <vt:lpstr>Calibri Light</vt:lpstr>
      <vt:lpstr>Garamond</vt:lpstr>
      <vt:lpstr>Office Theme</vt:lpstr>
      <vt:lpstr>Orthodox Global Online Sunday School (OGOSS)</vt:lpstr>
      <vt:lpstr>PowerPoint Presentation</vt:lpstr>
      <vt:lpstr>PowerPoint Presentation</vt:lpstr>
      <vt:lpstr>PowerPoint Presentation</vt:lpstr>
      <vt:lpstr>PowerPoint Presentation</vt:lpstr>
      <vt:lpstr>Objective: God can perform miracles. He can do anything.</vt:lpstr>
      <vt:lpstr>Memory Verse: “Say the word, and let my servant be healed”          (St. Luke 7:7)</vt:lpstr>
      <vt:lpstr>Jesus entered Capernaum. </vt:lpstr>
      <vt:lpstr>PowerPoint Presentation</vt:lpstr>
      <vt:lpstr>Jesus went toward the centurion's house.</vt:lpstr>
      <vt:lpstr>The centurion said to Jesus not to come to his house. He is not worthy for Jesus to enter his house.</vt:lpstr>
      <vt:lpstr>PowerPoint Presentation</vt:lpstr>
      <vt:lpstr>PowerPoint Presentation</vt:lpstr>
      <vt:lpstr>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Orthodox Global Online Sunday School (OGOSS)</dc:title>
  <dc:creator>Zena Thomas</dc:creator>
  <cp:lastModifiedBy>Zena Thomas</cp:lastModifiedBy>
  <cp:revision>1</cp:revision>
  <dcterms:created xsi:type="dcterms:W3CDTF">2024-02-03T14:53:39Z</dcterms:created>
  <dcterms:modified xsi:type="dcterms:W3CDTF">2024-02-03T14:53:39Z</dcterms:modified>
</cp:coreProperties>
</file>