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F2F-101A-5D74-8F43-4FD9A673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3C4FC-651E-4F20-FC97-FC2FD482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A0A-65A7-449E-A786-B69B608DBB4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0421D-785A-E199-5688-FAB3172C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35943-0232-59CB-1A8F-2859924C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A57-55FB-49FD-8483-066567EA84D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720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B312F-EBD9-40E2-DF9B-83BDF3DD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F008-C709-3D93-9D8E-821652C8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3490-C3F1-45F9-B86B-27EFDDDF8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1A0A-65A7-449E-A786-B69B608DBB4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E061-4EAD-A5A8-81F5-077428A49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D49B-038F-D72B-2020-8F48A1CB6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8A57-55FB-49FD-8483-066567EA84D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649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769F3-61FC-240C-5A6D-19B62F95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243C9-DCBA-928B-BB72-C7376DB04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B0E10-59D3-3B14-4133-ED0EE3C3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Jesus took hold of the boy’s hand and said, “Stay with me”.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77078-214B-307E-E648-85E24B107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74C05-2249-D6A2-CF99-5B7EE2C8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70">
                <a:latin typeface="Garamond" panose="02020404030301010803" pitchFamily="18" charset="0"/>
              </a:rPr>
              <a:t>He said you should have an innocent heart like this child.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67231-232D-E5DF-D02F-964D2C4B4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83DA1-1C01-3187-F184-34113B9D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76070" algn="l"/>
                <a:tab pos="2247900" algn="l"/>
                <a:tab pos="3893820" algn="l"/>
                <a:tab pos="5745480" algn="l"/>
                <a:tab pos="6696709" algn="l"/>
              </a:tabLst>
            </a:pPr>
            <a:r>
              <a:rPr lang="en-GB" sz="3600" b="1" spc="-15">
                <a:latin typeface="Garamond" panose="02020404030301010803" pitchFamily="18" charset="0"/>
              </a:rPr>
              <a:t>With an innocent heart you will enter the kingdom of heaven.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143DE-4C64-838A-EE74-0E50FD2FF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10151-E51E-837F-4FCF-36788FD8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5">
                <a:latin typeface="Garamond" panose="02020404030301010803" pitchFamily="18" charset="0"/>
              </a:rPr>
              <a:t>Jesus said My heart is filled with love for the children.</a:t>
            </a:r>
            <a:endParaRPr lang="en-GB" sz="3600" b="1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6ECF4-7B91-B848-1B42-E09BA7549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2CECB-DDB2-4A42-4525-47689FA8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A6C86-1080-1390-4A54-A095894B7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79A7EC-4D49-5223-1A53-1ED16D8D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65732-F913-983B-E275-16B7950B3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238168-2EE9-9789-4448-39183EC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DC982-9EA4-D79F-E305-C2C28E15D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2C326-B949-DC97-2D86-39882146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Lesson 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 spc="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Jesus loves little Children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96322-1111-8348-96B8-CAA445118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70BD2-74A8-5B09-E084-A1FB4BCA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3C0C1-2712-E84A-402F-47FE22D94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30F31-E645-32D6-EAB3-5DE63E63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357120" algn="l"/>
                <a:tab pos="4986020" algn="l"/>
                <a:tab pos="5980430" algn="l"/>
                <a:tab pos="6878955" algn="l"/>
              </a:tabLst>
            </a:pP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4200" b="1" spc="-35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4200" b="1" spc="-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4200" b="1" spc="-60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42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 spc="-5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4200" b="1">
                <a:latin typeface="Garamond" panose="02020404030301010803" pitchFamily="18" charset="0"/>
              </a:rPr>
              <a:t>	 </a:t>
            </a:r>
            <a:r>
              <a:rPr lang="en-GB" sz="4200" b="1" spc="-20">
                <a:latin typeface="Garamond" panose="02020404030301010803" pitchFamily="18" charset="0"/>
              </a:rPr>
              <a:t>Jesus’ love for the children.</a:t>
            </a:r>
            <a:endParaRPr lang="en-GB" sz="4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BAC95-5C09-4D9D-E44A-A186327864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10677-4AEB-3DD0-DE52-21D9ED68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Memory </a:t>
            </a:r>
            <a:r>
              <a:rPr lang="en-GB" sz="3600" b="1" spc="-50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600" b="1" spc="-4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spc="-65">
                <a:latin typeface="Garamond" panose="02020404030301010803" pitchFamily="18" charset="0"/>
                <a:cs typeface="Calibri"/>
              </a:rPr>
              <a:t>“Let  the  little  children come to me, and do not forbid them; for of such is the kingdom of God” </a:t>
            </a:r>
            <a:br>
              <a:rPr lang="en-GB" sz="3600" b="1" spc="-65">
                <a:latin typeface="Garamond" panose="02020404030301010803" pitchFamily="18" charset="0"/>
                <a:cs typeface="Calibri"/>
              </a:rPr>
            </a:br>
            <a:r>
              <a:rPr lang="en-GB" sz="3600" b="1" spc="-65">
                <a:latin typeface="Garamond" panose="02020404030301010803" pitchFamily="18" charset="0"/>
                <a:cs typeface="Calibri"/>
              </a:rPr>
              <a:t>                                                                            (St. Luke 18:16)</a:t>
            </a:r>
            <a:endParaRPr lang="en-GB" sz="3600" b="1" spc="-10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E88D2-EBD9-D32D-D4D3-8D8DE4454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5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BBCBA-81E4-F629-E39F-E90A8500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10">
                <a:latin typeface="Garamond" panose="02020404030301010803" pitchFamily="18" charset="0"/>
              </a:rPr>
              <a:t>Jesus was going around healing people. </a:t>
            </a:r>
            <a:br>
              <a:rPr lang="en-GB" sz="3600" b="1" spc="-10">
                <a:latin typeface="Garamond" panose="02020404030301010803" pitchFamily="18" charset="0"/>
              </a:rPr>
            </a:br>
            <a:r>
              <a:rPr lang="en-GB" sz="3600" b="1" spc="-10">
                <a:latin typeface="Garamond" panose="02020404030301010803" pitchFamily="18" charset="0"/>
              </a:rPr>
              <a:t>The people went with him everywhere.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AE04B-F409-34AE-3FEB-1605B0041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D6464-5AB7-64CF-F5D3-FD72E3E8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latin typeface="Garamond" panose="02020404030301010803" pitchFamily="18" charset="0"/>
              </a:rPr>
              <a:t>A boy saw Jesus’ bright face shine like the sun.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His voice was sweet and effective.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7582C-4115-9E3F-5889-E7A8A0FC4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Lesson  Jesus loves little Children</vt:lpstr>
      <vt:lpstr>Word Bank</vt:lpstr>
      <vt:lpstr>Objective:  Jesus’ love for the children.</vt:lpstr>
      <vt:lpstr>Memory Verse: “Let  the  little  children come to me, and do not forbid them; for of such is the kingdom of God”                                                                              (St. Luke 18:16)</vt:lpstr>
      <vt:lpstr>Jesus was going around healing people.  The people went with him everywhere.</vt:lpstr>
      <vt:lpstr>A boy saw Jesus’ bright face shine like the sun.  His voice was sweet and effective.</vt:lpstr>
      <vt:lpstr>Jesus took hold of the boy’s hand and said, “Stay with me”.</vt:lpstr>
      <vt:lpstr>He said you should have an innocent heart like this child.</vt:lpstr>
      <vt:lpstr>With an innocent heart you will enter the kingdom of heaven.</vt:lpstr>
      <vt:lpstr>Jesus said My heart is filled with love for the children.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2024-02-03T15:04:03Z</dcterms:created>
  <dcterms:modified xsi:type="dcterms:W3CDTF">2024-02-03T15:04:03Z</dcterms:modified>
</cp:coreProperties>
</file>